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96" r:id="rId1"/>
  </p:sldMasterIdLst>
  <p:notesMasterIdLst>
    <p:notesMasterId r:id="rId94"/>
  </p:notesMasterIdLst>
  <p:handoutMasterIdLst>
    <p:handoutMasterId r:id="rId95"/>
  </p:handoutMasterIdLst>
  <p:sldIdLst>
    <p:sldId id="1171" r:id="rId2"/>
    <p:sldId id="1079" r:id="rId3"/>
    <p:sldId id="1080" r:id="rId4"/>
    <p:sldId id="1081" r:id="rId5"/>
    <p:sldId id="1082" r:id="rId6"/>
    <p:sldId id="1083" r:id="rId7"/>
    <p:sldId id="1084" r:id="rId8"/>
    <p:sldId id="1085" r:id="rId9"/>
    <p:sldId id="1086" r:id="rId10"/>
    <p:sldId id="1087" r:id="rId11"/>
    <p:sldId id="1088" r:id="rId12"/>
    <p:sldId id="1089" r:id="rId13"/>
    <p:sldId id="1090" r:id="rId14"/>
    <p:sldId id="1091" r:id="rId15"/>
    <p:sldId id="1092" r:id="rId16"/>
    <p:sldId id="1093" r:id="rId17"/>
    <p:sldId id="1094" r:id="rId18"/>
    <p:sldId id="1095" r:id="rId19"/>
    <p:sldId id="1096" r:id="rId20"/>
    <p:sldId id="1097" r:id="rId21"/>
    <p:sldId id="1098" r:id="rId22"/>
    <p:sldId id="1099" r:id="rId23"/>
    <p:sldId id="1100" r:id="rId24"/>
    <p:sldId id="1101" r:id="rId25"/>
    <p:sldId id="1102" r:id="rId26"/>
    <p:sldId id="1103" r:id="rId27"/>
    <p:sldId id="1104" r:id="rId28"/>
    <p:sldId id="1105" r:id="rId29"/>
    <p:sldId id="1106" r:id="rId30"/>
    <p:sldId id="1107" r:id="rId31"/>
    <p:sldId id="1108" r:id="rId32"/>
    <p:sldId id="1109" r:id="rId33"/>
    <p:sldId id="1110" r:id="rId34"/>
    <p:sldId id="1111" r:id="rId35"/>
    <p:sldId id="1113" r:id="rId36"/>
    <p:sldId id="1114" r:id="rId37"/>
    <p:sldId id="1115" r:id="rId38"/>
    <p:sldId id="1116" r:id="rId39"/>
    <p:sldId id="1117" r:id="rId40"/>
    <p:sldId id="1118" r:id="rId41"/>
    <p:sldId id="1119" r:id="rId42"/>
    <p:sldId id="1120" r:id="rId43"/>
    <p:sldId id="1121" r:id="rId44"/>
    <p:sldId id="1122" r:id="rId45"/>
    <p:sldId id="1123" r:id="rId46"/>
    <p:sldId id="1124" r:id="rId47"/>
    <p:sldId id="1125" r:id="rId48"/>
    <p:sldId id="1126" r:id="rId49"/>
    <p:sldId id="1127" r:id="rId50"/>
    <p:sldId id="1128" r:id="rId51"/>
    <p:sldId id="1129" r:id="rId52"/>
    <p:sldId id="1130" r:id="rId53"/>
    <p:sldId id="1131" r:id="rId54"/>
    <p:sldId id="1132" r:id="rId55"/>
    <p:sldId id="1133" r:id="rId56"/>
    <p:sldId id="1134" r:id="rId57"/>
    <p:sldId id="1135" r:id="rId58"/>
    <p:sldId id="1172" r:id="rId59"/>
    <p:sldId id="1137" r:id="rId60"/>
    <p:sldId id="1138" r:id="rId61"/>
    <p:sldId id="1139" r:id="rId62"/>
    <p:sldId id="1140" r:id="rId63"/>
    <p:sldId id="1141" r:id="rId64"/>
    <p:sldId id="1142" r:id="rId65"/>
    <p:sldId id="1143" r:id="rId66"/>
    <p:sldId id="1144" r:id="rId67"/>
    <p:sldId id="1145" r:id="rId68"/>
    <p:sldId id="1146" r:id="rId69"/>
    <p:sldId id="1147" r:id="rId70"/>
    <p:sldId id="1148" r:id="rId71"/>
    <p:sldId id="1149" r:id="rId72"/>
    <p:sldId id="1150" r:id="rId73"/>
    <p:sldId id="1151" r:id="rId74"/>
    <p:sldId id="1152" r:id="rId75"/>
    <p:sldId id="1153" r:id="rId76"/>
    <p:sldId id="1154" r:id="rId77"/>
    <p:sldId id="1155" r:id="rId78"/>
    <p:sldId id="1156" r:id="rId79"/>
    <p:sldId id="1157" r:id="rId80"/>
    <p:sldId id="1158" r:id="rId81"/>
    <p:sldId id="1159" r:id="rId82"/>
    <p:sldId id="1160" r:id="rId83"/>
    <p:sldId id="1161" r:id="rId84"/>
    <p:sldId id="1162" r:id="rId85"/>
    <p:sldId id="1163" r:id="rId86"/>
    <p:sldId id="1164" r:id="rId87"/>
    <p:sldId id="1165" r:id="rId88"/>
    <p:sldId id="1166" r:id="rId89"/>
    <p:sldId id="1167" r:id="rId90"/>
    <p:sldId id="1168" r:id="rId91"/>
    <p:sldId id="1169" r:id="rId92"/>
    <p:sldId id="1170" r:id="rId93"/>
  </p:sldIdLst>
  <p:sldSz cx="9144000" cy="6858000" type="screen4x3"/>
  <p:notesSz cx="6807200" cy="9939338"/>
  <p:defaultTex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3737"/>
    <a:srgbClr val="FF6600"/>
    <a:srgbClr val="FF0066"/>
    <a:srgbClr val="3333CC"/>
    <a:srgbClr val="0000FF"/>
    <a:srgbClr val="DEBDFF"/>
    <a:srgbClr val="C35D09"/>
    <a:srgbClr val="0066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22" autoAdjust="0"/>
    <p:restoredTop sz="85195" autoAdjust="0"/>
  </p:normalViewPr>
  <p:slideViewPr>
    <p:cSldViewPr>
      <p:cViewPr varScale="1">
        <p:scale>
          <a:sx n="113" d="100"/>
          <a:sy n="113" d="100"/>
        </p:scale>
        <p:origin x="1092" y="96"/>
      </p:cViewPr>
      <p:guideLst>
        <p:guide orient="horz" pos="2160"/>
        <p:guide pos="2880"/>
      </p:guideLst>
    </p:cSldViewPr>
  </p:slideViewPr>
  <p:outlineViewPr>
    <p:cViewPr>
      <p:scale>
        <a:sx n="33" d="100"/>
        <a:sy n="33" d="100"/>
      </p:scale>
      <p:origin x="0" y="-37398"/>
    </p:cViewPr>
  </p:outlineViewPr>
  <p:notesTextViewPr>
    <p:cViewPr>
      <p:scale>
        <a:sx n="100" d="100"/>
        <a:sy n="100" d="100"/>
      </p:scale>
      <p:origin x="0" y="0"/>
    </p:cViewPr>
  </p:notesTextViewPr>
  <p:sorterViewPr>
    <p:cViewPr>
      <p:scale>
        <a:sx n="66" d="100"/>
        <a:sy n="66" d="100"/>
      </p:scale>
      <p:origin x="0" y="-12924"/>
    </p:cViewPr>
  </p:sorterViewPr>
  <p:notesViewPr>
    <p:cSldViewPr>
      <p:cViewPr varScale="1">
        <p:scale>
          <a:sx n="50" d="100"/>
          <a:sy n="50" d="100"/>
        </p:scale>
        <p:origin x="-2623" y="-89"/>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stats.moe.gov.tw/files/important/OVERVIEW_Y0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815846189957956E-2"/>
          <c:y val="7.7517810273715834E-2"/>
          <c:w val="0.91145735190560839"/>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1046634352"/>
        <c:axId val="-924031776"/>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924036672"/>
        <c:axId val="-924034496"/>
      </c:lineChart>
      <c:catAx>
        <c:axId val="-1046634352"/>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8046"/>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924031776"/>
        <c:crosses val="autoZero"/>
        <c:auto val="0"/>
        <c:lblAlgn val="ctr"/>
        <c:lblOffset val="100"/>
        <c:tickLblSkip val="1"/>
        <c:tickMarkSkip val="1"/>
        <c:noMultiLvlLbl val="0"/>
      </c:catAx>
      <c:valAx>
        <c:axId val="-924031776"/>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514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046634352"/>
        <c:crosses val="autoZero"/>
        <c:crossBetween val="between"/>
        <c:dispUnits>
          <c:builtInUnit val="thousands"/>
        </c:dispUnits>
      </c:valAx>
      <c:catAx>
        <c:axId val="-924036672"/>
        <c:scaling>
          <c:orientation val="minMax"/>
        </c:scaling>
        <c:delete val="1"/>
        <c:axPos val="b"/>
        <c:numFmt formatCode="General" sourceLinked="1"/>
        <c:majorTickMark val="out"/>
        <c:minorTickMark val="none"/>
        <c:tickLblPos val="none"/>
        <c:crossAx val="-924034496"/>
        <c:crosses val="autoZero"/>
        <c:auto val="0"/>
        <c:lblAlgn val="ctr"/>
        <c:lblOffset val="100"/>
        <c:noMultiLvlLbl val="0"/>
      </c:catAx>
      <c:valAx>
        <c:axId val="-924034496"/>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924036672"/>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46B76-4DF5-4594-A268-0930C551BCFF}" type="doc">
      <dgm:prSet loTypeId="urn:microsoft.com/office/officeart/2005/8/layout/hChevron3" loCatId="process" qsTypeId="urn:microsoft.com/office/officeart/2005/8/quickstyle/simple1" qsCatId="simple" csTypeId="urn:microsoft.com/office/officeart/2005/8/colors/colorful1" csCatId="colorful" phldr="1"/>
      <dgm:spPr/>
    </dgm:pt>
    <dgm:pt modelId="{DE292474-C6BC-4D55-82A0-7AD87405C4DA}">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新課綱的研修背景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p.3</a:t>
          </a:r>
          <a:endParaRPr lang="zh-TW" altLang="en-US" sz="1900" dirty="0">
            <a:latin typeface="Times New Roman" panose="02020603050405020304" pitchFamily="18" charset="0"/>
            <a:cs typeface="Times New Roman" panose="02020603050405020304" pitchFamily="18" charset="0"/>
          </a:endParaRPr>
        </a:p>
      </dgm:t>
    </dgm:pt>
    <dgm:pt modelId="{0C4EB1A4-481E-4B89-AF88-83DE07964219}" type="parTrans" cxnId="{1CB40837-C97A-460A-B07E-65F41F8CE108}">
      <dgm:prSet/>
      <dgm:spPr/>
      <dgm:t>
        <a:bodyPr/>
        <a:lstStyle/>
        <a:p>
          <a:endParaRPr lang="zh-TW" altLang="en-US"/>
        </a:p>
      </dgm:t>
    </dgm:pt>
    <dgm:pt modelId="{E9CDD322-DD7F-49F7-B917-7DD18A4C24C6}" type="sibTrans" cxnId="{1CB40837-C97A-460A-B07E-65F41F8CE108}">
      <dgm:prSet/>
      <dgm:spPr/>
      <dgm:t>
        <a:bodyPr/>
        <a:lstStyle/>
        <a:p>
          <a:endParaRPr lang="zh-TW" altLang="en-US"/>
        </a:p>
      </dgm:t>
    </dgm:pt>
    <dgm:pt modelId="{C658546E-B86C-4AEE-9AEE-C3D0DC7F5115}">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新課綱的研修歷程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p.13</a:t>
          </a:r>
          <a:endParaRPr lang="zh-TW" altLang="en-US" sz="1900" dirty="0">
            <a:latin typeface="Times New Roman" panose="02020603050405020304" pitchFamily="18" charset="0"/>
            <a:cs typeface="Times New Roman" panose="02020603050405020304" pitchFamily="18" charset="0"/>
          </a:endParaRPr>
        </a:p>
      </dgm:t>
    </dgm:pt>
    <dgm:pt modelId="{9412B877-BE51-4A88-A190-EEA3B4DB2BAE}" type="parTrans" cxnId="{EE0D11DD-2261-4AB2-ABBA-7E15771F7A1C}">
      <dgm:prSet/>
      <dgm:spPr/>
      <dgm:t>
        <a:bodyPr/>
        <a:lstStyle/>
        <a:p>
          <a:endParaRPr lang="zh-TW" altLang="en-US"/>
        </a:p>
      </dgm:t>
    </dgm:pt>
    <dgm:pt modelId="{2224A6D1-034D-48A7-9761-45234C051BE3}" type="sibTrans" cxnId="{EE0D11DD-2261-4AB2-ABBA-7E15771F7A1C}">
      <dgm:prSet/>
      <dgm:spPr/>
      <dgm:t>
        <a:bodyPr/>
        <a:lstStyle/>
        <a:p>
          <a:endParaRPr lang="zh-TW" altLang="en-US"/>
        </a:p>
      </dgm:t>
    </dgm:pt>
    <dgm:pt modelId="{15DB81CE-8E93-47DA-98DB-FF3DE0B27128}">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新課綱的重要內涵 </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p.16</a:t>
          </a:r>
          <a:endParaRPr lang="zh-TW" altLang="en-US" sz="1900" dirty="0">
            <a:latin typeface="Times New Roman" panose="02020603050405020304" pitchFamily="18" charset="0"/>
            <a:cs typeface="Times New Roman" panose="02020603050405020304" pitchFamily="18" charset="0"/>
          </a:endParaRPr>
        </a:p>
      </dgm:t>
    </dgm:pt>
    <dgm:pt modelId="{47BC7139-8F6F-477E-8B53-5A819C3372C2}" type="parTrans" cxnId="{FEE89177-3482-44FE-A80C-2667127AD86F}">
      <dgm:prSet/>
      <dgm:spPr/>
      <dgm:t>
        <a:bodyPr/>
        <a:lstStyle/>
        <a:p>
          <a:endParaRPr lang="zh-TW" altLang="en-US"/>
        </a:p>
      </dgm:t>
    </dgm:pt>
    <dgm:pt modelId="{D41E3E01-D9CD-49C7-96C9-E0D2840BD72E}" type="sibTrans" cxnId="{FEE89177-3482-44FE-A80C-2667127AD86F}">
      <dgm:prSet/>
      <dgm:spPr/>
      <dgm:t>
        <a:bodyPr/>
        <a:lstStyle/>
        <a:p>
          <a:endParaRPr lang="zh-TW" altLang="en-US"/>
        </a:p>
      </dgm:t>
    </dgm:pt>
    <dgm:pt modelId="{931CB7EE-E0C8-4237-BD48-05756E71F934}">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學校邁向新課綱的準備 </a:t>
          </a:r>
          <a:r>
            <a:rPr lang="en-US" altLang="zh-TW" sz="1900" b="1" smtClean="0">
              <a:latin typeface="Times New Roman" panose="02020603050405020304" pitchFamily="18" charset="0"/>
              <a:ea typeface="標楷體" panose="03000509000000000000" pitchFamily="65" charset="-120"/>
              <a:cs typeface="Times New Roman" panose="02020603050405020304" pitchFamily="18" charset="0"/>
            </a:rPr>
            <a:t>p.44</a:t>
          </a:r>
          <a:endParaRPr lang="zh-TW" altLang="en-US" sz="1900" dirty="0">
            <a:latin typeface="Times New Roman" panose="02020603050405020304" pitchFamily="18" charset="0"/>
            <a:cs typeface="Times New Roman" panose="02020603050405020304" pitchFamily="18" charset="0"/>
          </a:endParaRPr>
        </a:p>
      </dgm:t>
    </dgm:pt>
    <dgm:pt modelId="{C9DC5989-E093-4FA5-AEF1-E38831729D53}" type="parTrans" cxnId="{3EA9BC79-2A17-45AC-9ECD-5230CDAC1BAA}">
      <dgm:prSet/>
      <dgm:spPr/>
      <dgm:t>
        <a:bodyPr/>
        <a:lstStyle/>
        <a:p>
          <a:endParaRPr lang="zh-TW" altLang="en-US"/>
        </a:p>
      </dgm:t>
    </dgm:pt>
    <dgm:pt modelId="{7DC4A0E3-D22F-43B5-B632-089FB2B96C9B}" type="sibTrans" cxnId="{3EA9BC79-2A17-45AC-9ECD-5230CDAC1BAA}">
      <dgm:prSet/>
      <dgm:spPr/>
      <dgm:t>
        <a:bodyPr/>
        <a:lstStyle/>
        <a:p>
          <a:endParaRPr lang="zh-TW" altLang="en-US"/>
        </a:p>
      </dgm:t>
    </dgm:pt>
    <dgm:pt modelId="{9229A1A8-680C-47B3-817D-7803DD37856E}">
      <dgm:prSet phldrT="[文字]" custT="1"/>
      <dgm:spPr/>
      <dgm:t>
        <a:bodyPr/>
        <a:lstStyle/>
        <a:p>
          <a:r>
            <a:rPr lang="zh-TW" altLang="en-US" sz="1900" b="1" dirty="0" smtClean="0">
              <a:latin typeface="Times New Roman" panose="02020603050405020304" pitchFamily="18" charset="0"/>
              <a:ea typeface="標楷體" panose="03000509000000000000" pitchFamily="65" charset="-120"/>
              <a:cs typeface="Times New Roman" panose="02020603050405020304" pitchFamily="18" charset="0"/>
            </a:rPr>
            <a:t>政府層級的準備</a:t>
          </a:r>
          <a:r>
            <a:rPr lang="en-US" altLang="zh-TW" sz="1900" b="1" dirty="0" smtClean="0">
              <a:latin typeface="Times New Roman" panose="02020603050405020304" pitchFamily="18" charset="0"/>
              <a:ea typeface="標楷體" panose="03000509000000000000" pitchFamily="65" charset="-120"/>
              <a:cs typeface="Times New Roman" panose="02020603050405020304" pitchFamily="18" charset="0"/>
            </a:rPr>
            <a:t>p.32</a:t>
          </a:r>
          <a:endParaRPr lang="zh-TW" altLang="en-US" sz="1900" dirty="0">
            <a:latin typeface="Times New Roman" panose="02020603050405020304" pitchFamily="18" charset="0"/>
            <a:cs typeface="Times New Roman" panose="02020603050405020304" pitchFamily="18" charset="0"/>
          </a:endParaRPr>
        </a:p>
      </dgm:t>
    </dgm:pt>
    <dgm:pt modelId="{033FAEB1-8778-448D-A826-D41D57471BA6}" type="parTrans" cxnId="{DD726776-B1E9-4B14-B659-BBAB4D3B34C5}">
      <dgm:prSet/>
      <dgm:spPr/>
      <dgm:t>
        <a:bodyPr/>
        <a:lstStyle/>
        <a:p>
          <a:endParaRPr lang="zh-TW" altLang="en-US"/>
        </a:p>
      </dgm:t>
    </dgm:pt>
    <dgm:pt modelId="{39A1F752-754E-42C9-A534-E0663ED21F94}" type="sibTrans" cxnId="{DD726776-B1E9-4B14-B659-BBAB4D3B34C5}">
      <dgm:prSet/>
      <dgm:spPr/>
      <dgm:t>
        <a:bodyPr/>
        <a:lstStyle/>
        <a:p>
          <a:endParaRPr lang="zh-TW" altLang="en-US"/>
        </a:p>
      </dgm:t>
    </dgm:pt>
    <dgm:pt modelId="{DE0CBDDE-6C47-4DC5-A6AF-21D32801B2B4}" type="pres">
      <dgm:prSet presAssocID="{11246B76-4DF5-4594-A268-0930C551BCFF}" presName="Name0" presStyleCnt="0">
        <dgm:presLayoutVars>
          <dgm:dir/>
          <dgm:resizeHandles val="exact"/>
        </dgm:presLayoutVars>
      </dgm:prSet>
      <dgm:spPr/>
    </dgm:pt>
    <dgm:pt modelId="{393132EB-FB67-4301-9038-657E346CA182}" type="pres">
      <dgm:prSet presAssocID="{DE292474-C6BC-4D55-82A0-7AD87405C4DA}" presName="parTxOnly" presStyleLbl="node1" presStyleIdx="0" presStyleCnt="5" custScaleY="118245">
        <dgm:presLayoutVars>
          <dgm:bulletEnabled val="1"/>
        </dgm:presLayoutVars>
      </dgm:prSet>
      <dgm:spPr/>
      <dgm:t>
        <a:bodyPr/>
        <a:lstStyle/>
        <a:p>
          <a:endParaRPr lang="zh-TW" altLang="en-US"/>
        </a:p>
      </dgm:t>
    </dgm:pt>
    <dgm:pt modelId="{7EE71F6A-BA06-4E8F-8201-0BD36F6E4FF0}" type="pres">
      <dgm:prSet presAssocID="{E9CDD322-DD7F-49F7-B917-7DD18A4C24C6}" presName="parSpace" presStyleCnt="0"/>
      <dgm:spPr/>
    </dgm:pt>
    <dgm:pt modelId="{6CF7A50B-65C0-4E54-88CC-6D71758728AC}" type="pres">
      <dgm:prSet presAssocID="{C658546E-B86C-4AEE-9AEE-C3D0DC7F5115}" presName="parTxOnly" presStyleLbl="node1" presStyleIdx="1" presStyleCnt="5" custScaleY="118245">
        <dgm:presLayoutVars>
          <dgm:bulletEnabled val="1"/>
        </dgm:presLayoutVars>
      </dgm:prSet>
      <dgm:spPr/>
      <dgm:t>
        <a:bodyPr/>
        <a:lstStyle/>
        <a:p>
          <a:endParaRPr lang="zh-TW" altLang="en-US"/>
        </a:p>
      </dgm:t>
    </dgm:pt>
    <dgm:pt modelId="{3587AB94-41EC-438B-8536-4E31C1EDA113}" type="pres">
      <dgm:prSet presAssocID="{2224A6D1-034D-48A7-9761-45234C051BE3}" presName="parSpace" presStyleCnt="0"/>
      <dgm:spPr/>
    </dgm:pt>
    <dgm:pt modelId="{47D6E942-22F8-4912-B7CA-C9009C4A113A}" type="pres">
      <dgm:prSet presAssocID="{15DB81CE-8E93-47DA-98DB-FF3DE0B27128}" presName="parTxOnly" presStyleLbl="node1" presStyleIdx="2" presStyleCnt="5" custScaleY="118245">
        <dgm:presLayoutVars>
          <dgm:bulletEnabled val="1"/>
        </dgm:presLayoutVars>
      </dgm:prSet>
      <dgm:spPr/>
      <dgm:t>
        <a:bodyPr/>
        <a:lstStyle/>
        <a:p>
          <a:endParaRPr lang="zh-TW" altLang="en-US"/>
        </a:p>
      </dgm:t>
    </dgm:pt>
    <dgm:pt modelId="{8F9FAD17-9056-406E-B816-92260453E363}" type="pres">
      <dgm:prSet presAssocID="{D41E3E01-D9CD-49C7-96C9-E0D2840BD72E}" presName="parSpace" presStyleCnt="0"/>
      <dgm:spPr/>
    </dgm:pt>
    <dgm:pt modelId="{660FA592-158B-43EC-875E-103E089DC1BF}" type="pres">
      <dgm:prSet presAssocID="{9229A1A8-680C-47B3-817D-7803DD37856E}" presName="parTxOnly" presStyleLbl="node1" presStyleIdx="3" presStyleCnt="5" custScaleY="118245">
        <dgm:presLayoutVars>
          <dgm:bulletEnabled val="1"/>
        </dgm:presLayoutVars>
      </dgm:prSet>
      <dgm:spPr/>
      <dgm:t>
        <a:bodyPr/>
        <a:lstStyle/>
        <a:p>
          <a:endParaRPr lang="zh-TW" altLang="en-US"/>
        </a:p>
      </dgm:t>
    </dgm:pt>
    <dgm:pt modelId="{DB326BE7-246E-4F09-A35F-D64FB713DB12}" type="pres">
      <dgm:prSet presAssocID="{39A1F752-754E-42C9-A534-E0663ED21F94}" presName="parSpace" presStyleCnt="0"/>
      <dgm:spPr/>
    </dgm:pt>
    <dgm:pt modelId="{8D3791FA-E09F-48DD-912F-9F0C9675F834}" type="pres">
      <dgm:prSet presAssocID="{931CB7EE-E0C8-4237-BD48-05756E71F934}" presName="parTxOnly" presStyleLbl="node1" presStyleIdx="4" presStyleCnt="5" custScaleY="118245">
        <dgm:presLayoutVars>
          <dgm:bulletEnabled val="1"/>
        </dgm:presLayoutVars>
      </dgm:prSet>
      <dgm:spPr/>
      <dgm:t>
        <a:bodyPr/>
        <a:lstStyle/>
        <a:p>
          <a:endParaRPr lang="zh-TW" altLang="en-US"/>
        </a:p>
      </dgm:t>
    </dgm:pt>
  </dgm:ptLst>
  <dgm:cxnLst>
    <dgm:cxn modelId="{DD726776-B1E9-4B14-B659-BBAB4D3B34C5}" srcId="{11246B76-4DF5-4594-A268-0930C551BCFF}" destId="{9229A1A8-680C-47B3-817D-7803DD37856E}" srcOrd="3" destOrd="0" parTransId="{033FAEB1-8778-448D-A826-D41D57471BA6}" sibTransId="{39A1F752-754E-42C9-A534-E0663ED21F94}"/>
    <dgm:cxn modelId="{1CB40837-C97A-460A-B07E-65F41F8CE108}" srcId="{11246B76-4DF5-4594-A268-0930C551BCFF}" destId="{DE292474-C6BC-4D55-82A0-7AD87405C4DA}" srcOrd="0" destOrd="0" parTransId="{0C4EB1A4-481E-4B89-AF88-83DE07964219}" sibTransId="{E9CDD322-DD7F-49F7-B917-7DD18A4C24C6}"/>
    <dgm:cxn modelId="{4C9582BF-1D24-47D7-BD72-0B483079177C}" type="presOf" srcId="{15DB81CE-8E93-47DA-98DB-FF3DE0B27128}" destId="{47D6E942-22F8-4912-B7CA-C9009C4A113A}" srcOrd="0" destOrd="0" presId="urn:microsoft.com/office/officeart/2005/8/layout/hChevron3"/>
    <dgm:cxn modelId="{EE0D11DD-2261-4AB2-ABBA-7E15771F7A1C}" srcId="{11246B76-4DF5-4594-A268-0930C551BCFF}" destId="{C658546E-B86C-4AEE-9AEE-C3D0DC7F5115}" srcOrd="1" destOrd="0" parTransId="{9412B877-BE51-4A88-A190-EEA3B4DB2BAE}" sibTransId="{2224A6D1-034D-48A7-9761-45234C051BE3}"/>
    <dgm:cxn modelId="{45F46D91-0B09-4265-86AF-CD92C199CE7E}" type="presOf" srcId="{9229A1A8-680C-47B3-817D-7803DD37856E}" destId="{660FA592-158B-43EC-875E-103E089DC1BF}" srcOrd="0" destOrd="0" presId="urn:microsoft.com/office/officeart/2005/8/layout/hChevron3"/>
    <dgm:cxn modelId="{4512EDAD-39A9-433B-9359-1F585F256DF4}" type="presOf" srcId="{DE292474-C6BC-4D55-82A0-7AD87405C4DA}" destId="{393132EB-FB67-4301-9038-657E346CA182}" srcOrd="0" destOrd="0" presId="urn:microsoft.com/office/officeart/2005/8/layout/hChevron3"/>
    <dgm:cxn modelId="{3EA9BC79-2A17-45AC-9ECD-5230CDAC1BAA}" srcId="{11246B76-4DF5-4594-A268-0930C551BCFF}" destId="{931CB7EE-E0C8-4237-BD48-05756E71F934}" srcOrd="4" destOrd="0" parTransId="{C9DC5989-E093-4FA5-AEF1-E38831729D53}" sibTransId="{7DC4A0E3-D22F-43B5-B632-089FB2B96C9B}"/>
    <dgm:cxn modelId="{9826DC2F-4997-43F8-A5CA-DAA6C85A0E02}" type="presOf" srcId="{931CB7EE-E0C8-4237-BD48-05756E71F934}" destId="{8D3791FA-E09F-48DD-912F-9F0C9675F834}" srcOrd="0" destOrd="0" presId="urn:microsoft.com/office/officeart/2005/8/layout/hChevron3"/>
    <dgm:cxn modelId="{FEE89177-3482-44FE-A80C-2667127AD86F}" srcId="{11246B76-4DF5-4594-A268-0930C551BCFF}" destId="{15DB81CE-8E93-47DA-98DB-FF3DE0B27128}" srcOrd="2" destOrd="0" parTransId="{47BC7139-8F6F-477E-8B53-5A819C3372C2}" sibTransId="{D41E3E01-D9CD-49C7-96C9-E0D2840BD72E}"/>
    <dgm:cxn modelId="{42C1F601-4B2E-4014-9940-C646557301B1}" type="presOf" srcId="{C658546E-B86C-4AEE-9AEE-C3D0DC7F5115}" destId="{6CF7A50B-65C0-4E54-88CC-6D71758728AC}" srcOrd="0" destOrd="0" presId="urn:microsoft.com/office/officeart/2005/8/layout/hChevron3"/>
    <dgm:cxn modelId="{B23A0125-0AD8-4E2B-802C-A52E3D013287}" type="presOf" srcId="{11246B76-4DF5-4594-A268-0930C551BCFF}" destId="{DE0CBDDE-6C47-4DC5-A6AF-21D32801B2B4}" srcOrd="0" destOrd="0" presId="urn:microsoft.com/office/officeart/2005/8/layout/hChevron3"/>
    <dgm:cxn modelId="{81319C68-2C28-4AD2-82FD-25E58D2673A9}" type="presParOf" srcId="{DE0CBDDE-6C47-4DC5-A6AF-21D32801B2B4}" destId="{393132EB-FB67-4301-9038-657E346CA182}" srcOrd="0" destOrd="0" presId="urn:microsoft.com/office/officeart/2005/8/layout/hChevron3"/>
    <dgm:cxn modelId="{DF83B519-7286-418C-B0A2-C5FB8F4F90F0}" type="presParOf" srcId="{DE0CBDDE-6C47-4DC5-A6AF-21D32801B2B4}" destId="{7EE71F6A-BA06-4E8F-8201-0BD36F6E4FF0}" srcOrd="1" destOrd="0" presId="urn:microsoft.com/office/officeart/2005/8/layout/hChevron3"/>
    <dgm:cxn modelId="{0B2E25EE-02EF-422D-B05C-9B59DCB306AF}" type="presParOf" srcId="{DE0CBDDE-6C47-4DC5-A6AF-21D32801B2B4}" destId="{6CF7A50B-65C0-4E54-88CC-6D71758728AC}" srcOrd="2" destOrd="0" presId="urn:microsoft.com/office/officeart/2005/8/layout/hChevron3"/>
    <dgm:cxn modelId="{C3B13E99-1846-458D-92C6-9E88D2A9A18A}" type="presParOf" srcId="{DE0CBDDE-6C47-4DC5-A6AF-21D32801B2B4}" destId="{3587AB94-41EC-438B-8536-4E31C1EDA113}" srcOrd="3" destOrd="0" presId="urn:microsoft.com/office/officeart/2005/8/layout/hChevron3"/>
    <dgm:cxn modelId="{B807BC90-7972-4CBA-A3CB-5300BC8BED61}" type="presParOf" srcId="{DE0CBDDE-6C47-4DC5-A6AF-21D32801B2B4}" destId="{47D6E942-22F8-4912-B7CA-C9009C4A113A}" srcOrd="4" destOrd="0" presId="urn:microsoft.com/office/officeart/2005/8/layout/hChevron3"/>
    <dgm:cxn modelId="{02A90286-D18E-4F99-B965-9ECD3164FC8A}" type="presParOf" srcId="{DE0CBDDE-6C47-4DC5-A6AF-21D32801B2B4}" destId="{8F9FAD17-9056-406E-B816-92260453E363}" srcOrd="5" destOrd="0" presId="urn:microsoft.com/office/officeart/2005/8/layout/hChevron3"/>
    <dgm:cxn modelId="{7BEB2F05-C788-4E26-9551-C5F987C7DE98}" type="presParOf" srcId="{DE0CBDDE-6C47-4DC5-A6AF-21D32801B2B4}" destId="{660FA592-158B-43EC-875E-103E089DC1BF}" srcOrd="6" destOrd="0" presId="urn:microsoft.com/office/officeart/2005/8/layout/hChevron3"/>
    <dgm:cxn modelId="{9242CFFE-4567-4E41-8FF2-9534DAFB80F4}" type="presParOf" srcId="{DE0CBDDE-6C47-4DC5-A6AF-21D32801B2B4}" destId="{DB326BE7-246E-4F09-A35F-D64FB713DB12}" srcOrd="7" destOrd="0" presId="urn:microsoft.com/office/officeart/2005/8/layout/hChevron3"/>
    <dgm:cxn modelId="{964D0D61-D177-4481-8C62-DEFB913D1661}" type="presParOf" srcId="{DE0CBDDE-6C47-4DC5-A6AF-21D32801B2B4}" destId="{8D3791FA-E09F-48DD-912F-9F0C9675F834}"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631AF2-6391-432E-8FC5-EC46B6F05CE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50CF9F86-05C5-4433-9D10-0E1B41C1CA45}">
      <dgm:prSet phldrT="[文字]" custT="1"/>
      <dgm:spPr>
        <a:solidFill>
          <a:srgbClr val="FF00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0ED4AD13-CB60-4428-A0E8-F9BDAEEF56EC}" type="par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4771E12-61D7-4066-A519-9B7DAD207003}" type="sib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2A7C42F2-ACEE-4B28-B2AF-3614D3313450}">
      <dgm:prSet phldrT="[文字]" custT="1"/>
      <dgm:spPr>
        <a:solidFill>
          <a:srgbClr val="00B0F0"/>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主題訂定</a:t>
          </a:r>
        </a:p>
      </dgm:t>
    </dgm:pt>
    <dgm:pt modelId="{D4C21B7E-C30A-4282-8B23-EB9B8DF6D181}" type="parTrans" cxnId="{1A63D033-07C4-4AEC-9BD8-281729F9988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359E0DF-167D-4DBF-B3EB-7639100B7610}" type="sibTrans" cxnId="{1A63D033-07C4-4AEC-9BD8-281729F9988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DE04474-8CF1-46D1-AC3B-53961F39AF6C}">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rPr>
            <a:t>了解自由研究</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E107C658-2C9C-442E-AAF8-1945EEF6E4FC}" type="parTrans" cxnId="{BC8641D5-26DE-4AD4-BC85-955C493B14D8}">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D4550AF-5431-498B-BA11-D3333158281D}" type="sibTrans" cxnId="{BC8641D5-26DE-4AD4-BC85-955C493B14D8}">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39E670-3C87-4860-BF81-1B847710B3FB}">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確定主題、分組</a:t>
          </a:r>
        </a:p>
      </dgm:t>
    </dgm:pt>
    <dgm:pt modelId="{3520140B-C392-498A-9111-0B0952127917}" type="parTrans" cxnId="{3DBFE6EF-6D74-42A5-96D9-4922D4688C2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6BF00-BFCE-4424-AA62-65436239789C}" type="sibTrans" cxnId="{3DBFE6EF-6D74-42A5-96D9-4922D4688C2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1252E80-48C7-40D5-968F-4EAA0144B29E}">
      <dgm:prSet phldrT="[文字]" custT="1"/>
      <dgm:spPr>
        <a:solidFill>
          <a:srgbClr val="FF99CC"/>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資料整理</a:t>
          </a:r>
        </a:p>
      </dgm:t>
    </dgm:pt>
    <dgm:pt modelId="{C156B48A-C638-4B6A-BE63-322010A6C1E3}" type="parTrans" cxnId="{62DAEAE7-8E27-49D9-A5DC-A23CB76F32A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ED103-BB6F-434B-A406-F7D82C298E4E}" type="sibTrans" cxnId="{62DAEAE7-8E27-49D9-A5DC-A23CB76F32A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67B4412-BA8C-4B13-B2C7-E571A63782CC}">
      <dgm:prSet phldrT="[文字]"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書寫研究動機</a:t>
          </a:r>
        </a:p>
      </dgm:t>
    </dgm:pt>
    <dgm:pt modelId="{A26B60B9-2E03-4D45-AC5B-E80888115FF9}" type="parTrans" cxnId="{0BE50470-3790-4EB9-9A5B-B1651BC70C1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10038FF-586C-4E6B-994C-41900DC0AD88}" type="sibTrans" cxnId="{0BE50470-3790-4EB9-9A5B-B1651BC70C1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6279B9C-B610-4F81-87C8-E788CC4EFADF}">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整理分析研究內容</a:t>
          </a:r>
        </a:p>
      </dgm:t>
    </dgm:pt>
    <dgm:pt modelId="{2EBF226E-4066-4719-83F0-00177CE3DD41}" type="parTrans" cxnId="{93162A94-6830-4C17-841A-59EBC3D4EB55}">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1AB5B88-B4A8-416B-8A8E-214CE0336618}" type="sibTrans" cxnId="{93162A94-6830-4C17-841A-59EBC3D4EB55}">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26EB8F3-7717-441D-8878-97A6FF6015E1}">
      <dgm:prSet custT="1"/>
      <dgm:spPr>
        <a:solidFill>
          <a:srgbClr val="92D050"/>
        </a:solidFill>
        <a:ln w="6350"/>
      </dgm:spPr>
      <dgm:t>
        <a:bodyPr/>
        <a:lstStyle/>
        <a:p>
          <a:pPr algn="ctr">
            <a:lnSpc>
              <a:spcPts val="2400"/>
            </a:lnSpc>
            <a:spcAft>
              <a:spcPts val="0"/>
            </a:spcAft>
          </a:pPr>
          <a:r>
            <a:rPr lang="zh-TW" sz="2000" b="1" dirty="0">
              <a:solidFill>
                <a:schemeClr val="tx1"/>
              </a:solidFill>
              <a:latin typeface="微軟正黑體" pitchFamily="34" charset="-120"/>
              <a:ea typeface="微軟正黑體" pitchFamily="34" charset="-120"/>
              <a:cs typeface="Times New Roman" panose="02020603050405020304" pitchFamily="18" charset="0"/>
            </a:rPr>
            <a:t>成果發表</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CA047393-4A02-49A1-A031-DB093EA966BD}" type="parTrans" cxnId="{9ACE5E58-C562-4AFA-B873-D50B2DB6ABD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21D45C-1A5E-4C5E-B1CE-F1E58B7CDD8C}" type="sibTrans" cxnId="{9ACE5E58-C562-4AFA-B873-D50B2DB6ABD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33CABFB-4D68-4E1E-BB7B-57EE006D9664}">
      <dgm:prSet custT="1"/>
      <dgm:spPr>
        <a:solidFill>
          <a:srgbClr val="FFFF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資料蒐集</a:t>
          </a:r>
        </a:p>
      </dgm:t>
    </dgm:pt>
    <dgm:pt modelId="{E751D0FE-1EDA-4775-9F01-3558E219BC79}" type="parTrans" cxnId="{1D4C7AF0-9583-4FD0-A205-8B5FC6458DE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CE817FDB-6863-48B8-AD5F-E277C1201FA7}" type="sibTrans" cxnId="{1D4C7AF0-9583-4FD0-A205-8B5FC6458DE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171A121D-546E-435D-8D05-BCC68AE7DC82}">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培養資訊能力</a:t>
          </a:r>
        </a:p>
      </dgm:t>
    </dgm:pt>
    <dgm:pt modelId="{418E373A-C307-452E-AE06-8457B071D5EB}" type="parTrans" cxnId="{8610BCC3-1B07-40F4-90C0-59B2A0B0F26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5A52D08-12E8-4A77-A3F6-22F76F3F1575}" type="sibTrans" cxnId="{8610BCC3-1B07-40F4-90C0-59B2A0B0F26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1DE08A7-1EAF-43DA-808F-707BF0D6EC44}">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研究方法</a:t>
          </a:r>
        </a:p>
      </dgm:t>
    </dgm:pt>
    <dgm:pt modelId="{10B5E870-B75A-4206-9360-B7BB04F6E429}" type="parTrans" cxnId="{6458372E-6C68-4F30-ACA7-BD556E6BFF1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F5A06C9-84D5-4815-8C1E-8B86B93759E5}" type="sibTrans" cxnId="{6458372E-6C68-4F30-ACA7-BD556E6BFF1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9EF524F-4F3B-480C-8C65-8E3A193B6ACC}">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繪製研究架構圖</a:t>
          </a:r>
        </a:p>
      </dgm:t>
    </dgm:pt>
    <dgm:pt modelId="{D84DAEE8-77E1-451F-80F8-0A44BD7DC3F4}" type="parTrans" cxnId="{45934D42-1B89-4863-9A59-073E95F2D49E}">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6A3FDE96-85DF-44EA-A28F-715DB0BD4F5B}" type="sibTrans" cxnId="{45934D42-1B89-4863-9A59-073E95F2D49E}">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20CEE7B-4B1A-4A81-8BC0-4F954918A00D}">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提出建議心得</a:t>
          </a:r>
        </a:p>
      </dgm:t>
    </dgm:pt>
    <dgm:pt modelId="{A1D419DB-AD48-42E5-8ED4-BCB84679B669}" type="parTrans" cxnId="{ABD964FB-6310-4153-82DB-BD45BF874EE2}">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07EE8C7-311D-4040-B045-22D11ED0CD5B}" type="sibTrans" cxnId="{ABD964FB-6310-4153-82DB-BD45BF874EE2}">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6BFA2AD-B7D6-443D-BF9C-99D4CDFDFC95}">
      <dgm:prSet custT="1"/>
      <dgm:spPr>
        <a:solidFill>
          <a:srgbClr val="92D05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分組成果發表</a:t>
          </a:r>
        </a:p>
      </dgm:t>
    </dgm:pt>
    <dgm:pt modelId="{5E1FDEAA-5312-464D-9129-AF0F0410F03D}" type="parTrans" cxnId="{DC03DC0F-A7C4-465E-9568-39A46EFAA33C}">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C29E721-2EB7-4F83-9953-D052D2F7984E}" type="sibTrans" cxnId="{DC03DC0F-A7C4-465E-9568-39A46EFAA33C}">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8836F72-F7D8-479D-BB28-D1F62EB2A2A9}">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製作封面</a:t>
          </a:r>
        </a:p>
      </dgm:t>
    </dgm:pt>
    <dgm:pt modelId="{A52D1A3A-0277-43E9-9589-C29C2C26BEF7}" type="parTrans" cxnId="{A61B2ABF-BDD7-4489-804D-EAD004C82E0A}">
      <dgm:prSet custT="1"/>
      <dgm:spPr>
        <a:ln w="6350"/>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7ECB44B-E43A-416E-AED4-6ADB783B43F1}" type="sibTrans" cxnId="{A61B2ABF-BDD7-4489-804D-EAD004C82E0A}">
      <dgm:prSet/>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711C1AD1-59D0-498E-94C2-63C042D695BF}">
      <dgm:prSet custT="1"/>
      <dgm:spPr>
        <a:solidFill>
          <a:srgbClr val="00B0F0"/>
        </a:solidFill>
        <a:ln w="6350"/>
      </dgm:spPr>
      <dgm:t>
        <a:bodyPr/>
        <a:lstStyle/>
        <a:p>
          <a:pPr>
            <a:lnSpc>
              <a:spcPct val="90000"/>
            </a:lnSpc>
            <a:spcAft>
              <a:spcPts val="84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83D7CBF0-7842-4292-A915-AF769CD22975}" type="parTrans" cxnId="{D121A37A-1B26-49A0-9EB0-9DA4AE520A09}">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90CFAB0-58B5-4689-AED5-4EB79C410B87}" type="sibTrans" cxnId="{D121A37A-1B26-49A0-9EB0-9DA4AE520A09}">
      <dgm:prSet/>
      <dgm:spPr/>
      <dgm:t>
        <a:bodyPr/>
        <a:lstStyle/>
        <a:p>
          <a:endParaRPr lang="zh-TW" altLang="en-US" sz="2000" b="1">
            <a:solidFill>
              <a:schemeClr val="tx1"/>
            </a:solidFill>
            <a:latin typeface="微軟正黑體" pitchFamily="34" charset="-120"/>
            <a:ea typeface="微軟正黑體" pitchFamily="34" charset="-120"/>
          </a:endParaRPr>
        </a:p>
      </dgm:t>
    </dgm:pt>
    <dgm:pt modelId="{0C643E70-DED6-4FCA-B86C-51C35D52E33A}">
      <dgm:prSet custT="1"/>
      <dgm:spPr>
        <a:solidFill>
          <a:srgbClr val="00B0F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244A4190-B0D5-4377-918E-EEB8609A74B5}" type="parTrans" cxnId="{3126A90C-D8B3-40AD-910F-DA3C5D547FB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65A95165-ACFE-43D3-9F5E-2D764ED1E9FD}" type="sibTrans" cxnId="{3126A90C-D8B3-40AD-910F-DA3C5D547FB1}">
      <dgm:prSet/>
      <dgm:spPr/>
      <dgm:t>
        <a:bodyPr/>
        <a:lstStyle/>
        <a:p>
          <a:endParaRPr lang="zh-TW" altLang="en-US" sz="2000" b="1">
            <a:solidFill>
              <a:schemeClr val="tx1"/>
            </a:solidFill>
            <a:latin typeface="微軟正黑體" pitchFamily="34" charset="-120"/>
            <a:ea typeface="微軟正黑體" pitchFamily="34" charset="-120"/>
          </a:endParaRPr>
        </a:p>
      </dgm:t>
    </dgm:pt>
    <dgm:pt modelId="{CB6081F4-15CD-4B37-9BFA-B41FA8FF7EAC}">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資訊教育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010B6F1-BF99-46BC-AA0F-1037B7C6A9DC}" type="parTrans" cxnId="{94447F86-961E-408E-9CAD-D4C4668597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EDE16C8-BB0B-4AD9-8A29-2AB04798A6CC}" type="sibTrans" cxnId="{94447F86-961E-408E-9CAD-D4C466859740}">
      <dgm:prSet/>
      <dgm:spPr/>
      <dgm:t>
        <a:bodyPr/>
        <a:lstStyle/>
        <a:p>
          <a:endParaRPr lang="zh-TW" altLang="en-US" sz="2000" b="1">
            <a:solidFill>
              <a:schemeClr val="tx1"/>
            </a:solidFill>
            <a:latin typeface="微軟正黑體" pitchFamily="34" charset="-120"/>
            <a:ea typeface="微軟正黑體" pitchFamily="34" charset="-120"/>
          </a:endParaRPr>
        </a:p>
      </dgm:t>
    </dgm:pt>
    <dgm:pt modelId="{A446BCCD-D62A-4299-AF26-F32CED44EB5F}">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社會領域</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49EB0343-E057-4155-B3C5-45AA353361B6}" type="parTrans" cxnId="{D872CF7B-53D8-4FE7-B77A-D05B15161A0D}">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1AB3C8-67F7-4352-A6EE-8FA273EB167B}" type="sibTrans" cxnId="{D872CF7B-53D8-4FE7-B77A-D05B15161A0D}">
      <dgm:prSet/>
      <dgm:spPr/>
      <dgm:t>
        <a:bodyPr/>
        <a:lstStyle/>
        <a:p>
          <a:endParaRPr lang="zh-TW" altLang="en-US" sz="2000" b="1">
            <a:solidFill>
              <a:schemeClr val="tx1"/>
            </a:solidFill>
            <a:latin typeface="微軟正黑體" pitchFamily="34" charset="-120"/>
            <a:ea typeface="微軟正黑體" pitchFamily="34" charset="-120"/>
          </a:endParaRPr>
        </a:p>
      </dgm:t>
    </dgm:pt>
    <dgm:pt modelId="{ACD2E853-A005-4D53-BCEC-C103A1207FC3}">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B21BBF2-8D57-4F56-AF3A-177E0175E5F3}" type="parTrans" cxnId="{815A28B1-C83B-4F32-B76B-F3A716D39AF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42A195E-0083-41FF-9A54-9E907AFF78B6}" type="sibTrans" cxnId="{815A28B1-C83B-4F32-B76B-F3A716D39AFA}">
      <dgm:prSet/>
      <dgm:spPr/>
      <dgm:t>
        <a:bodyPr/>
        <a:lstStyle/>
        <a:p>
          <a:endParaRPr lang="zh-TW" altLang="en-US" sz="2000" b="1">
            <a:solidFill>
              <a:schemeClr val="tx1"/>
            </a:solidFill>
            <a:latin typeface="微軟正黑體" pitchFamily="34" charset="-120"/>
            <a:ea typeface="微軟正黑體" pitchFamily="34" charset="-120"/>
          </a:endParaRPr>
        </a:p>
      </dgm:t>
    </dgm:pt>
    <dgm:pt modelId="{E462A1B8-C1CE-4A90-9051-6BDAAB40B044}">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8834370F-A51A-4DFA-BD64-80F47D4FA8B2}" type="parTrans" cxnId="{BEF18070-A532-454E-B92A-E0139F883BE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E7BD66-5CA1-4F88-A397-D43CB5847711}" type="sibTrans" cxnId="{BEF18070-A532-454E-B92A-E0139F883BE3}">
      <dgm:prSet/>
      <dgm:spPr/>
      <dgm:t>
        <a:bodyPr/>
        <a:lstStyle/>
        <a:p>
          <a:endParaRPr lang="zh-TW" altLang="en-US" sz="2000" b="1">
            <a:solidFill>
              <a:schemeClr val="tx1"/>
            </a:solidFill>
            <a:latin typeface="微軟正黑體" pitchFamily="34" charset="-120"/>
            <a:ea typeface="微軟正黑體" pitchFamily="34" charset="-120"/>
          </a:endParaRPr>
        </a:p>
      </dgm:t>
    </dgm:pt>
    <dgm:pt modelId="{1DB9F4D6-FCCA-4E5D-83A3-FAE9A7FAB422}">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C62D78B-C2D3-44BA-88BD-EC3C8BC2C837}" type="parTrans" cxnId="{9DA5410C-AF3B-4D02-B0F7-05E80D8CD7B6}">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DE5B24F-02E4-4388-867D-C46EF799FE28}" type="sibTrans" cxnId="{9DA5410C-AF3B-4D02-B0F7-05E80D8CD7B6}">
      <dgm:prSet/>
      <dgm:spPr/>
      <dgm:t>
        <a:bodyPr/>
        <a:lstStyle/>
        <a:p>
          <a:endParaRPr lang="zh-TW" altLang="en-US" sz="2000" b="1">
            <a:solidFill>
              <a:schemeClr val="tx1"/>
            </a:solidFill>
            <a:latin typeface="微軟正黑體" pitchFamily="34" charset="-120"/>
            <a:ea typeface="微軟正黑體" pitchFamily="34" charset="-120"/>
          </a:endParaRPr>
        </a:p>
      </dgm:t>
    </dgm:pt>
    <dgm:pt modelId="{FD61E202-534B-4ACD-9834-D9300D0208FA}">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D17359C-66E0-44DD-A44C-3B61D848D750}" type="parTrans" cxnId="{C8A52458-D954-401B-9B0B-89A7DA237D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AC58F1-5DC9-434F-A277-1599344D0482}" type="sibTrans" cxnId="{C8A52458-D954-401B-9B0B-89A7DA237D50}">
      <dgm:prSet/>
      <dgm:spPr/>
      <dgm:t>
        <a:bodyPr/>
        <a:lstStyle/>
        <a:p>
          <a:endParaRPr lang="zh-TW" altLang="en-US" sz="2000" b="1">
            <a:solidFill>
              <a:schemeClr val="tx1"/>
            </a:solidFill>
            <a:latin typeface="微軟正黑體" pitchFamily="34" charset="-120"/>
            <a:ea typeface="微軟正黑體" pitchFamily="34" charset="-120"/>
          </a:endParaRPr>
        </a:p>
      </dgm:t>
    </dgm:pt>
    <dgm:pt modelId="{2631D98F-F66B-4553-8859-553F1700CC3C}">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藝術與人文領域</a:t>
          </a:r>
        </a:p>
      </dgm:t>
    </dgm:pt>
    <dgm:pt modelId="{67A1BD1C-C6C7-45AC-94EE-1F3F5C8675F2}" type="parTrans" cxnId="{64EA1565-9118-476C-A3DA-F583EBD9057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8706C58-4DC6-493D-901F-A03414CAA72F}" type="sibTrans" cxnId="{64EA1565-9118-476C-A3DA-F583EBD90575}">
      <dgm:prSet/>
      <dgm:spPr/>
      <dgm:t>
        <a:bodyPr/>
        <a:lstStyle/>
        <a:p>
          <a:endParaRPr lang="zh-TW" altLang="en-US" sz="2000" b="1">
            <a:solidFill>
              <a:schemeClr val="tx1"/>
            </a:solidFill>
            <a:latin typeface="微軟正黑體" pitchFamily="34" charset="-120"/>
            <a:ea typeface="微軟正黑體" pitchFamily="34" charset="-120"/>
          </a:endParaRPr>
        </a:p>
      </dgm:t>
    </dgm:pt>
    <dgm:pt modelId="{9BD77FA6-6051-4A0B-96F4-81C1CEBE39E9}">
      <dgm:prSet custT="1"/>
      <dgm:spPr>
        <a:solidFill>
          <a:srgbClr val="92D05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itchFamily="18" charset="0"/>
          </a:endParaRPr>
        </a:p>
      </dgm:t>
    </dgm:pt>
    <dgm:pt modelId="{5CCBA8A5-ED9C-413A-AA7B-79754BC00182}" type="parTrans" cxnId="{2A64CC1E-757E-4F1A-B3B6-2E6EF4A7E34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6E02AC3-96AB-4DC6-A527-71C856527A77}" type="sibTrans" cxnId="{2A64CC1E-757E-4F1A-B3B6-2E6EF4A7E347}">
      <dgm:prSet/>
      <dgm:spPr/>
      <dgm:t>
        <a:bodyPr/>
        <a:lstStyle/>
        <a:p>
          <a:endParaRPr lang="zh-TW" altLang="en-US" sz="2000" b="1">
            <a:solidFill>
              <a:schemeClr val="tx1"/>
            </a:solidFill>
            <a:latin typeface="微軟正黑體" pitchFamily="34" charset="-120"/>
            <a:ea typeface="微軟正黑體" pitchFamily="34" charset="-120"/>
          </a:endParaRPr>
        </a:p>
      </dgm:t>
    </dgm:pt>
    <dgm:pt modelId="{CFB514C7-9757-4251-9C4C-643F13A23B9D}">
      <dgm:prSet custT="1"/>
      <dgm:spPr>
        <a:solidFill>
          <a:srgbClr val="00B0F0"/>
        </a:solidFill>
        <a:ln w="6350"/>
      </dgm:spPr>
      <dgm:t>
        <a:bodyPr/>
        <a:lstStyle/>
        <a:p>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B1520-1CCC-4AEF-81DB-156BFD2A1B6C}" type="parTrans" cxnId="{95E30098-6A44-41A2-B748-A416F0D654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408E0D4-FE71-4071-8BCE-7230EA927218}" type="sibTrans" cxnId="{95E30098-6A44-41A2-B748-A416F0D65421}">
      <dgm:prSet/>
      <dgm:spPr/>
      <dgm:t>
        <a:bodyPr/>
        <a:lstStyle/>
        <a:p>
          <a:endParaRPr lang="zh-TW" altLang="en-US" sz="2000" b="1">
            <a:solidFill>
              <a:schemeClr val="tx1"/>
            </a:solidFill>
            <a:latin typeface="微軟正黑體" pitchFamily="34" charset="-120"/>
            <a:ea typeface="微軟正黑體" pitchFamily="34" charset="-120"/>
          </a:endParaRPr>
        </a:p>
      </dgm:t>
    </dgm:pt>
    <dgm:pt modelId="{A02386F8-B251-4ADF-9765-1D413A1490B2}">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7F50230-F808-4A81-AA77-BB74DD969F6F}" type="parTrans" cxnId="{E40F84BC-327F-449C-913C-A20CDE331B5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2039EDE-D7D9-4FA1-B07D-27F8863791EC}" type="sibTrans" cxnId="{E40F84BC-327F-449C-913C-A20CDE331B51}">
      <dgm:prSet/>
      <dgm:spPr/>
      <dgm:t>
        <a:bodyPr/>
        <a:lstStyle/>
        <a:p>
          <a:endParaRPr lang="zh-TW" altLang="en-US" sz="2000" b="1">
            <a:solidFill>
              <a:schemeClr val="tx1"/>
            </a:solidFill>
            <a:latin typeface="微軟正黑體" pitchFamily="34" charset="-120"/>
            <a:ea typeface="微軟正黑體" pitchFamily="34" charset="-120"/>
          </a:endParaRPr>
        </a:p>
      </dgm:t>
    </dgm:pt>
    <dgm:pt modelId="{0BB81CE5-C3CE-4A59-BD12-8C49AC7C8B1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a:t>
          </a:r>
          <a:r>
            <a:rPr lang="en-US"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391CAB7F-DDCF-469F-9750-0B99CE3F6459}" type="parTrans" cxnId="{DD4F16C1-E6FC-41EA-8DCF-D0223E94B9BC}">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9A0B17E-A45F-4CB7-8D00-BB06506AD80F}" type="sibTrans" cxnId="{DD4F16C1-E6FC-41EA-8DCF-D0223E94B9BC}">
      <dgm:prSet/>
      <dgm:spPr/>
      <dgm:t>
        <a:bodyPr/>
        <a:lstStyle/>
        <a:p>
          <a:endParaRPr lang="zh-TW" altLang="en-US" sz="2000" b="1">
            <a:solidFill>
              <a:schemeClr val="tx1"/>
            </a:solidFill>
            <a:latin typeface="微軟正黑體" pitchFamily="34" charset="-120"/>
            <a:ea typeface="微軟正黑體" pitchFamily="34" charset="-120"/>
          </a:endParaRPr>
        </a:p>
      </dgm:t>
    </dgm:pt>
    <dgm:pt modelId="{7790A946-B6DD-4206-935A-5A122BC36BF9}">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C9B4A41-5577-43EE-9F01-ED00259F7E7C}" type="parTrans" cxnId="{216980A6-9503-447E-A8E5-7DCD3D480A94}">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D7EC7E8B-76ED-4A9F-A1D5-84E24ADD334A}" type="sibTrans" cxnId="{216980A6-9503-447E-A8E5-7DCD3D480A94}">
      <dgm:prSet/>
      <dgm:spPr/>
      <dgm:t>
        <a:bodyPr/>
        <a:lstStyle/>
        <a:p>
          <a:endParaRPr lang="zh-TW" altLang="en-US" sz="2000" b="1">
            <a:solidFill>
              <a:schemeClr val="tx1"/>
            </a:solidFill>
            <a:latin typeface="微軟正黑體" pitchFamily="34" charset="-120"/>
            <a:ea typeface="微軟正黑體" pitchFamily="34" charset="-120"/>
          </a:endParaRPr>
        </a:p>
      </dgm:t>
    </dgm:pt>
    <dgm:pt modelId="{8D744905-D15A-4FC8-8CC6-DE03BF160197}">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9F25884-6393-4F2E-9690-1E45A463F7A2}" type="parTrans" cxnId="{EE955A35-AC75-4878-A370-305D1A661E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EAD9BBA-81E9-45F6-A805-04B5326C6FE6}" type="sibTrans" cxnId="{EE955A35-AC75-4878-A370-305D1A661E50}">
      <dgm:prSet/>
      <dgm:spPr/>
      <dgm:t>
        <a:bodyPr/>
        <a:lstStyle/>
        <a:p>
          <a:endParaRPr lang="zh-TW" altLang="en-US" sz="2000" b="1">
            <a:solidFill>
              <a:schemeClr val="tx1"/>
            </a:solidFill>
            <a:latin typeface="微軟正黑體" pitchFamily="34" charset="-120"/>
            <a:ea typeface="微軟正黑體" pitchFamily="34" charset="-120"/>
          </a:endParaRPr>
        </a:p>
      </dgm:t>
    </dgm:pt>
    <dgm:pt modelId="{CEFF71FC-14CA-4242-B0AB-4206ECD9B1D2}">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E6AB4AF-1D0E-44C6-B15D-8C3D4853F2E5}" type="parTrans" cxnId="{B0858DEF-B713-428F-B70D-64BAFF28E83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F9F1AE-7326-4DD2-8C46-F0B5801AB626}" type="sibTrans" cxnId="{B0858DEF-B713-428F-B70D-64BAFF28E833}">
      <dgm:prSet/>
      <dgm:spPr/>
      <dgm:t>
        <a:bodyPr/>
        <a:lstStyle/>
        <a:p>
          <a:endParaRPr lang="zh-TW" altLang="en-US" sz="2000" b="1">
            <a:solidFill>
              <a:schemeClr val="tx1"/>
            </a:solidFill>
            <a:latin typeface="微軟正黑體" pitchFamily="34" charset="-120"/>
            <a:ea typeface="微軟正黑體" pitchFamily="34" charset="-120"/>
          </a:endParaRPr>
        </a:p>
      </dgm:t>
    </dgm:pt>
    <dgm:pt modelId="{4CB621F5-42F0-4B95-AC8B-3C084EA077E4}">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3</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73962CC7-EB46-4A1F-8F27-51C1C4E0A520}" type="parTrans" cxnId="{97E65F0D-2B6D-4D31-8F8A-A37B4D7973B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86A2350-BC6A-4CD2-AF69-097FFB80337F}" type="sibTrans" cxnId="{97E65F0D-2B6D-4D31-8F8A-A37B4D7973B7}">
      <dgm:prSet/>
      <dgm:spPr/>
      <dgm:t>
        <a:bodyPr/>
        <a:lstStyle/>
        <a:p>
          <a:endParaRPr lang="zh-TW" altLang="en-US" sz="2000" b="1">
            <a:solidFill>
              <a:schemeClr val="tx1"/>
            </a:solidFill>
            <a:latin typeface="微軟正黑體" pitchFamily="34" charset="-120"/>
            <a:ea typeface="微軟正黑體" pitchFamily="34" charset="-120"/>
          </a:endParaRPr>
        </a:p>
      </dgm:t>
    </dgm:pt>
    <dgm:pt modelId="{5EC16681-750B-420C-B871-182064557269}">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D9AE3A3A-484B-4BC2-9C0C-209C3CDAE668}" type="parTrans" cxnId="{CD90EF0E-E11F-4781-A9C2-979A9342015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3D854AE-9F26-4B9E-A418-D113EFD15FC9}" type="sibTrans" cxnId="{CD90EF0E-E11F-4781-A9C2-979A93420155}">
      <dgm:prSet/>
      <dgm:spPr/>
      <dgm:t>
        <a:bodyPr/>
        <a:lstStyle/>
        <a:p>
          <a:endParaRPr lang="zh-TW" altLang="en-US" sz="2000" b="1">
            <a:solidFill>
              <a:schemeClr val="tx1"/>
            </a:solidFill>
            <a:latin typeface="微軟正黑體" pitchFamily="34" charset="-120"/>
            <a:ea typeface="微軟正黑體" pitchFamily="34" charset="-120"/>
          </a:endParaRPr>
        </a:p>
      </dgm:t>
    </dgm:pt>
    <dgm:pt modelId="{7FCA86D9-4150-498B-AEAA-63D2B6FB7565}">
      <dgm:prSet custT="1"/>
      <dgm:spPr>
        <a:solidFill>
          <a:srgbClr val="FF99CC"/>
        </a:solidFill>
        <a:ln w="6350"/>
      </dgm:spPr>
      <dgm:t>
        <a:bodyPr/>
        <a:lstStyle/>
        <a:p>
          <a:r>
            <a:rPr lang="en-US" sz="2000" b="1"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B3</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C33DA-1DD4-407B-92CC-4E969F230B4A}" type="parTrans" cxnId="{C3395D3B-245D-4324-B224-4E3CD506D60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15580AE-DF9D-4A83-BF35-7B8DDCDCAC52}" type="sibTrans" cxnId="{C3395D3B-245D-4324-B224-4E3CD506D60E}">
      <dgm:prSet/>
      <dgm:spPr/>
      <dgm:t>
        <a:bodyPr/>
        <a:lstStyle/>
        <a:p>
          <a:endParaRPr lang="zh-TW" altLang="en-US" sz="2000" b="1">
            <a:solidFill>
              <a:schemeClr val="tx1"/>
            </a:solidFill>
            <a:latin typeface="微軟正黑體" pitchFamily="34" charset="-120"/>
            <a:ea typeface="微軟正黑體" pitchFamily="34" charset="-120"/>
          </a:endParaRPr>
        </a:p>
      </dgm:t>
    </dgm:pt>
    <dgm:pt modelId="{26507814-920C-46B8-BC23-24D7E5A3F1C0}">
      <dgm:prSet custT="1"/>
      <dgm:spPr>
        <a:solidFill>
          <a:srgbClr val="92D050"/>
        </a:solidFill>
        <a:ln w="6350"/>
      </dgm:spPr>
      <dgm:t>
        <a:bodyPr/>
        <a:lstStyle/>
        <a:p>
          <a:r>
            <a:rPr lang="en-US" sz="2000" b="1" baseline="0" dirty="0">
              <a:solidFill>
                <a:schemeClr val="tx1"/>
              </a:solidFill>
              <a:latin typeface="微軟正黑體" pitchFamily="34" charset="-120"/>
              <a:ea typeface="微軟正黑體" pitchFamily="34" charset="-120"/>
              <a:cs typeface="Times New Roman" pitchFamily="18" charset="0"/>
            </a:rPr>
            <a:t>E-</a:t>
          </a:r>
          <a:r>
            <a:rPr lang="en-US" altLang="zh-TW" sz="2000" b="1" baseline="0" dirty="0">
              <a:solidFill>
                <a:schemeClr val="tx1"/>
              </a:solidFill>
              <a:latin typeface="微軟正黑體" pitchFamily="34" charset="-120"/>
              <a:ea typeface="微軟正黑體" pitchFamily="34" charset="-120"/>
              <a:cs typeface="Times New Roman" pitchFamily="18" charset="0"/>
            </a:rPr>
            <a:t>B1</a:t>
          </a:r>
          <a:r>
            <a:rPr lang="zh-TW" altLang="en-US" sz="2000" b="1" baseline="0" dirty="0">
              <a:solidFill>
                <a:schemeClr val="tx1"/>
              </a:solidFill>
              <a:latin typeface="微軟正黑體" pitchFamily="34" charset="-120"/>
              <a:ea typeface="微軟正黑體" pitchFamily="34" charset="-120"/>
              <a:cs typeface="Times New Roman" pitchFamily="18" charset="0"/>
            </a:rPr>
            <a:t>、</a:t>
          </a:r>
          <a:r>
            <a:rPr lang="en-US" altLang="zh-TW" sz="2000" b="1" baseline="0" dirty="0">
              <a:solidFill>
                <a:schemeClr val="tx1"/>
              </a:solidFill>
              <a:latin typeface="微軟正黑體" pitchFamily="34" charset="-120"/>
              <a:ea typeface="微軟正黑體" pitchFamily="34" charset="-120"/>
              <a:cs typeface="Times New Roman"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11320F8C-5B27-4194-AB57-5263A5F62582}" type="parTrans" cxnId="{A15DAE00-DE7F-4E6B-8222-E37E0267A0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93D192A-F6AA-4503-A450-62C43DBE659F}" type="sibTrans" cxnId="{A15DAE00-DE7F-4E6B-8222-E37E0267A021}">
      <dgm:prSet/>
      <dgm:spPr/>
      <dgm:t>
        <a:bodyPr/>
        <a:lstStyle/>
        <a:p>
          <a:endParaRPr lang="zh-TW" altLang="en-US" sz="2000" b="1">
            <a:solidFill>
              <a:schemeClr val="tx1"/>
            </a:solidFill>
            <a:latin typeface="微軟正黑體" pitchFamily="34" charset="-120"/>
            <a:ea typeface="微軟正黑體" pitchFamily="34" charset="-120"/>
          </a:endParaRPr>
        </a:p>
      </dgm:t>
    </dgm:pt>
    <dgm:pt modelId="{2C76B1E6-B75D-46A8-98F9-11F2F4E9DEB9}">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介紹課後活動</a:t>
          </a:r>
          <a:endParaRPr lang="zh-TW" altLang="en-US" sz="2000" b="1" dirty="0">
            <a:solidFill>
              <a:schemeClr val="tx1"/>
            </a:solidFill>
            <a:latin typeface="微軟正黑體" pitchFamily="34" charset="-120"/>
            <a:ea typeface="微軟正黑體" pitchFamily="34" charset="-120"/>
          </a:endParaRPr>
        </a:p>
      </dgm:t>
    </dgm:pt>
    <dgm:pt modelId="{DF98143B-3E2F-4FFE-AC08-C7F3A5912E55}" type="parTrans" cxnId="{C435867C-5922-47A8-AEBB-A7DB32FA151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B07BB8C-5C2B-4F6B-B931-FFAC6E3D124A}" type="sibTrans" cxnId="{C435867C-5922-47A8-AEBB-A7DB32FA1517}">
      <dgm:prSet/>
      <dgm:spPr/>
      <dgm:t>
        <a:bodyPr/>
        <a:lstStyle/>
        <a:p>
          <a:endParaRPr lang="zh-TW" altLang="en-US" sz="2000" b="1">
            <a:solidFill>
              <a:schemeClr val="tx1"/>
            </a:solidFill>
            <a:latin typeface="微軟正黑體" pitchFamily="34" charset="-120"/>
            <a:ea typeface="微軟正黑體" pitchFamily="34" charset="-120"/>
          </a:endParaRPr>
        </a:p>
      </dgm:t>
    </dgm:pt>
    <dgm:pt modelId="{21F028A7-7927-43F2-8FD3-4F2F91AFC67E}">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社會領域</a:t>
          </a:r>
        </a:p>
      </dgm:t>
    </dgm:pt>
    <dgm:pt modelId="{27494560-C236-47BE-9DB3-86F51961696C}" type="parTrans" cxnId="{6F74FA0E-34AA-40DE-A0AF-B76ACA78E18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F132190-029B-41CA-9934-1FC0C85C6B62}" type="sibTrans" cxnId="{6F74FA0E-34AA-40DE-A0AF-B76ACA78E18E}">
      <dgm:prSet/>
      <dgm:spPr/>
      <dgm:t>
        <a:bodyPr/>
        <a:lstStyle/>
        <a:p>
          <a:endParaRPr lang="zh-TW" altLang="en-US" sz="2000" b="1">
            <a:solidFill>
              <a:schemeClr val="tx1"/>
            </a:solidFill>
            <a:latin typeface="微軟正黑體" pitchFamily="34" charset="-120"/>
            <a:ea typeface="微軟正黑體" pitchFamily="34" charset="-120"/>
          </a:endParaRPr>
        </a:p>
      </dgm:t>
    </dgm:pt>
    <dgm:pt modelId="{24F7C413-08DF-4339-AB95-066670BEFC78}">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endParaRPr>
        </a:p>
      </dgm:t>
    </dgm:pt>
    <dgm:pt modelId="{DF41EE93-E987-4313-9E13-EC23B13EA486}" type="parTrans" cxnId="{625741F7-B985-4469-B396-E66A6878CC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542F798-8CE3-4CB6-83AB-F99BEAE82018}" type="sibTrans" cxnId="{625741F7-B985-4469-B396-E66A6878CC40}">
      <dgm:prSet/>
      <dgm:spPr/>
      <dgm:t>
        <a:bodyPr/>
        <a:lstStyle/>
        <a:p>
          <a:endParaRPr lang="zh-TW" altLang="en-US" sz="2000" b="1">
            <a:solidFill>
              <a:schemeClr val="tx1"/>
            </a:solidFill>
            <a:latin typeface="微軟正黑體" pitchFamily="34" charset="-120"/>
            <a:ea typeface="微軟正黑體" pitchFamily="34" charset="-120"/>
          </a:endParaRPr>
        </a:p>
      </dgm:t>
    </dgm:pt>
    <dgm:pt modelId="{44540DCE-112E-4FD7-A26F-24021998FB7E}">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蒐集文獻資料</a:t>
          </a:r>
          <a:endParaRPr lang="zh-TW" altLang="en-US" sz="2000" b="1" dirty="0">
            <a:solidFill>
              <a:schemeClr val="tx1"/>
            </a:solidFill>
            <a:latin typeface="微軟正黑體" pitchFamily="34" charset="-120"/>
            <a:ea typeface="微軟正黑體" pitchFamily="34" charset="-120"/>
          </a:endParaRPr>
        </a:p>
      </dgm:t>
    </dgm:pt>
    <dgm:pt modelId="{D14D08E0-7B7D-48A8-84E0-AA5BC5C65588}" type="parTrans" cxnId="{4005E219-0A75-4A9C-B22A-E50D65C1DB8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9ABF962C-891B-4928-A565-8A147D8304BB}" type="sibTrans" cxnId="{4005E219-0A75-4A9C-B22A-E50D65C1DB81}">
      <dgm:prSet/>
      <dgm:spPr/>
      <dgm:t>
        <a:bodyPr/>
        <a:lstStyle/>
        <a:p>
          <a:endParaRPr lang="zh-TW" altLang="en-US" sz="2000" b="1">
            <a:solidFill>
              <a:schemeClr val="tx1"/>
            </a:solidFill>
            <a:latin typeface="微軟正黑體" pitchFamily="34" charset="-120"/>
            <a:ea typeface="微軟正黑體" pitchFamily="34" charset="-120"/>
          </a:endParaRPr>
        </a:p>
      </dgm:t>
    </dgm:pt>
    <dgm:pt modelId="{F87E4DE6-CC7E-41BE-99B5-06D200ADC14F}">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dirty="0">
            <a:solidFill>
              <a:schemeClr val="tx1"/>
            </a:solidFill>
            <a:latin typeface="微軟正黑體" pitchFamily="34" charset="-120"/>
            <a:ea typeface="微軟正黑體" pitchFamily="34" charset="-120"/>
          </a:endParaRPr>
        </a:p>
      </dgm:t>
    </dgm:pt>
    <dgm:pt modelId="{E57027A7-1D6C-415D-AE2D-DF49F531FA2C}" type="parTrans" cxnId="{7309CD93-930B-4081-8AA2-27B063CEF93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626D8B3-44DD-45BA-BEF1-EBD8CE15EE92}" type="sibTrans" cxnId="{7309CD93-930B-4081-8AA2-27B063CEF935}">
      <dgm:prSet/>
      <dgm:spPr/>
      <dgm:t>
        <a:bodyPr/>
        <a:lstStyle/>
        <a:p>
          <a:endParaRPr lang="zh-TW" altLang="en-US" sz="2000" b="1">
            <a:solidFill>
              <a:schemeClr val="tx1"/>
            </a:solidFill>
            <a:latin typeface="微軟正黑體" pitchFamily="34" charset="-120"/>
            <a:ea typeface="微軟正黑體" pitchFamily="34" charset="-120"/>
          </a:endParaRPr>
        </a:p>
      </dgm:t>
    </dgm:pt>
    <dgm:pt modelId="{A5AAD5E9-977C-40A4-A476-FD4C167D936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A2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C2</a:t>
          </a:r>
          <a:endParaRPr lang="zh-TW" altLang="en-US" sz="2000" b="1" dirty="0">
            <a:solidFill>
              <a:schemeClr val="tx1"/>
            </a:solidFill>
            <a:latin typeface="微軟正黑體" pitchFamily="34" charset="-120"/>
            <a:ea typeface="微軟正黑體" pitchFamily="34" charset="-120"/>
          </a:endParaRPr>
        </a:p>
      </dgm:t>
    </dgm:pt>
    <dgm:pt modelId="{299D56E2-76F9-4B62-A0A1-3CB05D2D1AD1}" type="parTrans" cxnId="{FED16B24-C3C3-41A3-A2A9-F85CE2C6EAD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0A4E0E2-C7A3-4B97-8F18-51FDAC3A3953}" type="sibTrans" cxnId="{FED16B24-C3C3-41A3-A2A9-F85CE2C6EADA}">
      <dgm:prSet/>
      <dgm:spPr/>
      <dgm:t>
        <a:bodyPr/>
        <a:lstStyle/>
        <a:p>
          <a:endParaRPr lang="zh-TW" altLang="en-US" sz="2000" b="1">
            <a:solidFill>
              <a:schemeClr val="tx1"/>
            </a:solidFill>
            <a:latin typeface="微軟正黑體" pitchFamily="34" charset="-120"/>
            <a:ea typeface="微軟正黑體" pitchFamily="34" charset="-120"/>
          </a:endParaRPr>
        </a:p>
      </dgm:t>
    </dgm:pt>
    <dgm:pt modelId="{82F00888-F96A-4792-86B9-58CDA8B7C405}">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製作目錄與裝訂</a:t>
          </a:r>
          <a:endParaRPr lang="zh-TW" altLang="en-US" sz="2000" b="1" i="0" dirty="0">
            <a:ln w="6350">
              <a:solidFill>
                <a:schemeClr val="tx1"/>
              </a:solidFill>
            </a:ln>
            <a:solidFill>
              <a:schemeClr val="tx1"/>
            </a:solidFill>
            <a:latin typeface="微軟正黑體" pitchFamily="34" charset="-120"/>
            <a:ea typeface="微軟正黑體" pitchFamily="34" charset="-120"/>
          </a:endParaRPr>
        </a:p>
      </dgm:t>
    </dgm:pt>
    <dgm:pt modelId="{E2247DC3-8008-4F11-8252-C6F45B4B7522}" type="parTrans" cxnId="{81D7B7C2-2D1C-4476-9D9E-C91AC2E65BF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C4C7C20-54D1-4A9D-8FD0-AE5E8FB2E518}" type="sibTrans" cxnId="{81D7B7C2-2D1C-4476-9D9E-C91AC2E65BF0}">
      <dgm:prSet/>
      <dgm:spPr/>
      <dgm:t>
        <a:bodyPr/>
        <a:lstStyle/>
        <a:p>
          <a:endParaRPr lang="zh-TW" altLang="en-US" sz="2000" b="1">
            <a:solidFill>
              <a:schemeClr val="tx1"/>
            </a:solidFill>
            <a:latin typeface="微軟正黑體" pitchFamily="34" charset="-120"/>
            <a:ea typeface="微軟正黑體" pitchFamily="34" charset="-120"/>
          </a:endParaRPr>
        </a:p>
      </dgm:t>
    </dgm:pt>
    <dgm:pt modelId="{FF662D9A-9039-4D54-9DFA-D3DEC3BA66B0}">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dirty="0">
            <a:solidFill>
              <a:schemeClr val="tx1"/>
            </a:solidFill>
            <a:latin typeface="微軟正黑體" pitchFamily="34" charset="-120"/>
            <a:ea typeface="微軟正黑體" pitchFamily="34" charset="-120"/>
          </a:endParaRPr>
        </a:p>
      </dgm:t>
    </dgm:pt>
    <dgm:pt modelId="{23C4B128-AE42-4327-8A0C-8FEEAB3702B0}" type="parTrans" cxnId="{7AAF017C-F3F8-4658-AC9E-0D72307552E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F1277B8-07B2-47A8-A1AD-F311B00A0B80}" type="sibTrans" cxnId="{7AAF017C-F3F8-4658-AC9E-0D72307552E0}">
      <dgm:prSet/>
      <dgm:spPr/>
      <dgm:t>
        <a:bodyPr/>
        <a:lstStyle/>
        <a:p>
          <a:endParaRPr lang="zh-TW" altLang="en-US" sz="2000" b="1">
            <a:solidFill>
              <a:schemeClr val="tx1"/>
            </a:solidFill>
            <a:latin typeface="微軟正黑體" pitchFamily="34" charset="-120"/>
            <a:ea typeface="微軟正黑體" pitchFamily="34" charset="-120"/>
          </a:endParaRPr>
        </a:p>
      </dgm:t>
    </dgm:pt>
    <dgm:pt modelId="{8C0B8302-FDF4-425B-A9E9-156BC2D34DFB}">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B44783BB-29FD-42FD-95E5-B619000ABC96}" type="parTrans" cxnId="{994D09DE-4CF1-4DDC-9B33-04EC6FB01AA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72CA3A3-5B96-4722-A731-166F0A07D01C}" type="sibTrans" cxnId="{994D09DE-4CF1-4DDC-9B33-04EC6FB01AA7}">
      <dgm:prSet/>
      <dgm:spPr/>
      <dgm:t>
        <a:bodyPr/>
        <a:lstStyle/>
        <a:p>
          <a:endParaRPr lang="zh-TW" altLang="en-US" sz="2000" b="1">
            <a:solidFill>
              <a:schemeClr val="tx1"/>
            </a:solidFill>
            <a:latin typeface="微軟正黑體" pitchFamily="34" charset="-120"/>
            <a:ea typeface="微軟正黑體" pitchFamily="34" charset="-120"/>
          </a:endParaRPr>
        </a:p>
      </dgm:t>
    </dgm:pt>
    <dgm:pt modelId="{C47C8257-E544-49BD-B8B9-87CD63DDB669}" type="pres">
      <dgm:prSet presAssocID="{09631AF2-6391-432E-8FC5-EC46B6F05CE7}" presName="diagram" presStyleCnt="0">
        <dgm:presLayoutVars>
          <dgm:chPref val="1"/>
          <dgm:dir/>
          <dgm:animOne val="branch"/>
          <dgm:animLvl val="lvl"/>
          <dgm:resizeHandles val="exact"/>
        </dgm:presLayoutVars>
      </dgm:prSet>
      <dgm:spPr/>
      <dgm:t>
        <a:bodyPr/>
        <a:lstStyle/>
        <a:p>
          <a:endParaRPr lang="zh-TW" altLang="en-US"/>
        </a:p>
      </dgm:t>
    </dgm:pt>
    <dgm:pt modelId="{828CD170-D9FA-4B98-B8D9-BA56ECC2EF45}" type="pres">
      <dgm:prSet presAssocID="{50CF9F86-05C5-4433-9D10-0E1B41C1CA45}" presName="root1" presStyleCnt="0"/>
      <dgm:spPr/>
    </dgm:pt>
    <dgm:pt modelId="{4E28EF4B-6E88-4A1D-AE01-8042183F654B}" type="pres">
      <dgm:prSet presAssocID="{50CF9F86-05C5-4433-9D10-0E1B41C1CA45}" presName="LevelOneTextNode" presStyleLbl="node0" presStyleIdx="0" presStyleCnt="1" custScaleX="45322" custScaleY="366390">
        <dgm:presLayoutVars>
          <dgm:chPref val="3"/>
        </dgm:presLayoutVars>
      </dgm:prSet>
      <dgm:spPr/>
      <dgm:t>
        <a:bodyPr/>
        <a:lstStyle/>
        <a:p>
          <a:endParaRPr lang="zh-TW" altLang="en-US"/>
        </a:p>
      </dgm:t>
    </dgm:pt>
    <dgm:pt modelId="{81683485-6F41-4210-B6AC-E88AC62D5FE2}" type="pres">
      <dgm:prSet presAssocID="{50CF9F86-05C5-4433-9D10-0E1B41C1CA45}" presName="level2hierChild" presStyleCnt="0"/>
      <dgm:spPr/>
    </dgm:pt>
    <dgm:pt modelId="{C00B315E-8286-4D2F-974D-4F105A5C8F49}" type="pres">
      <dgm:prSet presAssocID="{D4C21B7E-C30A-4282-8B23-EB9B8DF6D181}" presName="conn2-1" presStyleLbl="parChTrans1D2" presStyleIdx="0" presStyleCnt="4"/>
      <dgm:spPr/>
      <dgm:t>
        <a:bodyPr/>
        <a:lstStyle/>
        <a:p>
          <a:endParaRPr lang="zh-TW" altLang="en-US"/>
        </a:p>
      </dgm:t>
    </dgm:pt>
    <dgm:pt modelId="{7C8554C4-E0D1-4D99-B2B9-2001ED1822AF}" type="pres">
      <dgm:prSet presAssocID="{D4C21B7E-C30A-4282-8B23-EB9B8DF6D181}" presName="connTx" presStyleLbl="parChTrans1D2" presStyleIdx="0" presStyleCnt="4"/>
      <dgm:spPr/>
      <dgm:t>
        <a:bodyPr/>
        <a:lstStyle/>
        <a:p>
          <a:endParaRPr lang="zh-TW" altLang="en-US"/>
        </a:p>
      </dgm:t>
    </dgm:pt>
    <dgm:pt modelId="{08E8FE12-15E3-4209-88F4-C63439ADC9FE}" type="pres">
      <dgm:prSet presAssocID="{2A7C42F2-ACEE-4B28-B2AF-3614D3313450}" presName="root2" presStyleCnt="0"/>
      <dgm:spPr/>
    </dgm:pt>
    <dgm:pt modelId="{F6D4255A-6166-40D7-8A6C-7F0D70B07BD5}" type="pres">
      <dgm:prSet presAssocID="{2A7C42F2-ACEE-4B28-B2AF-3614D3313450}" presName="LevelTwoTextNode" presStyleLbl="node2" presStyleIdx="0" presStyleCnt="4" custScaleX="80319" custScaleY="160637">
        <dgm:presLayoutVars>
          <dgm:chPref val="3"/>
        </dgm:presLayoutVars>
      </dgm:prSet>
      <dgm:spPr/>
      <dgm:t>
        <a:bodyPr/>
        <a:lstStyle/>
        <a:p>
          <a:endParaRPr lang="zh-TW" altLang="en-US"/>
        </a:p>
      </dgm:t>
    </dgm:pt>
    <dgm:pt modelId="{A03421FE-9D4B-4B53-8D03-E2E99063C778}" type="pres">
      <dgm:prSet presAssocID="{2A7C42F2-ACEE-4B28-B2AF-3614D3313450}" presName="level3hierChild" presStyleCnt="0"/>
      <dgm:spPr/>
    </dgm:pt>
    <dgm:pt modelId="{CF058200-A952-4D2F-84A2-E936F3948E5C}" type="pres">
      <dgm:prSet presAssocID="{E107C658-2C9C-442E-AAF8-1945EEF6E4FC}" presName="conn2-1" presStyleLbl="parChTrans1D3" presStyleIdx="0" presStyleCnt="13"/>
      <dgm:spPr/>
      <dgm:t>
        <a:bodyPr/>
        <a:lstStyle/>
        <a:p>
          <a:endParaRPr lang="zh-TW" altLang="en-US"/>
        </a:p>
      </dgm:t>
    </dgm:pt>
    <dgm:pt modelId="{274ABD6E-1077-4E91-947F-48D5AC92FB01}" type="pres">
      <dgm:prSet presAssocID="{E107C658-2C9C-442E-AAF8-1945EEF6E4FC}" presName="connTx" presStyleLbl="parChTrans1D3" presStyleIdx="0" presStyleCnt="13"/>
      <dgm:spPr/>
      <dgm:t>
        <a:bodyPr/>
        <a:lstStyle/>
        <a:p>
          <a:endParaRPr lang="zh-TW" altLang="en-US"/>
        </a:p>
      </dgm:t>
    </dgm:pt>
    <dgm:pt modelId="{298103FD-24DB-4223-BC64-5320F1335244}" type="pres">
      <dgm:prSet presAssocID="{ADE04474-8CF1-46D1-AC3B-53961F39AF6C}" presName="root2" presStyleCnt="0"/>
      <dgm:spPr/>
    </dgm:pt>
    <dgm:pt modelId="{E9168288-80F9-4FC7-9873-2389EE8A3BBD}" type="pres">
      <dgm:prSet presAssocID="{ADE04474-8CF1-46D1-AC3B-53961F39AF6C}" presName="LevelTwoTextNode" presStyleLbl="node3" presStyleIdx="0" presStyleCnt="13" custScaleX="262867" custScaleY="76817">
        <dgm:presLayoutVars>
          <dgm:chPref val="3"/>
        </dgm:presLayoutVars>
      </dgm:prSet>
      <dgm:spPr/>
      <dgm:t>
        <a:bodyPr/>
        <a:lstStyle/>
        <a:p>
          <a:endParaRPr lang="zh-TW" altLang="en-US"/>
        </a:p>
      </dgm:t>
    </dgm:pt>
    <dgm:pt modelId="{22C99887-E839-4267-AE16-380F0D3F9B97}" type="pres">
      <dgm:prSet presAssocID="{ADE04474-8CF1-46D1-AC3B-53961F39AF6C}" presName="level3hierChild" presStyleCnt="0"/>
      <dgm:spPr/>
    </dgm:pt>
    <dgm:pt modelId="{6790B6F4-10C7-4B51-A414-729D1F551CAA}" type="pres">
      <dgm:prSet presAssocID="{83D7CBF0-7842-4292-A915-AF769CD22975}" presName="conn2-1" presStyleLbl="parChTrans1D4" presStyleIdx="0" presStyleCnt="26"/>
      <dgm:spPr/>
      <dgm:t>
        <a:bodyPr/>
        <a:lstStyle/>
        <a:p>
          <a:endParaRPr lang="zh-TW" altLang="en-US"/>
        </a:p>
      </dgm:t>
    </dgm:pt>
    <dgm:pt modelId="{351FF984-C95C-49CD-B847-6C1EC768496D}" type="pres">
      <dgm:prSet presAssocID="{83D7CBF0-7842-4292-A915-AF769CD22975}" presName="connTx" presStyleLbl="parChTrans1D4" presStyleIdx="0" presStyleCnt="26"/>
      <dgm:spPr/>
      <dgm:t>
        <a:bodyPr/>
        <a:lstStyle/>
        <a:p>
          <a:endParaRPr lang="zh-TW" altLang="en-US"/>
        </a:p>
      </dgm:t>
    </dgm:pt>
    <dgm:pt modelId="{46FE4B8F-9EB9-4A64-A73D-5E117422DC4C}" type="pres">
      <dgm:prSet presAssocID="{711C1AD1-59D0-498E-94C2-63C042D695BF}" presName="root2" presStyleCnt="0"/>
      <dgm:spPr/>
    </dgm:pt>
    <dgm:pt modelId="{BED54FC6-0BE6-4EC6-A1E7-A5FFFAC43FB3}" type="pres">
      <dgm:prSet presAssocID="{711C1AD1-59D0-498E-94C2-63C042D695BF}" presName="LevelTwoTextNode" presStyleLbl="node4" presStyleIdx="0" presStyleCnt="26" custScaleX="294596" custScaleY="81839" custLinFactNeighborX="-1102" custLinFactNeighborY="-1687">
        <dgm:presLayoutVars>
          <dgm:chPref val="3"/>
        </dgm:presLayoutVars>
      </dgm:prSet>
      <dgm:spPr/>
      <dgm:t>
        <a:bodyPr/>
        <a:lstStyle/>
        <a:p>
          <a:endParaRPr lang="zh-TW" altLang="en-US"/>
        </a:p>
      </dgm:t>
    </dgm:pt>
    <dgm:pt modelId="{D46BC3E2-CF6E-413E-AC69-FB4963A807E5}" type="pres">
      <dgm:prSet presAssocID="{711C1AD1-59D0-498E-94C2-63C042D695BF}" presName="level3hierChild" presStyleCnt="0"/>
      <dgm:spPr/>
    </dgm:pt>
    <dgm:pt modelId="{67FF2AE9-D2B6-4922-B986-E50535A5105A}" type="pres">
      <dgm:prSet presAssocID="{0ECB1520-1CCC-4AEF-81DB-156BFD2A1B6C}" presName="conn2-1" presStyleLbl="parChTrans1D4" presStyleIdx="1" presStyleCnt="26"/>
      <dgm:spPr/>
      <dgm:t>
        <a:bodyPr/>
        <a:lstStyle/>
        <a:p>
          <a:endParaRPr lang="zh-TW" altLang="en-US"/>
        </a:p>
      </dgm:t>
    </dgm:pt>
    <dgm:pt modelId="{B4A2F218-E2DB-40AB-BEE1-CBD41156215E}" type="pres">
      <dgm:prSet presAssocID="{0ECB1520-1CCC-4AEF-81DB-156BFD2A1B6C}" presName="connTx" presStyleLbl="parChTrans1D4" presStyleIdx="1" presStyleCnt="26"/>
      <dgm:spPr/>
      <dgm:t>
        <a:bodyPr/>
        <a:lstStyle/>
        <a:p>
          <a:endParaRPr lang="zh-TW" altLang="en-US"/>
        </a:p>
      </dgm:t>
    </dgm:pt>
    <dgm:pt modelId="{AA2ED079-5649-4D7B-A5E4-5C6BA7BF673E}" type="pres">
      <dgm:prSet presAssocID="{CFB514C7-9757-4251-9C4C-643F13A23B9D}" presName="root2" presStyleCnt="0"/>
      <dgm:spPr/>
    </dgm:pt>
    <dgm:pt modelId="{8493064F-2382-402E-BA8E-E1C914D766C5}" type="pres">
      <dgm:prSet presAssocID="{CFB514C7-9757-4251-9C4C-643F13A23B9D}" presName="LevelTwoTextNode" presStyleLbl="node4" presStyleIdx="1" presStyleCnt="26" custScaleX="227323" custScaleY="76817">
        <dgm:presLayoutVars>
          <dgm:chPref val="3"/>
        </dgm:presLayoutVars>
      </dgm:prSet>
      <dgm:spPr/>
      <dgm:t>
        <a:bodyPr/>
        <a:lstStyle/>
        <a:p>
          <a:endParaRPr lang="zh-TW" altLang="en-US"/>
        </a:p>
      </dgm:t>
    </dgm:pt>
    <dgm:pt modelId="{2E4246C0-4184-4BFC-A16D-33F77D89F532}" type="pres">
      <dgm:prSet presAssocID="{CFB514C7-9757-4251-9C4C-643F13A23B9D}" presName="level3hierChild" presStyleCnt="0"/>
      <dgm:spPr/>
    </dgm:pt>
    <dgm:pt modelId="{06CA234D-411C-4169-B072-BAE231200C2D}" type="pres">
      <dgm:prSet presAssocID="{DF98143B-3E2F-4FFE-AC08-C7F3A5912E55}" presName="conn2-1" presStyleLbl="parChTrans1D3" presStyleIdx="1" presStyleCnt="13"/>
      <dgm:spPr/>
      <dgm:t>
        <a:bodyPr/>
        <a:lstStyle/>
        <a:p>
          <a:endParaRPr lang="zh-TW" altLang="en-US"/>
        </a:p>
      </dgm:t>
    </dgm:pt>
    <dgm:pt modelId="{3D77106C-5CF1-42CC-AEEE-DE1F9C72A3F1}" type="pres">
      <dgm:prSet presAssocID="{DF98143B-3E2F-4FFE-AC08-C7F3A5912E55}" presName="connTx" presStyleLbl="parChTrans1D3" presStyleIdx="1" presStyleCnt="13"/>
      <dgm:spPr/>
      <dgm:t>
        <a:bodyPr/>
        <a:lstStyle/>
        <a:p>
          <a:endParaRPr lang="zh-TW" altLang="en-US"/>
        </a:p>
      </dgm:t>
    </dgm:pt>
    <dgm:pt modelId="{2A721D7D-6A75-4809-9B44-E539D48D94D0}" type="pres">
      <dgm:prSet presAssocID="{2C76B1E6-B75D-46A8-98F9-11F2F4E9DEB9}" presName="root2" presStyleCnt="0"/>
      <dgm:spPr/>
    </dgm:pt>
    <dgm:pt modelId="{286CDC1F-30DD-4651-95C4-11DC43390C3A}" type="pres">
      <dgm:prSet presAssocID="{2C76B1E6-B75D-46A8-98F9-11F2F4E9DEB9}" presName="LevelTwoTextNode" presStyleLbl="node3" presStyleIdx="1" presStyleCnt="13" custScaleX="262867" custScaleY="80621">
        <dgm:presLayoutVars>
          <dgm:chPref val="3"/>
        </dgm:presLayoutVars>
      </dgm:prSet>
      <dgm:spPr/>
      <dgm:t>
        <a:bodyPr/>
        <a:lstStyle/>
        <a:p>
          <a:endParaRPr lang="zh-TW" altLang="en-US"/>
        </a:p>
      </dgm:t>
    </dgm:pt>
    <dgm:pt modelId="{EA9A7908-05CF-4292-9EB9-42D1FB6EA2EE}" type="pres">
      <dgm:prSet presAssocID="{2C76B1E6-B75D-46A8-98F9-11F2F4E9DEB9}" presName="level3hierChild" presStyleCnt="0"/>
      <dgm:spPr/>
    </dgm:pt>
    <dgm:pt modelId="{EE8F77EF-D198-4589-B156-A108691AF0C8}" type="pres">
      <dgm:prSet presAssocID="{27494560-C236-47BE-9DB3-86F51961696C}" presName="conn2-1" presStyleLbl="parChTrans1D4" presStyleIdx="2" presStyleCnt="26"/>
      <dgm:spPr/>
      <dgm:t>
        <a:bodyPr/>
        <a:lstStyle/>
        <a:p>
          <a:endParaRPr lang="zh-TW" altLang="en-US"/>
        </a:p>
      </dgm:t>
    </dgm:pt>
    <dgm:pt modelId="{F041592B-B643-496D-87C7-43D1006CC8BA}" type="pres">
      <dgm:prSet presAssocID="{27494560-C236-47BE-9DB3-86F51961696C}" presName="connTx" presStyleLbl="parChTrans1D4" presStyleIdx="2" presStyleCnt="26"/>
      <dgm:spPr/>
      <dgm:t>
        <a:bodyPr/>
        <a:lstStyle/>
        <a:p>
          <a:endParaRPr lang="zh-TW" altLang="en-US"/>
        </a:p>
      </dgm:t>
    </dgm:pt>
    <dgm:pt modelId="{DAC6F498-36EB-4E1B-96D1-D7B2E1BCB406}" type="pres">
      <dgm:prSet presAssocID="{21F028A7-7927-43F2-8FD3-4F2F91AFC67E}" presName="root2" presStyleCnt="0"/>
      <dgm:spPr/>
    </dgm:pt>
    <dgm:pt modelId="{84CCBB22-24DA-4181-B16A-24367F7CD59B}" type="pres">
      <dgm:prSet presAssocID="{21F028A7-7927-43F2-8FD3-4F2F91AFC67E}" presName="LevelTwoTextNode" presStyleLbl="node4" presStyleIdx="2" presStyleCnt="26" custScaleX="294596" custScaleY="79636">
        <dgm:presLayoutVars>
          <dgm:chPref val="3"/>
        </dgm:presLayoutVars>
      </dgm:prSet>
      <dgm:spPr/>
      <dgm:t>
        <a:bodyPr/>
        <a:lstStyle/>
        <a:p>
          <a:endParaRPr lang="zh-TW" altLang="en-US"/>
        </a:p>
      </dgm:t>
    </dgm:pt>
    <dgm:pt modelId="{5B1CE5AB-A0D6-40CA-A0EA-787DFD328FE0}" type="pres">
      <dgm:prSet presAssocID="{21F028A7-7927-43F2-8FD3-4F2F91AFC67E}" presName="level3hierChild" presStyleCnt="0"/>
      <dgm:spPr/>
    </dgm:pt>
    <dgm:pt modelId="{A82175F1-210C-4402-B7A2-D5B63DC3B392}" type="pres">
      <dgm:prSet presAssocID="{DF41EE93-E987-4313-9E13-EC23B13EA486}" presName="conn2-1" presStyleLbl="parChTrans1D4" presStyleIdx="3" presStyleCnt="26"/>
      <dgm:spPr/>
      <dgm:t>
        <a:bodyPr/>
        <a:lstStyle/>
        <a:p>
          <a:endParaRPr lang="zh-TW" altLang="en-US"/>
        </a:p>
      </dgm:t>
    </dgm:pt>
    <dgm:pt modelId="{DF656EC9-77B8-4C7E-A1B7-8DD3E2DC0960}" type="pres">
      <dgm:prSet presAssocID="{DF41EE93-E987-4313-9E13-EC23B13EA486}" presName="connTx" presStyleLbl="parChTrans1D4" presStyleIdx="3" presStyleCnt="26"/>
      <dgm:spPr/>
      <dgm:t>
        <a:bodyPr/>
        <a:lstStyle/>
        <a:p>
          <a:endParaRPr lang="zh-TW" altLang="en-US"/>
        </a:p>
      </dgm:t>
    </dgm:pt>
    <dgm:pt modelId="{A3BBEF53-48CE-46B3-8467-EEA72D961331}" type="pres">
      <dgm:prSet presAssocID="{24F7C413-08DF-4339-AB95-066670BEFC78}" presName="root2" presStyleCnt="0"/>
      <dgm:spPr/>
    </dgm:pt>
    <dgm:pt modelId="{081F7A04-86CC-48D6-B04A-C53EE45234DF}" type="pres">
      <dgm:prSet presAssocID="{24F7C413-08DF-4339-AB95-066670BEFC78}" presName="LevelTwoTextNode" presStyleLbl="node4" presStyleIdx="3" presStyleCnt="26" custScaleX="227323" custScaleY="78967">
        <dgm:presLayoutVars>
          <dgm:chPref val="3"/>
        </dgm:presLayoutVars>
      </dgm:prSet>
      <dgm:spPr/>
      <dgm:t>
        <a:bodyPr/>
        <a:lstStyle/>
        <a:p>
          <a:endParaRPr lang="zh-TW" altLang="en-US"/>
        </a:p>
      </dgm:t>
    </dgm:pt>
    <dgm:pt modelId="{68C94BE3-98E8-4578-A569-58421061853D}" type="pres">
      <dgm:prSet presAssocID="{24F7C413-08DF-4339-AB95-066670BEFC78}" presName="level3hierChild" presStyleCnt="0"/>
      <dgm:spPr/>
    </dgm:pt>
    <dgm:pt modelId="{4ECA358A-41D9-4256-945B-7A43021C836A}" type="pres">
      <dgm:prSet presAssocID="{3520140B-C392-498A-9111-0B0952127917}" presName="conn2-1" presStyleLbl="parChTrans1D3" presStyleIdx="2" presStyleCnt="13"/>
      <dgm:spPr/>
      <dgm:t>
        <a:bodyPr/>
        <a:lstStyle/>
        <a:p>
          <a:endParaRPr lang="zh-TW" altLang="en-US"/>
        </a:p>
      </dgm:t>
    </dgm:pt>
    <dgm:pt modelId="{D7E39270-42A6-4D22-8988-9C96B0351EA9}" type="pres">
      <dgm:prSet presAssocID="{3520140B-C392-498A-9111-0B0952127917}" presName="connTx" presStyleLbl="parChTrans1D3" presStyleIdx="2" presStyleCnt="13"/>
      <dgm:spPr/>
      <dgm:t>
        <a:bodyPr/>
        <a:lstStyle/>
        <a:p>
          <a:endParaRPr lang="zh-TW" altLang="en-US"/>
        </a:p>
      </dgm:t>
    </dgm:pt>
    <dgm:pt modelId="{0A07E718-0B79-4C35-9CD2-7879E0E3BD60}" type="pres">
      <dgm:prSet presAssocID="{5B39E670-3C87-4860-BF81-1B847710B3FB}" presName="root2" presStyleCnt="0"/>
      <dgm:spPr/>
    </dgm:pt>
    <dgm:pt modelId="{0887E866-A2A1-4BD9-AC9B-B2D9B75CF305}" type="pres">
      <dgm:prSet presAssocID="{5B39E670-3C87-4860-BF81-1B847710B3FB}" presName="LevelTwoTextNode" presStyleLbl="node3" presStyleIdx="2" presStyleCnt="13" custScaleX="262867" custScaleY="80621">
        <dgm:presLayoutVars>
          <dgm:chPref val="3"/>
        </dgm:presLayoutVars>
      </dgm:prSet>
      <dgm:spPr/>
      <dgm:t>
        <a:bodyPr/>
        <a:lstStyle/>
        <a:p>
          <a:endParaRPr lang="zh-TW" altLang="en-US"/>
        </a:p>
      </dgm:t>
    </dgm:pt>
    <dgm:pt modelId="{CF93B810-C571-460D-89F0-011A1F0AC861}" type="pres">
      <dgm:prSet presAssocID="{5B39E670-3C87-4860-BF81-1B847710B3FB}" presName="level3hierChild" presStyleCnt="0"/>
      <dgm:spPr/>
    </dgm:pt>
    <dgm:pt modelId="{927CB1D5-DD30-4279-AA3E-C19816BF8D52}" type="pres">
      <dgm:prSet presAssocID="{244A4190-B0D5-4377-918E-EEB8609A74B5}" presName="conn2-1" presStyleLbl="parChTrans1D4" presStyleIdx="4" presStyleCnt="26"/>
      <dgm:spPr/>
      <dgm:t>
        <a:bodyPr/>
        <a:lstStyle/>
        <a:p>
          <a:endParaRPr lang="zh-TW" altLang="en-US"/>
        </a:p>
      </dgm:t>
    </dgm:pt>
    <dgm:pt modelId="{7B9BA678-A744-4F16-95D5-ABB564EAB083}" type="pres">
      <dgm:prSet presAssocID="{244A4190-B0D5-4377-918E-EEB8609A74B5}" presName="connTx" presStyleLbl="parChTrans1D4" presStyleIdx="4" presStyleCnt="26"/>
      <dgm:spPr/>
      <dgm:t>
        <a:bodyPr/>
        <a:lstStyle/>
        <a:p>
          <a:endParaRPr lang="zh-TW" altLang="en-US"/>
        </a:p>
      </dgm:t>
    </dgm:pt>
    <dgm:pt modelId="{EE071215-85B1-4E72-BD7B-131D6F35D2D3}" type="pres">
      <dgm:prSet presAssocID="{0C643E70-DED6-4FCA-B86C-51C35D52E33A}" presName="root2" presStyleCnt="0"/>
      <dgm:spPr/>
    </dgm:pt>
    <dgm:pt modelId="{44CA37B0-354D-439E-92D3-3874E3786951}" type="pres">
      <dgm:prSet presAssocID="{0C643E70-DED6-4FCA-B86C-51C35D52E33A}" presName="LevelTwoTextNode" presStyleLbl="node4" presStyleIdx="4" presStyleCnt="26" custScaleX="294592" custScaleY="79687">
        <dgm:presLayoutVars>
          <dgm:chPref val="3"/>
        </dgm:presLayoutVars>
      </dgm:prSet>
      <dgm:spPr/>
      <dgm:t>
        <a:bodyPr/>
        <a:lstStyle/>
        <a:p>
          <a:endParaRPr lang="zh-TW" altLang="en-US"/>
        </a:p>
      </dgm:t>
    </dgm:pt>
    <dgm:pt modelId="{2619CE55-0553-4B72-B037-DCBA5FEC69F1}" type="pres">
      <dgm:prSet presAssocID="{0C643E70-DED6-4FCA-B86C-51C35D52E33A}" presName="level3hierChild" presStyleCnt="0"/>
      <dgm:spPr/>
    </dgm:pt>
    <dgm:pt modelId="{868FB442-908A-4A6D-A72C-92FC3D8A1D0A}" type="pres">
      <dgm:prSet presAssocID="{67F50230-F808-4A81-AA77-BB74DD969F6F}" presName="conn2-1" presStyleLbl="parChTrans1D4" presStyleIdx="5" presStyleCnt="26" custScaleX="2000000"/>
      <dgm:spPr/>
      <dgm:t>
        <a:bodyPr/>
        <a:lstStyle/>
        <a:p>
          <a:endParaRPr lang="zh-TW" altLang="en-US"/>
        </a:p>
      </dgm:t>
    </dgm:pt>
    <dgm:pt modelId="{B7D3C1C0-E69F-4EF6-B85C-331F9CBA0BB3}" type="pres">
      <dgm:prSet presAssocID="{67F50230-F808-4A81-AA77-BB74DD969F6F}" presName="connTx" presStyleLbl="parChTrans1D4" presStyleIdx="5" presStyleCnt="26"/>
      <dgm:spPr/>
      <dgm:t>
        <a:bodyPr/>
        <a:lstStyle/>
        <a:p>
          <a:endParaRPr lang="zh-TW" altLang="en-US"/>
        </a:p>
      </dgm:t>
    </dgm:pt>
    <dgm:pt modelId="{5449161A-88F1-42B5-A123-8D0B3D13A85B}" type="pres">
      <dgm:prSet presAssocID="{A02386F8-B251-4ADF-9765-1D413A1490B2}" presName="root2" presStyleCnt="0"/>
      <dgm:spPr/>
    </dgm:pt>
    <dgm:pt modelId="{B1FB46AC-CF99-45C3-856D-1E3627F5B9DA}" type="pres">
      <dgm:prSet presAssocID="{A02386F8-B251-4ADF-9765-1D413A1490B2}" presName="LevelTwoTextNode" presStyleLbl="node4" presStyleIdx="5" presStyleCnt="26" custScaleX="227323" custScaleY="78967">
        <dgm:presLayoutVars>
          <dgm:chPref val="3"/>
        </dgm:presLayoutVars>
      </dgm:prSet>
      <dgm:spPr/>
      <dgm:t>
        <a:bodyPr/>
        <a:lstStyle/>
        <a:p>
          <a:endParaRPr lang="zh-TW" altLang="en-US"/>
        </a:p>
      </dgm:t>
    </dgm:pt>
    <dgm:pt modelId="{27D39AB9-67EE-40B9-B241-4B5D3F7955FA}" type="pres">
      <dgm:prSet presAssocID="{A02386F8-B251-4ADF-9765-1D413A1490B2}" presName="level3hierChild" presStyleCnt="0"/>
      <dgm:spPr/>
    </dgm:pt>
    <dgm:pt modelId="{066FE32F-D826-40D0-855D-1FC4D658D466}" type="pres">
      <dgm:prSet presAssocID="{E751D0FE-1EDA-4775-9F01-3558E219BC79}" presName="conn2-1" presStyleLbl="parChTrans1D2" presStyleIdx="1" presStyleCnt="4"/>
      <dgm:spPr/>
      <dgm:t>
        <a:bodyPr/>
        <a:lstStyle/>
        <a:p>
          <a:endParaRPr lang="zh-TW" altLang="en-US"/>
        </a:p>
      </dgm:t>
    </dgm:pt>
    <dgm:pt modelId="{34C0A976-17BE-4024-95EB-E8285BD51CC5}" type="pres">
      <dgm:prSet presAssocID="{E751D0FE-1EDA-4775-9F01-3558E219BC79}" presName="connTx" presStyleLbl="parChTrans1D2" presStyleIdx="1" presStyleCnt="4"/>
      <dgm:spPr/>
      <dgm:t>
        <a:bodyPr/>
        <a:lstStyle/>
        <a:p>
          <a:endParaRPr lang="zh-TW" altLang="en-US"/>
        </a:p>
      </dgm:t>
    </dgm:pt>
    <dgm:pt modelId="{26EA5BBE-F3DF-43C2-B0F5-B023F63E712D}" type="pres">
      <dgm:prSet presAssocID="{433CABFB-4D68-4E1E-BB7B-57EE006D9664}" presName="root2" presStyleCnt="0"/>
      <dgm:spPr/>
    </dgm:pt>
    <dgm:pt modelId="{1D70F86F-22E2-4846-A505-5AAAD9F0F0AE}" type="pres">
      <dgm:prSet presAssocID="{433CABFB-4D68-4E1E-BB7B-57EE006D9664}" presName="LevelTwoTextNode" presStyleLbl="node2" presStyleIdx="1" presStyleCnt="4" custScaleX="80319" custScaleY="160637">
        <dgm:presLayoutVars>
          <dgm:chPref val="3"/>
        </dgm:presLayoutVars>
      </dgm:prSet>
      <dgm:spPr/>
      <dgm:t>
        <a:bodyPr/>
        <a:lstStyle/>
        <a:p>
          <a:endParaRPr lang="zh-TW" altLang="en-US"/>
        </a:p>
      </dgm:t>
    </dgm:pt>
    <dgm:pt modelId="{A66D0FE3-364E-4A69-B519-B5211C0AEC07}" type="pres">
      <dgm:prSet presAssocID="{433CABFB-4D68-4E1E-BB7B-57EE006D9664}" presName="level3hierChild" presStyleCnt="0"/>
      <dgm:spPr/>
    </dgm:pt>
    <dgm:pt modelId="{EDF63BC2-BBB5-4D91-BBE6-EA48D589FF30}" type="pres">
      <dgm:prSet presAssocID="{418E373A-C307-452E-AE06-8457B071D5EB}" presName="conn2-1" presStyleLbl="parChTrans1D3" presStyleIdx="3" presStyleCnt="13"/>
      <dgm:spPr/>
      <dgm:t>
        <a:bodyPr/>
        <a:lstStyle/>
        <a:p>
          <a:endParaRPr lang="zh-TW" altLang="en-US"/>
        </a:p>
      </dgm:t>
    </dgm:pt>
    <dgm:pt modelId="{30BC916B-3205-44FC-B22B-80CFEC0B4E02}" type="pres">
      <dgm:prSet presAssocID="{418E373A-C307-452E-AE06-8457B071D5EB}" presName="connTx" presStyleLbl="parChTrans1D3" presStyleIdx="3" presStyleCnt="13"/>
      <dgm:spPr/>
      <dgm:t>
        <a:bodyPr/>
        <a:lstStyle/>
        <a:p>
          <a:endParaRPr lang="zh-TW" altLang="en-US"/>
        </a:p>
      </dgm:t>
    </dgm:pt>
    <dgm:pt modelId="{EB72E6E7-4D6C-4F2E-91D7-2EC3AAB7EAE7}" type="pres">
      <dgm:prSet presAssocID="{171A121D-546E-435D-8D05-BCC68AE7DC82}" presName="root2" presStyleCnt="0"/>
      <dgm:spPr/>
    </dgm:pt>
    <dgm:pt modelId="{4A058239-C0AF-4B31-A466-7CFD0E59C097}" type="pres">
      <dgm:prSet presAssocID="{171A121D-546E-435D-8D05-BCC68AE7DC82}" presName="LevelTwoTextNode" presStyleLbl="node3" presStyleIdx="3" presStyleCnt="13" custScaleX="262867" custScaleY="80621">
        <dgm:presLayoutVars>
          <dgm:chPref val="3"/>
        </dgm:presLayoutVars>
      </dgm:prSet>
      <dgm:spPr/>
      <dgm:t>
        <a:bodyPr/>
        <a:lstStyle/>
        <a:p>
          <a:endParaRPr lang="zh-TW" altLang="en-US"/>
        </a:p>
      </dgm:t>
    </dgm:pt>
    <dgm:pt modelId="{FCD1F2F8-D167-461E-A457-40584EE48C29}" type="pres">
      <dgm:prSet presAssocID="{171A121D-546E-435D-8D05-BCC68AE7DC82}" presName="level3hierChild" presStyleCnt="0"/>
      <dgm:spPr/>
    </dgm:pt>
    <dgm:pt modelId="{C6FA3F48-810A-4A50-AA07-5E1F0A2A5E06}" type="pres">
      <dgm:prSet presAssocID="{0010B6F1-BF99-46BC-AA0F-1037B7C6A9DC}" presName="conn2-1" presStyleLbl="parChTrans1D4" presStyleIdx="6" presStyleCnt="26"/>
      <dgm:spPr/>
      <dgm:t>
        <a:bodyPr/>
        <a:lstStyle/>
        <a:p>
          <a:endParaRPr lang="zh-TW" altLang="en-US"/>
        </a:p>
      </dgm:t>
    </dgm:pt>
    <dgm:pt modelId="{D22F20F3-45BD-4EB6-BDE1-FA62286250FF}" type="pres">
      <dgm:prSet presAssocID="{0010B6F1-BF99-46BC-AA0F-1037B7C6A9DC}" presName="connTx" presStyleLbl="parChTrans1D4" presStyleIdx="6" presStyleCnt="26"/>
      <dgm:spPr/>
      <dgm:t>
        <a:bodyPr/>
        <a:lstStyle/>
        <a:p>
          <a:endParaRPr lang="zh-TW" altLang="en-US"/>
        </a:p>
      </dgm:t>
    </dgm:pt>
    <dgm:pt modelId="{EF89F866-154F-42CC-A373-4725DC42ED43}" type="pres">
      <dgm:prSet presAssocID="{CB6081F4-15CD-4B37-9BFA-B41FA8FF7EAC}" presName="root2" presStyleCnt="0"/>
      <dgm:spPr/>
    </dgm:pt>
    <dgm:pt modelId="{3C9EFA8D-7C67-4DC6-BF25-B14AD589153D}" type="pres">
      <dgm:prSet presAssocID="{CB6081F4-15CD-4B37-9BFA-B41FA8FF7EAC}" presName="LevelTwoTextNode" presStyleLbl="node4" presStyleIdx="6" presStyleCnt="26" custScaleX="294596" custScaleY="79687">
        <dgm:presLayoutVars>
          <dgm:chPref val="3"/>
        </dgm:presLayoutVars>
      </dgm:prSet>
      <dgm:spPr/>
      <dgm:t>
        <a:bodyPr/>
        <a:lstStyle/>
        <a:p>
          <a:endParaRPr lang="zh-TW" altLang="en-US"/>
        </a:p>
      </dgm:t>
    </dgm:pt>
    <dgm:pt modelId="{D1588320-5DE0-40F4-8E38-6A731DB90F4F}" type="pres">
      <dgm:prSet presAssocID="{CB6081F4-15CD-4B37-9BFA-B41FA8FF7EAC}" presName="level3hierChild" presStyleCnt="0"/>
      <dgm:spPr/>
    </dgm:pt>
    <dgm:pt modelId="{3B5814C3-02AC-4FD2-A6C6-993773B6ECE8}" type="pres">
      <dgm:prSet presAssocID="{391CAB7F-DDCF-469F-9750-0B99CE3F6459}" presName="conn2-1" presStyleLbl="parChTrans1D4" presStyleIdx="7" presStyleCnt="26"/>
      <dgm:spPr/>
      <dgm:t>
        <a:bodyPr/>
        <a:lstStyle/>
        <a:p>
          <a:endParaRPr lang="zh-TW" altLang="en-US"/>
        </a:p>
      </dgm:t>
    </dgm:pt>
    <dgm:pt modelId="{4B1E05D4-B9FD-40A4-86DA-8F79494505CA}" type="pres">
      <dgm:prSet presAssocID="{391CAB7F-DDCF-469F-9750-0B99CE3F6459}" presName="connTx" presStyleLbl="parChTrans1D4" presStyleIdx="7" presStyleCnt="26"/>
      <dgm:spPr/>
      <dgm:t>
        <a:bodyPr/>
        <a:lstStyle/>
        <a:p>
          <a:endParaRPr lang="zh-TW" altLang="en-US"/>
        </a:p>
      </dgm:t>
    </dgm:pt>
    <dgm:pt modelId="{BC66C419-C642-4248-B439-586070CF034D}" type="pres">
      <dgm:prSet presAssocID="{0BB81CE5-C3CE-4A59-BD12-8C49AC7C8B1D}" presName="root2" presStyleCnt="0"/>
      <dgm:spPr/>
    </dgm:pt>
    <dgm:pt modelId="{FC0766A7-1EB9-426D-A22C-3FD1B0FA8D2D}" type="pres">
      <dgm:prSet presAssocID="{0BB81CE5-C3CE-4A59-BD12-8C49AC7C8B1D}" presName="LevelTwoTextNode" presStyleLbl="node4" presStyleIdx="7" presStyleCnt="26" custScaleX="227323" custScaleY="78967" custLinFactNeighborX="1687">
        <dgm:presLayoutVars>
          <dgm:chPref val="3"/>
        </dgm:presLayoutVars>
      </dgm:prSet>
      <dgm:spPr/>
      <dgm:t>
        <a:bodyPr/>
        <a:lstStyle/>
        <a:p>
          <a:endParaRPr lang="zh-TW" altLang="en-US"/>
        </a:p>
      </dgm:t>
    </dgm:pt>
    <dgm:pt modelId="{DB635272-480D-4C6C-958B-4AA118AA1F31}" type="pres">
      <dgm:prSet presAssocID="{0BB81CE5-C3CE-4A59-BD12-8C49AC7C8B1D}" presName="level3hierChild" presStyleCnt="0"/>
      <dgm:spPr/>
    </dgm:pt>
    <dgm:pt modelId="{7C73D7BA-1B44-4423-9B05-BD398BFC1D87}" type="pres">
      <dgm:prSet presAssocID="{D14D08E0-7B7D-48A8-84E0-AA5BC5C65588}" presName="conn2-1" presStyleLbl="parChTrans1D3" presStyleIdx="4" presStyleCnt="13"/>
      <dgm:spPr/>
      <dgm:t>
        <a:bodyPr/>
        <a:lstStyle/>
        <a:p>
          <a:endParaRPr lang="zh-TW" altLang="en-US"/>
        </a:p>
      </dgm:t>
    </dgm:pt>
    <dgm:pt modelId="{5D1660E6-7437-4E1D-8148-D458D0CED445}" type="pres">
      <dgm:prSet presAssocID="{D14D08E0-7B7D-48A8-84E0-AA5BC5C65588}" presName="connTx" presStyleLbl="parChTrans1D3" presStyleIdx="4" presStyleCnt="13"/>
      <dgm:spPr/>
      <dgm:t>
        <a:bodyPr/>
        <a:lstStyle/>
        <a:p>
          <a:endParaRPr lang="zh-TW" altLang="en-US"/>
        </a:p>
      </dgm:t>
    </dgm:pt>
    <dgm:pt modelId="{942B7EAF-A98E-4D21-9AC4-11D7F559542B}" type="pres">
      <dgm:prSet presAssocID="{44540DCE-112E-4FD7-A26F-24021998FB7E}" presName="root2" presStyleCnt="0"/>
      <dgm:spPr/>
    </dgm:pt>
    <dgm:pt modelId="{D7503830-9399-4383-8003-CBF5D384E11D}" type="pres">
      <dgm:prSet presAssocID="{44540DCE-112E-4FD7-A26F-24021998FB7E}" presName="LevelTwoTextNode" presStyleLbl="node3" presStyleIdx="4" presStyleCnt="13" custScaleX="262867" custScaleY="80621">
        <dgm:presLayoutVars>
          <dgm:chPref val="3"/>
        </dgm:presLayoutVars>
      </dgm:prSet>
      <dgm:spPr/>
      <dgm:t>
        <a:bodyPr/>
        <a:lstStyle/>
        <a:p>
          <a:endParaRPr lang="zh-TW" altLang="en-US"/>
        </a:p>
      </dgm:t>
    </dgm:pt>
    <dgm:pt modelId="{D2A9476F-AA07-4284-8363-DA125010ECAF}" type="pres">
      <dgm:prSet presAssocID="{44540DCE-112E-4FD7-A26F-24021998FB7E}" presName="level3hierChild" presStyleCnt="0"/>
      <dgm:spPr/>
    </dgm:pt>
    <dgm:pt modelId="{F6C850FC-E860-4423-B306-B44524DEF6B1}" type="pres">
      <dgm:prSet presAssocID="{E57027A7-1D6C-415D-AE2D-DF49F531FA2C}" presName="conn2-1" presStyleLbl="parChTrans1D4" presStyleIdx="8" presStyleCnt="26"/>
      <dgm:spPr/>
      <dgm:t>
        <a:bodyPr/>
        <a:lstStyle/>
        <a:p>
          <a:endParaRPr lang="zh-TW" altLang="en-US"/>
        </a:p>
      </dgm:t>
    </dgm:pt>
    <dgm:pt modelId="{37D80D65-55E6-437A-ACDA-10101D721C17}" type="pres">
      <dgm:prSet presAssocID="{E57027A7-1D6C-415D-AE2D-DF49F531FA2C}" presName="connTx" presStyleLbl="parChTrans1D4" presStyleIdx="8" presStyleCnt="26"/>
      <dgm:spPr/>
      <dgm:t>
        <a:bodyPr/>
        <a:lstStyle/>
        <a:p>
          <a:endParaRPr lang="zh-TW" altLang="en-US"/>
        </a:p>
      </dgm:t>
    </dgm:pt>
    <dgm:pt modelId="{67C37C18-E2DC-42D4-8C48-CAE4C856EAD6}" type="pres">
      <dgm:prSet presAssocID="{F87E4DE6-CC7E-41BE-99B5-06D200ADC14F}" presName="root2" presStyleCnt="0"/>
      <dgm:spPr/>
    </dgm:pt>
    <dgm:pt modelId="{1603241A-56E4-4A43-BEC1-8A95FD44A264}" type="pres">
      <dgm:prSet presAssocID="{F87E4DE6-CC7E-41BE-99B5-06D200ADC14F}" presName="LevelTwoTextNode" presStyleLbl="node4" presStyleIdx="8" presStyleCnt="26" custScaleX="294592" custScaleY="79636">
        <dgm:presLayoutVars>
          <dgm:chPref val="3"/>
        </dgm:presLayoutVars>
      </dgm:prSet>
      <dgm:spPr/>
      <dgm:t>
        <a:bodyPr/>
        <a:lstStyle/>
        <a:p>
          <a:endParaRPr lang="zh-TW" altLang="en-US"/>
        </a:p>
      </dgm:t>
    </dgm:pt>
    <dgm:pt modelId="{A43DAA72-6801-4BD9-B20C-1AB039E0EAEB}" type="pres">
      <dgm:prSet presAssocID="{F87E4DE6-CC7E-41BE-99B5-06D200ADC14F}" presName="level3hierChild" presStyleCnt="0"/>
      <dgm:spPr/>
    </dgm:pt>
    <dgm:pt modelId="{7A1C1A30-FAB1-4018-ABB1-610553CBF246}" type="pres">
      <dgm:prSet presAssocID="{299D56E2-76F9-4B62-A0A1-3CB05D2D1AD1}" presName="conn2-1" presStyleLbl="parChTrans1D4" presStyleIdx="9" presStyleCnt="26"/>
      <dgm:spPr/>
      <dgm:t>
        <a:bodyPr/>
        <a:lstStyle/>
        <a:p>
          <a:endParaRPr lang="zh-TW" altLang="en-US"/>
        </a:p>
      </dgm:t>
    </dgm:pt>
    <dgm:pt modelId="{96C6A408-6ECC-4126-970D-7967912F2C3C}" type="pres">
      <dgm:prSet presAssocID="{299D56E2-76F9-4B62-A0A1-3CB05D2D1AD1}" presName="connTx" presStyleLbl="parChTrans1D4" presStyleIdx="9" presStyleCnt="26"/>
      <dgm:spPr/>
      <dgm:t>
        <a:bodyPr/>
        <a:lstStyle/>
        <a:p>
          <a:endParaRPr lang="zh-TW" altLang="en-US"/>
        </a:p>
      </dgm:t>
    </dgm:pt>
    <dgm:pt modelId="{57AE76B9-5DB1-4948-93FF-8265AACAB9BA}" type="pres">
      <dgm:prSet presAssocID="{A5AAD5E9-977C-40A4-A476-FD4C167D936D}" presName="root2" presStyleCnt="0"/>
      <dgm:spPr/>
    </dgm:pt>
    <dgm:pt modelId="{AA6D1835-5EAE-4685-A7D7-E267076E56C8}" type="pres">
      <dgm:prSet presAssocID="{A5AAD5E9-977C-40A4-A476-FD4C167D936D}" presName="LevelTwoTextNode" presStyleLbl="node4" presStyleIdx="9" presStyleCnt="26" custScaleX="227323" custScaleY="78967">
        <dgm:presLayoutVars>
          <dgm:chPref val="3"/>
        </dgm:presLayoutVars>
      </dgm:prSet>
      <dgm:spPr/>
      <dgm:t>
        <a:bodyPr/>
        <a:lstStyle/>
        <a:p>
          <a:endParaRPr lang="zh-TW" altLang="en-US"/>
        </a:p>
      </dgm:t>
    </dgm:pt>
    <dgm:pt modelId="{AD50A6D3-331B-4F15-A06A-0C4AA3250BA2}" type="pres">
      <dgm:prSet presAssocID="{A5AAD5E9-977C-40A4-A476-FD4C167D936D}" presName="level3hierChild" presStyleCnt="0"/>
      <dgm:spPr/>
    </dgm:pt>
    <dgm:pt modelId="{05BB69E8-0D53-48CC-BF05-CB05A2C1A306}" type="pres">
      <dgm:prSet presAssocID="{10B5E870-B75A-4206-9360-B7BB04F6E429}" presName="conn2-1" presStyleLbl="parChTrans1D3" presStyleIdx="5" presStyleCnt="13"/>
      <dgm:spPr/>
      <dgm:t>
        <a:bodyPr/>
        <a:lstStyle/>
        <a:p>
          <a:endParaRPr lang="zh-TW" altLang="en-US"/>
        </a:p>
      </dgm:t>
    </dgm:pt>
    <dgm:pt modelId="{11A97E56-3064-4F85-81DA-60D5C7CDEBA5}" type="pres">
      <dgm:prSet presAssocID="{10B5E870-B75A-4206-9360-B7BB04F6E429}" presName="connTx" presStyleLbl="parChTrans1D3" presStyleIdx="5" presStyleCnt="13"/>
      <dgm:spPr/>
      <dgm:t>
        <a:bodyPr/>
        <a:lstStyle/>
        <a:p>
          <a:endParaRPr lang="zh-TW" altLang="en-US"/>
        </a:p>
      </dgm:t>
    </dgm:pt>
    <dgm:pt modelId="{48EE7FD2-B155-4A1B-9841-7242978640C6}" type="pres">
      <dgm:prSet presAssocID="{01DE08A7-1EAF-43DA-808F-707BF0D6EC44}" presName="root2" presStyleCnt="0"/>
      <dgm:spPr/>
    </dgm:pt>
    <dgm:pt modelId="{8E25B6A0-1A55-4ABB-B8E2-14546CD9EF21}" type="pres">
      <dgm:prSet presAssocID="{01DE08A7-1EAF-43DA-808F-707BF0D6EC44}" presName="LevelTwoTextNode" presStyleLbl="node3" presStyleIdx="5" presStyleCnt="13" custScaleX="262867" custScaleY="80621">
        <dgm:presLayoutVars>
          <dgm:chPref val="3"/>
        </dgm:presLayoutVars>
      </dgm:prSet>
      <dgm:spPr/>
      <dgm:t>
        <a:bodyPr/>
        <a:lstStyle/>
        <a:p>
          <a:endParaRPr lang="zh-TW" altLang="en-US"/>
        </a:p>
      </dgm:t>
    </dgm:pt>
    <dgm:pt modelId="{12183A78-F839-450F-8D33-A5E02D082A4C}" type="pres">
      <dgm:prSet presAssocID="{01DE08A7-1EAF-43DA-808F-707BF0D6EC44}" presName="level3hierChild" presStyleCnt="0"/>
      <dgm:spPr/>
    </dgm:pt>
    <dgm:pt modelId="{4B9A1477-3EFD-4E5D-8104-348074AC7852}" type="pres">
      <dgm:prSet presAssocID="{49EB0343-E057-4155-B3C5-45AA353361B6}" presName="conn2-1" presStyleLbl="parChTrans1D4" presStyleIdx="10" presStyleCnt="26"/>
      <dgm:spPr/>
      <dgm:t>
        <a:bodyPr/>
        <a:lstStyle/>
        <a:p>
          <a:endParaRPr lang="zh-TW" altLang="en-US"/>
        </a:p>
      </dgm:t>
    </dgm:pt>
    <dgm:pt modelId="{30320B1F-77F4-4970-9539-7FCA354C1BA0}" type="pres">
      <dgm:prSet presAssocID="{49EB0343-E057-4155-B3C5-45AA353361B6}" presName="connTx" presStyleLbl="parChTrans1D4" presStyleIdx="10" presStyleCnt="26"/>
      <dgm:spPr/>
      <dgm:t>
        <a:bodyPr/>
        <a:lstStyle/>
        <a:p>
          <a:endParaRPr lang="zh-TW" altLang="en-US"/>
        </a:p>
      </dgm:t>
    </dgm:pt>
    <dgm:pt modelId="{6515574F-C347-4C91-93F5-4CA25E9753C4}" type="pres">
      <dgm:prSet presAssocID="{A446BCCD-D62A-4299-AF26-F32CED44EB5F}" presName="root2" presStyleCnt="0"/>
      <dgm:spPr/>
    </dgm:pt>
    <dgm:pt modelId="{28010889-05D7-449C-AC46-9A3FB21C90B2}" type="pres">
      <dgm:prSet presAssocID="{A446BCCD-D62A-4299-AF26-F32CED44EB5F}" presName="LevelTwoTextNode" presStyleLbl="node4" presStyleIdx="10" presStyleCnt="26" custScaleX="294596" custScaleY="79687">
        <dgm:presLayoutVars>
          <dgm:chPref val="3"/>
        </dgm:presLayoutVars>
      </dgm:prSet>
      <dgm:spPr/>
      <dgm:t>
        <a:bodyPr/>
        <a:lstStyle/>
        <a:p>
          <a:endParaRPr lang="zh-TW" altLang="en-US"/>
        </a:p>
      </dgm:t>
    </dgm:pt>
    <dgm:pt modelId="{78EA66F8-3F86-46C0-97ED-3BB38A12EDA6}" type="pres">
      <dgm:prSet presAssocID="{A446BCCD-D62A-4299-AF26-F32CED44EB5F}" presName="level3hierChild" presStyleCnt="0"/>
      <dgm:spPr/>
    </dgm:pt>
    <dgm:pt modelId="{10E2D0A1-5558-4980-8667-9A641E752C1B}" type="pres">
      <dgm:prSet presAssocID="{0C9B4A41-5577-43EE-9F01-ED00259F7E7C}" presName="conn2-1" presStyleLbl="parChTrans1D4" presStyleIdx="11" presStyleCnt="26"/>
      <dgm:spPr/>
      <dgm:t>
        <a:bodyPr/>
        <a:lstStyle/>
        <a:p>
          <a:endParaRPr lang="zh-TW" altLang="en-US"/>
        </a:p>
      </dgm:t>
    </dgm:pt>
    <dgm:pt modelId="{C382A748-41B0-4BE8-A488-DFBAAAB1819C}" type="pres">
      <dgm:prSet presAssocID="{0C9B4A41-5577-43EE-9F01-ED00259F7E7C}" presName="connTx" presStyleLbl="parChTrans1D4" presStyleIdx="11" presStyleCnt="26"/>
      <dgm:spPr/>
      <dgm:t>
        <a:bodyPr/>
        <a:lstStyle/>
        <a:p>
          <a:endParaRPr lang="zh-TW" altLang="en-US"/>
        </a:p>
      </dgm:t>
    </dgm:pt>
    <dgm:pt modelId="{70327735-D4E2-4DD3-AFF6-18D093BFFD68}" type="pres">
      <dgm:prSet presAssocID="{7790A946-B6DD-4206-935A-5A122BC36BF9}" presName="root2" presStyleCnt="0"/>
      <dgm:spPr/>
    </dgm:pt>
    <dgm:pt modelId="{032B6DBC-DA84-4414-94C1-06C270E00017}" type="pres">
      <dgm:prSet presAssocID="{7790A946-B6DD-4206-935A-5A122BC36BF9}" presName="LevelTwoTextNode" presStyleLbl="node4" presStyleIdx="11" presStyleCnt="26" custScaleX="227323" custScaleY="78967">
        <dgm:presLayoutVars>
          <dgm:chPref val="3"/>
        </dgm:presLayoutVars>
      </dgm:prSet>
      <dgm:spPr/>
      <dgm:t>
        <a:bodyPr/>
        <a:lstStyle/>
        <a:p>
          <a:endParaRPr lang="zh-TW" altLang="en-US"/>
        </a:p>
      </dgm:t>
    </dgm:pt>
    <dgm:pt modelId="{3733AFFA-0B1A-436A-A5CC-D01D272DCC7C}" type="pres">
      <dgm:prSet presAssocID="{7790A946-B6DD-4206-935A-5A122BC36BF9}" presName="level3hierChild" presStyleCnt="0"/>
      <dgm:spPr/>
    </dgm:pt>
    <dgm:pt modelId="{4B33148C-55D1-494A-8884-A322D1955C4C}" type="pres">
      <dgm:prSet presAssocID="{C156B48A-C638-4B6A-BE63-322010A6C1E3}" presName="conn2-1" presStyleLbl="parChTrans1D2" presStyleIdx="2" presStyleCnt="4"/>
      <dgm:spPr/>
      <dgm:t>
        <a:bodyPr/>
        <a:lstStyle/>
        <a:p>
          <a:endParaRPr lang="zh-TW" altLang="en-US"/>
        </a:p>
      </dgm:t>
    </dgm:pt>
    <dgm:pt modelId="{8CB27429-DAAF-4D45-BD1D-7DED6AF90D33}" type="pres">
      <dgm:prSet presAssocID="{C156B48A-C638-4B6A-BE63-322010A6C1E3}" presName="connTx" presStyleLbl="parChTrans1D2" presStyleIdx="2" presStyleCnt="4"/>
      <dgm:spPr/>
      <dgm:t>
        <a:bodyPr/>
        <a:lstStyle/>
        <a:p>
          <a:endParaRPr lang="zh-TW" altLang="en-US"/>
        </a:p>
      </dgm:t>
    </dgm:pt>
    <dgm:pt modelId="{B46C0A94-E14D-4E65-93F0-0CD820FF863F}" type="pres">
      <dgm:prSet presAssocID="{B1252E80-48C7-40D5-968F-4EAA0144B29E}" presName="root2" presStyleCnt="0"/>
      <dgm:spPr/>
    </dgm:pt>
    <dgm:pt modelId="{ECBBF4AC-E22D-4F8C-870C-4C30211FB91F}" type="pres">
      <dgm:prSet presAssocID="{B1252E80-48C7-40D5-968F-4EAA0144B29E}" presName="LevelTwoTextNode" presStyleLbl="node2" presStyleIdx="2" presStyleCnt="4" custScaleX="80319" custScaleY="160637">
        <dgm:presLayoutVars>
          <dgm:chPref val="3"/>
        </dgm:presLayoutVars>
      </dgm:prSet>
      <dgm:spPr/>
      <dgm:t>
        <a:bodyPr/>
        <a:lstStyle/>
        <a:p>
          <a:endParaRPr lang="zh-TW" altLang="en-US"/>
        </a:p>
      </dgm:t>
    </dgm:pt>
    <dgm:pt modelId="{2FA3D679-A238-403E-B195-F150E9BB309B}" type="pres">
      <dgm:prSet presAssocID="{B1252E80-48C7-40D5-968F-4EAA0144B29E}" presName="level3hierChild" presStyleCnt="0"/>
      <dgm:spPr/>
    </dgm:pt>
    <dgm:pt modelId="{B9A42CEF-59F2-4DA0-AF08-C7951FCF640F}" type="pres">
      <dgm:prSet presAssocID="{A26B60B9-2E03-4D45-AC5B-E80888115FF9}" presName="conn2-1" presStyleLbl="parChTrans1D3" presStyleIdx="6" presStyleCnt="13"/>
      <dgm:spPr/>
      <dgm:t>
        <a:bodyPr/>
        <a:lstStyle/>
        <a:p>
          <a:endParaRPr lang="zh-TW" altLang="en-US"/>
        </a:p>
      </dgm:t>
    </dgm:pt>
    <dgm:pt modelId="{762E58DE-8582-40DA-81CB-9312428DE7E3}" type="pres">
      <dgm:prSet presAssocID="{A26B60B9-2E03-4D45-AC5B-E80888115FF9}" presName="connTx" presStyleLbl="parChTrans1D3" presStyleIdx="6" presStyleCnt="13"/>
      <dgm:spPr/>
      <dgm:t>
        <a:bodyPr/>
        <a:lstStyle/>
        <a:p>
          <a:endParaRPr lang="zh-TW" altLang="en-US"/>
        </a:p>
      </dgm:t>
    </dgm:pt>
    <dgm:pt modelId="{5D5C52B8-6162-41E3-8885-35AB04F10ED9}" type="pres">
      <dgm:prSet presAssocID="{067B4412-BA8C-4B13-B2C7-E571A63782CC}" presName="root2" presStyleCnt="0"/>
      <dgm:spPr/>
    </dgm:pt>
    <dgm:pt modelId="{A73941D7-9846-4C8E-9CD2-0DD1B0F02B02}" type="pres">
      <dgm:prSet presAssocID="{067B4412-BA8C-4B13-B2C7-E571A63782CC}" presName="LevelTwoTextNode" presStyleLbl="node3" presStyleIdx="6" presStyleCnt="13" custScaleX="262867" custScaleY="80621">
        <dgm:presLayoutVars>
          <dgm:chPref val="3"/>
        </dgm:presLayoutVars>
      </dgm:prSet>
      <dgm:spPr/>
      <dgm:t>
        <a:bodyPr/>
        <a:lstStyle/>
        <a:p>
          <a:endParaRPr lang="zh-TW" altLang="en-US"/>
        </a:p>
      </dgm:t>
    </dgm:pt>
    <dgm:pt modelId="{1DD09451-D93E-43F6-9125-7093216B262B}" type="pres">
      <dgm:prSet presAssocID="{067B4412-BA8C-4B13-B2C7-E571A63782CC}" presName="level3hierChild" presStyleCnt="0"/>
      <dgm:spPr/>
    </dgm:pt>
    <dgm:pt modelId="{AF971112-B43B-4F55-A689-C0167C15F6C3}" type="pres">
      <dgm:prSet presAssocID="{CB21BBF2-8D57-4F56-AF3A-177E0175E5F3}" presName="conn2-1" presStyleLbl="parChTrans1D4" presStyleIdx="12" presStyleCnt="26"/>
      <dgm:spPr/>
      <dgm:t>
        <a:bodyPr/>
        <a:lstStyle/>
        <a:p>
          <a:endParaRPr lang="zh-TW" altLang="en-US"/>
        </a:p>
      </dgm:t>
    </dgm:pt>
    <dgm:pt modelId="{DFC5FAA0-A5E2-41E1-B7C4-A3B3C9A755E9}" type="pres">
      <dgm:prSet presAssocID="{CB21BBF2-8D57-4F56-AF3A-177E0175E5F3}" presName="connTx" presStyleLbl="parChTrans1D4" presStyleIdx="12" presStyleCnt="26"/>
      <dgm:spPr/>
      <dgm:t>
        <a:bodyPr/>
        <a:lstStyle/>
        <a:p>
          <a:endParaRPr lang="zh-TW" altLang="en-US"/>
        </a:p>
      </dgm:t>
    </dgm:pt>
    <dgm:pt modelId="{957E0D37-46B0-4402-971E-4A4CDB92B932}" type="pres">
      <dgm:prSet presAssocID="{ACD2E853-A005-4D53-BCEC-C103A1207FC3}" presName="root2" presStyleCnt="0"/>
      <dgm:spPr/>
    </dgm:pt>
    <dgm:pt modelId="{13EA16AD-8F3C-4C32-9108-BDD22C4FC86F}" type="pres">
      <dgm:prSet presAssocID="{ACD2E853-A005-4D53-BCEC-C103A1207FC3}" presName="LevelTwoTextNode" presStyleLbl="node4" presStyleIdx="12" presStyleCnt="26" custScaleX="294596" custScaleY="79687">
        <dgm:presLayoutVars>
          <dgm:chPref val="3"/>
        </dgm:presLayoutVars>
      </dgm:prSet>
      <dgm:spPr/>
      <dgm:t>
        <a:bodyPr/>
        <a:lstStyle/>
        <a:p>
          <a:endParaRPr lang="zh-TW" altLang="en-US"/>
        </a:p>
      </dgm:t>
    </dgm:pt>
    <dgm:pt modelId="{5453350F-79F7-4289-95E9-F8A98D41B441}" type="pres">
      <dgm:prSet presAssocID="{ACD2E853-A005-4D53-BCEC-C103A1207FC3}" presName="level3hierChild" presStyleCnt="0"/>
      <dgm:spPr/>
    </dgm:pt>
    <dgm:pt modelId="{312C5430-6CCE-4BDE-9592-38534DE52AFB}" type="pres">
      <dgm:prSet presAssocID="{69F25884-6393-4F2E-9690-1E45A463F7A2}" presName="conn2-1" presStyleLbl="parChTrans1D4" presStyleIdx="13" presStyleCnt="26"/>
      <dgm:spPr/>
      <dgm:t>
        <a:bodyPr/>
        <a:lstStyle/>
        <a:p>
          <a:endParaRPr lang="zh-TW" altLang="en-US"/>
        </a:p>
      </dgm:t>
    </dgm:pt>
    <dgm:pt modelId="{6119B074-9A08-4CF5-A1F5-8AC282A0DE7A}" type="pres">
      <dgm:prSet presAssocID="{69F25884-6393-4F2E-9690-1E45A463F7A2}" presName="connTx" presStyleLbl="parChTrans1D4" presStyleIdx="13" presStyleCnt="26"/>
      <dgm:spPr/>
      <dgm:t>
        <a:bodyPr/>
        <a:lstStyle/>
        <a:p>
          <a:endParaRPr lang="zh-TW" altLang="en-US"/>
        </a:p>
      </dgm:t>
    </dgm:pt>
    <dgm:pt modelId="{10A1BDD8-3FA4-42DD-A149-E7F429372F0E}" type="pres">
      <dgm:prSet presAssocID="{8D744905-D15A-4FC8-8CC6-DE03BF160197}" presName="root2" presStyleCnt="0"/>
      <dgm:spPr/>
    </dgm:pt>
    <dgm:pt modelId="{42A5449C-B93A-42C0-AA9B-2988B8BB0ACC}" type="pres">
      <dgm:prSet presAssocID="{8D744905-D15A-4FC8-8CC6-DE03BF160197}" presName="LevelTwoTextNode" presStyleLbl="node4" presStyleIdx="13" presStyleCnt="26" custScaleX="227323" custScaleY="78967">
        <dgm:presLayoutVars>
          <dgm:chPref val="3"/>
        </dgm:presLayoutVars>
      </dgm:prSet>
      <dgm:spPr/>
      <dgm:t>
        <a:bodyPr/>
        <a:lstStyle/>
        <a:p>
          <a:endParaRPr lang="zh-TW" altLang="en-US"/>
        </a:p>
      </dgm:t>
    </dgm:pt>
    <dgm:pt modelId="{C3BBD905-AAC2-4599-9A0D-0C27497B73D9}" type="pres">
      <dgm:prSet presAssocID="{8D744905-D15A-4FC8-8CC6-DE03BF160197}" presName="level3hierChild" presStyleCnt="0"/>
      <dgm:spPr/>
    </dgm:pt>
    <dgm:pt modelId="{54E54080-1F40-4ECB-B28C-EF80F3BCA320}" type="pres">
      <dgm:prSet presAssocID="{D84DAEE8-77E1-451F-80F8-0A44BD7DC3F4}" presName="conn2-1" presStyleLbl="parChTrans1D3" presStyleIdx="7" presStyleCnt="13"/>
      <dgm:spPr/>
      <dgm:t>
        <a:bodyPr/>
        <a:lstStyle/>
        <a:p>
          <a:endParaRPr lang="zh-TW" altLang="en-US"/>
        </a:p>
      </dgm:t>
    </dgm:pt>
    <dgm:pt modelId="{43F81D0E-93CD-4CE7-A2B3-D9CF6E35B144}" type="pres">
      <dgm:prSet presAssocID="{D84DAEE8-77E1-451F-80F8-0A44BD7DC3F4}" presName="connTx" presStyleLbl="parChTrans1D3" presStyleIdx="7" presStyleCnt="13"/>
      <dgm:spPr/>
      <dgm:t>
        <a:bodyPr/>
        <a:lstStyle/>
        <a:p>
          <a:endParaRPr lang="zh-TW" altLang="en-US"/>
        </a:p>
      </dgm:t>
    </dgm:pt>
    <dgm:pt modelId="{00E532D7-9D5E-44EA-9370-F97B94F215DB}" type="pres">
      <dgm:prSet presAssocID="{B9EF524F-4F3B-480C-8C65-8E3A193B6ACC}" presName="root2" presStyleCnt="0"/>
      <dgm:spPr/>
    </dgm:pt>
    <dgm:pt modelId="{6E5ED1BB-5778-4F38-ABF9-83533B2ACDBF}" type="pres">
      <dgm:prSet presAssocID="{B9EF524F-4F3B-480C-8C65-8E3A193B6ACC}" presName="LevelTwoTextNode" presStyleLbl="node3" presStyleIdx="7" presStyleCnt="13" custScaleX="262867" custScaleY="80621">
        <dgm:presLayoutVars>
          <dgm:chPref val="3"/>
        </dgm:presLayoutVars>
      </dgm:prSet>
      <dgm:spPr/>
      <dgm:t>
        <a:bodyPr/>
        <a:lstStyle/>
        <a:p>
          <a:endParaRPr lang="zh-TW" altLang="en-US"/>
        </a:p>
      </dgm:t>
    </dgm:pt>
    <dgm:pt modelId="{6E527564-BCF6-4DC2-89A5-55265B4F48AA}" type="pres">
      <dgm:prSet presAssocID="{B9EF524F-4F3B-480C-8C65-8E3A193B6ACC}" presName="level3hierChild" presStyleCnt="0"/>
      <dgm:spPr/>
    </dgm:pt>
    <dgm:pt modelId="{0DE5685E-424C-4900-941A-0473EDD86F50}" type="pres">
      <dgm:prSet presAssocID="{8834370F-A51A-4DFA-BD64-80F47D4FA8B2}" presName="conn2-1" presStyleLbl="parChTrans1D4" presStyleIdx="14" presStyleCnt="26"/>
      <dgm:spPr/>
      <dgm:t>
        <a:bodyPr/>
        <a:lstStyle/>
        <a:p>
          <a:endParaRPr lang="zh-TW" altLang="en-US"/>
        </a:p>
      </dgm:t>
    </dgm:pt>
    <dgm:pt modelId="{EAB0A683-DB47-4476-9273-EDB14850F557}" type="pres">
      <dgm:prSet presAssocID="{8834370F-A51A-4DFA-BD64-80F47D4FA8B2}" presName="connTx" presStyleLbl="parChTrans1D4" presStyleIdx="14" presStyleCnt="26"/>
      <dgm:spPr/>
      <dgm:t>
        <a:bodyPr/>
        <a:lstStyle/>
        <a:p>
          <a:endParaRPr lang="zh-TW" altLang="en-US"/>
        </a:p>
      </dgm:t>
    </dgm:pt>
    <dgm:pt modelId="{7D21F331-7D47-4BAC-A0DE-1C1C1E86784F}" type="pres">
      <dgm:prSet presAssocID="{E462A1B8-C1CE-4A90-9051-6BDAAB40B044}" presName="root2" presStyleCnt="0"/>
      <dgm:spPr/>
    </dgm:pt>
    <dgm:pt modelId="{EAB1B3EB-DD4B-4992-A974-4D1BA482701D}" type="pres">
      <dgm:prSet presAssocID="{E462A1B8-C1CE-4A90-9051-6BDAAB40B044}" presName="LevelTwoTextNode" presStyleLbl="node4" presStyleIdx="14" presStyleCnt="26" custScaleX="294596" custScaleY="79687">
        <dgm:presLayoutVars>
          <dgm:chPref val="3"/>
        </dgm:presLayoutVars>
      </dgm:prSet>
      <dgm:spPr/>
      <dgm:t>
        <a:bodyPr/>
        <a:lstStyle/>
        <a:p>
          <a:endParaRPr lang="zh-TW" altLang="en-US"/>
        </a:p>
      </dgm:t>
    </dgm:pt>
    <dgm:pt modelId="{A01EAE30-7B30-4DEC-8C58-BA8B977BB37E}" type="pres">
      <dgm:prSet presAssocID="{E462A1B8-C1CE-4A90-9051-6BDAAB40B044}" presName="level3hierChild" presStyleCnt="0"/>
      <dgm:spPr/>
    </dgm:pt>
    <dgm:pt modelId="{8266A898-CAFC-4DE2-B4E7-6F393E7886CC}" type="pres">
      <dgm:prSet presAssocID="{6E6AB4AF-1D0E-44C6-B15D-8C3D4853F2E5}" presName="conn2-1" presStyleLbl="parChTrans1D4" presStyleIdx="15" presStyleCnt="26"/>
      <dgm:spPr/>
      <dgm:t>
        <a:bodyPr/>
        <a:lstStyle/>
        <a:p>
          <a:endParaRPr lang="zh-TW" altLang="en-US"/>
        </a:p>
      </dgm:t>
    </dgm:pt>
    <dgm:pt modelId="{BF16E724-903C-4C2B-8906-5F20EC6CCD3C}" type="pres">
      <dgm:prSet presAssocID="{6E6AB4AF-1D0E-44C6-B15D-8C3D4853F2E5}" presName="connTx" presStyleLbl="parChTrans1D4" presStyleIdx="15" presStyleCnt="26"/>
      <dgm:spPr/>
      <dgm:t>
        <a:bodyPr/>
        <a:lstStyle/>
        <a:p>
          <a:endParaRPr lang="zh-TW" altLang="en-US"/>
        </a:p>
      </dgm:t>
    </dgm:pt>
    <dgm:pt modelId="{79B586AD-0164-45D1-904F-1B33BE6CB447}" type="pres">
      <dgm:prSet presAssocID="{CEFF71FC-14CA-4242-B0AB-4206ECD9B1D2}" presName="root2" presStyleCnt="0"/>
      <dgm:spPr/>
    </dgm:pt>
    <dgm:pt modelId="{4E16E872-9C97-4A4C-946F-3DE342A44439}" type="pres">
      <dgm:prSet presAssocID="{CEFF71FC-14CA-4242-B0AB-4206ECD9B1D2}" presName="LevelTwoTextNode" presStyleLbl="node4" presStyleIdx="15" presStyleCnt="26" custScaleX="227323" custScaleY="78967">
        <dgm:presLayoutVars>
          <dgm:chPref val="3"/>
        </dgm:presLayoutVars>
      </dgm:prSet>
      <dgm:spPr/>
      <dgm:t>
        <a:bodyPr/>
        <a:lstStyle/>
        <a:p>
          <a:endParaRPr lang="zh-TW" altLang="en-US"/>
        </a:p>
      </dgm:t>
    </dgm:pt>
    <dgm:pt modelId="{8618FBFF-6D67-4889-B539-1E7DA87E8B14}" type="pres">
      <dgm:prSet presAssocID="{CEFF71FC-14CA-4242-B0AB-4206ECD9B1D2}" presName="level3hierChild" presStyleCnt="0"/>
      <dgm:spPr/>
    </dgm:pt>
    <dgm:pt modelId="{A2355D49-7942-4AF2-880A-DDF8870E72D6}" type="pres">
      <dgm:prSet presAssocID="{2EBF226E-4066-4719-83F0-00177CE3DD41}" presName="conn2-1" presStyleLbl="parChTrans1D3" presStyleIdx="8" presStyleCnt="13"/>
      <dgm:spPr/>
      <dgm:t>
        <a:bodyPr/>
        <a:lstStyle/>
        <a:p>
          <a:endParaRPr lang="zh-TW" altLang="en-US"/>
        </a:p>
      </dgm:t>
    </dgm:pt>
    <dgm:pt modelId="{EB80C78A-D33A-4FC3-BFCE-34A2C79A62B1}" type="pres">
      <dgm:prSet presAssocID="{2EBF226E-4066-4719-83F0-00177CE3DD41}" presName="connTx" presStyleLbl="parChTrans1D3" presStyleIdx="8" presStyleCnt="13"/>
      <dgm:spPr/>
      <dgm:t>
        <a:bodyPr/>
        <a:lstStyle/>
        <a:p>
          <a:endParaRPr lang="zh-TW" altLang="en-US"/>
        </a:p>
      </dgm:t>
    </dgm:pt>
    <dgm:pt modelId="{6E600CDC-C929-4C5D-9100-F45515AF2B06}" type="pres">
      <dgm:prSet presAssocID="{56279B9C-B610-4F81-87C8-E788CC4EFADF}" presName="root2" presStyleCnt="0"/>
      <dgm:spPr/>
    </dgm:pt>
    <dgm:pt modelId="{ECB21CD7-5D57-4385-B4C9-640E8D34573E}" type="pres">
      <dgm:prSet presAssocID="{56279B9C-B610-4F81-87C8-E788CC4EFADF}" presName="LevelTwoTextNode" presStyleLbl="node3" presStyleIdx="8" presStyleCnt="13" custScaleX="262867" custScaleY="80621">
        <dgm:presLayoutVars>
          <dgm:chPref val="3"/>
        </dgm:presLayoutVars>
      </dgm:prSet>
      <dgm:spPr/>
      <dgm:t>
        <a:bodyPr/>
        <a:lstStyle/>
        <a:p>
          <a:endParaRPr lang="zh-TW" altLang="en-US"/>
        </a:p>
      </dgm:t>
    </dgm:pt>
    <dgm:pt modelId="{869E7EE0-AE8D-4234-A875-9565548F8D6C}" type="pres">
      <dgm:prSet presAssocID="{56279B9C-B610-4F81-87C8-E788CC4EFADF}" presName="level3hierChild" presStyleCnt="0"/>
      <dgm:spPr/>
    </dgm:pt>
    <dgm:pt modelId="{6AA2FD57-76C5-4EF6-B9CC-0EE895311C5B}" type="pres">
      <dgm:prSet presAssocID="{CC62D78B-C2D3-44BA-88BD-EC3C8BC2C837}" presName="conn2-1" presStyleLbl="parChTrans1D4" presStyleIdx="16" presStyleCnt="26"/>
      <dgm:spPr/>
      <dgm:t>
        <a:bodyPr/>
        <a:lstStyle/>
        <a:p>
          <a:endParaRPr lang="zh-TW" altLang="en-US"/>
        </a:p>
      </dgm:t>
    </dgm:pt>
    <dgm:pt modelId="{73DA1AF5-3DAA-40E1-8D7E-EAA82DBD1A75}" type="pres">
      <dgm:prSet presAssocID="{CC62D78B-C2D3-44BA-88BD-EC3C8BC2C837}" presName="connTx" presStyleLbl="parChTrans1D4" presStyleIdx="16" presStyleCnt="26"/>
      <dgm:spPr/>
      <dgm:t>
        <a:bodyPr/>
        <a:lstStyle/>
        <a:p>
          <a:endParaRPr lang="zh-TW" altLang="en-US"/>
        </a:p>
      </dgm:t>
    </dgm:pt>
    <dgm:pt modelId="{103B93BD-68D8-4C6E-ACEA-66CB9B1C19CA}" type="pres">
      <dgm:prSet presAssocID="{1DB9F4D6-FCCA-4E5D-83A3-FAE9A7FAB422}" presName="root2" presStyleCnt="0"/>
      <dgm:spPr/>
    </dgm:pt>
    <dgm:pt modelId="{C06517AE-24CA-4B00-A013-1E3BF68ED50C}" type="pres">
      <dgm:prSet presAssocID="{1DB9F4D6-FCCA-4E5D-83A3-FAE9A7FAB422}" presName="LevelTwoTextNode" presStyleLbl="node4" presStyleIdx="16" presStyleCnt="26" custScaleX="294596" custScaleY="79687">
        <dgm:presLayoutVars>
          <dgm:chPref val="3"/>
        </dgm:presLayoutVars>
      </dgm:prSet>
      <dgm:spPr/>
      <dgm:t>
        <a:bodyPr/>
        <a:lstStyle/>
        <a:p>
          <a:endParaRPr lang="zh-TW" altLang="en-US"/>
        </a:p>
      </dgm:t>
    </dgm:pt>
    <dgm:pt modelId="{FF3B9752-FFDF-4A36-B10B-F011BDF0354D}" type="pres">
      <dgm:prSet presAssocID="{1DB9F4D6-FCCA-4E5D-83A3-FAE9A7FAB422}" presName="level3hierChild" presStyleCnt="0"/>
      <dgm:spPr/>
    </dgm:pt>
    <dgm:pt modelId="{54D332B3-0939-4F4E-A108-CA23727884A6}" type="pres">
      <dgm:prSet presAssocID="{73962CC7-EB46-4A1F-8F27-51C1C4E0A520}" presName="conn2-1" presStyleLbl="parChTrans1D4" presStyleIdx="17" presStyleCnt="26"/>
      <dgm:spPr/>
      <dgm:t>
        <a:bodyPr/>
        <a:lstStyle/>
        <a:p>
          <a:endParaRPr lang="zh-TW" altLang="en-US"/>
        </a:p>
      </dgm:t>
    </dgm:pt>
    <dgm:pt modelId="{3BED65D6-2403-4E0F-AC3A-7A7616499188}" type="pres">
      <dgm:prSet presAssocID="{73962CC7-EB46-4A1F-8F27-51C1C4E0A520}" presName="connTx" presStyleLbl="parChTrans1D4" presStyleIdx="17" presStyleCnt="26"/>
      <dgm:spPr/>
      <dgm:t>
        <a:bodyPr/>
        <a:lstStyle/>
        <a:p>
          <a:endParaRPr lang="zh-TW" altLang="en-US"/>
        </a:p>
      </dgm:t>
    </dgm:pt>
    <dgm:pt modelId="{A0A9803E-315F-4533-9A9A-11BE5B806C43}" type="pres">
      <dgm:prSet presAssocID="{4CB621F5-42F0-4B95-AC8B-3C084EA077E4}" presName="root2" presStyleCnt="0"/>
      <dgm:spPr/>
    </dgm:pt>
    <dgm:pt modelId="{44B35E32-1730-490B-92EF-AFC4F0A6A56B}" type="pres">
      <dgm:prSet presAssocID="{4CB621F5-42F0-4B95-AC8B-3C084EA077E4}" presName="LevelTwoTextNode" presStyleLbl="node4" presStyleIdx="17" presStyleCnt="26" custScaleX="227323" custScaleY="78967">
        <dgm:presLayoutVars>
          <dgm:chPref val="3"/>
        </dgm:presLayoutVars>
      </dgm:prSet>
      <dgm:spPr/>
      <dgm:t>
        <a:bodyPr/>
        <a:lstStyle/>
        <a:p>
          <a:endParaRPr lang="zh-TW" altLang="en-US"/>
        </a:p>
      </dgm:t>
    </dgm:pt>
    <dgm:pt modelId="{E5639072-BF73-4748-B885-99A948BA9579}" type="pres">
      <dgm:prSet presAssocID="{4CB621F5-42F0-4B95-AC8B-3C084EA077E4}" presName="level3hierChild" presStyleCnt="0"/>
      <dgm:spPr/>
    </dgm:pt>
    <dgm:pt modelId="{89D1CB54-7132-4F32-A65D-82C0F443E502}" type="pres">
      <dgm:prSet presAssocID="{A1D419DB-AD48-42E5-8ED4-BCB84679B669}" presName="conn2-1" presStyleLbl="parChTrans1D3" presStyleIdx="9" presStyleCnt="13"/>
      <dgm:spPr/>
      <dgm:t>
        <a:bodyPr/>
        <a:lstStyle/>
        <a:p>
          <a:endParaRPr lang="zh-TW" altLang="en-US"/>
        </a:p>
      </dgm:t>
    </dgm:pt>
    <dgm:pt modelId="{E118A11B-0800-4FD0-B3D7-AA5E1711F986}" type="pres">
      <dgm:prSet presAssocID="{A1D419DB-AD48-42E5-8ED4-BCB84679B669}" presName="connTx" presStyleLbl="parChTrans1D3" presStyleIdx="9" presStyleCnt="13"/>
      <dgm:spPr/>
      <dgm:t>
        <a:bodyPr/>
        <a:lstStyle/>
        <a:p>
          <a:endParaRPr lang="zh-TW" altLang="en-US"/>
        </a:p>
      </dgm:t>
    </dgm:pt>
    <dgm:pt modelId="{802CC330-756D-417A-99CA-0335BE210793}" type="pres">
      <dgm:prSet presAssocID="{320CEE7B-4B1A-4A81-8BC0-4F954918A00D}" presName="root2" presStyleCnt="0"/>
      <dgm:spPr/>
    </dgm:pt>
    <dgm:pt modelId="{F7E7D1F4-3599-4484-99FE-B34090ECA015}" type="pres">
      <dgm:prSet presAssocID="{320CEE7B-4B1A-4A81-8BC0-4F954918A00D}" presName="LevelTwoTextNode" presStyleLbl="node3" presStyleIdx="9" presStyleCnt="13" custScaleX="262867" custScaleY="80621">
        <dgm:presLayoutVars>
          <dgm:chPref val="3"/>
        </dgm:presLayoutVars>
      </dgm:prSet>
      <dgm:spPr/>
      <dgm:t>
        <a:bodyPr/>
        <a:lstStyle/>
        <a:p>
          <a:endParaRPr lang="zh-TW" altLang="en-US"/>
        </a:p>
      </dgm:t>
    </dgm:pt>
    <dgm:pt modelId="{79E4E457-EF51-4ECA-820B-46BD63EF6E89}" type="pres">
      <dgm:prSet presAssocID="{320CEE7B-4B1A-4A81-8BC0-4F954918A00D}" presName="level3hierChild" presStyleCnt="0"/>
      <dgm:spPr/>
    </dgm:pt>
    <dgm:pt modelId="{A1E74350-A799-407D-A5F1-0607EF48563D}" type="pres">
      <dgm:prSet presAssocID="{0D17359C-66E0-44DD-A44C-3B61D848D750}" presName="conn2-1" presStyleLbl="parChTrans1D4" presStyleIdx="18" presStyleCnt="26"/>
      <dgm:spPr/>
      <dgm:t>
        <a:bodyPr/>
        <a:lstStyle/>
        <a:p>
          <a:endParaRPr lang="zh-TW" altLang="en-US"/>
        </a:p>
      </dgm:t>
    </dgm:pt>
    <dgm:pt modelId="{C7A8DD01-7D8A-4400-9DAD-8DB5A218F33F}" type="pres">
      <dgm:prSet presAssocID="{0D17359C-66E0-44DD-A44C-3B61D848D750}" presName="connTx" presStyleLbl="parChTrans1D4" presStyleIdx="18" presStyleCnt="26"/>
      <dgm:spPr/>
      <dgm:t>
        <a:bodyPr/>
        <a:lstStyle/>
        <a:p>
          <a:endParaRPr lang="zh-TW" altLang="en-US"/>
        </a:p>
      </dgm:t>
    </dgm:pt>
    <dgm:pt modelId="{12A43F4C-5104-473C-BC51-017703FB65FF}" type="pres">
      <dgm:prSet presAssocID="{FD61E202-534B-4ACD-9834-D9300D0208FA}" presName="root2" presStyleCnt="0"/>
      <dgm:spPr/>
    </dgm:pt>
    <dgm:pt modelId="{2E1E8038-2A46-4440-85DA-2DD45627F31A}" type="pres">
      <dgm:prSet presAssocID="{FD61E202-534B-4ACD-9834-D9300D0208FA}" presName="LevelTwoTextNode" presStyleLbl="node4" presStyleIdx="18" presStyleCnt="26" custScaleX="294596" custScaleY="79687">
        <dgm:presLayoutVars>
          <dgm:chPref val="3"/>
        </dgm:presLayoutVars>
      </dgm:prSet>
      <dgm:spPr/>
      <dgm:t>
        <a:bodyPr/>
        <a:lstStyle/>
        <a:p>
          <a:endParaRPr lang="zh-TW" altLang="en-US"/>
        </a:p>
      </dgm:t>
    </dgm:pt>
    <dgm:pt modelId="{A91B74ED-2963-42ED-92FA-ED3C62F7D2DC}" type="pres">
      <dgm:prSet presAssocID="{FD61E202-534B-4ACD-9834-D9300D0208FA}" presName="level3hierChild" presStyleCnt="0"/>
      <dgm:spPr/>
    </dgm:pt>
    <dgm:pt modelId="{5E2E47C6-8166-43AF-96E2-567A2C6F75D3}" type="pres">
      <dgm:prSet presAssocID="{D9AE3A3A-484B-4BC2-9C0C-209C3CDAE668}" presName="conn2-1" presStyleLbl="parChTrans1D4" presStyleIdx="19" presStyleCnt="26"/>
      <dgm:spPr/>
      <dgm:t>
        <a:bodyPr/>
        <a:lstStyle/>
        <a:p>
          <a:endParaRPr lang="zh-TW" altLang="en-US"/>
        </a:p>
      </dgm:t>
    </dgm:pt>
    <dgm:pt modelId="{35BC3BF8-E036-4A89-9C64-C9734479BEBC}" type="pres">
      <dgm:prSet presAssocID="{D9AE3A3A-484B-4BC2-9C0C-209C3CDAE668}" presName="connTx" presStyleLbl="parChTrans1D4" presStyleIdx="19" presStyleCnt="26"/>
      <dgm:spPr/>
      <dgm:t>
        <a:bodyPr/>
        <a:lstStyle/>
        <a:p>
          <a:endParaRPr lang="zh-TW" altLang="en-US"/>
        </a:p>
      </dgm:t>
    </dgm:pt>
    <dgm:pt modelId="{E7404CEC-B230-43E4-85F5-F71CE821BFB8}" type="pres">
      <dgm:prSet presAssocID="{5EC16681-750B-420C-B871-182064557269}" presName="root2" presStyleCnt="0"/>
      <dgm:spPr/>
    </dgm:pt>
    <dgm:pt modelId="{82D927F4-0228-4C01-9B9F-09121B37413E}" type="pres">
      <dgm:prSet presAssocID="{5EC16681-750B-420C-B871-182064557269}" presName="LevelTwoTextNode" presStyleLbl="node4" presStyleIdx="19" presStyleCnt="26" custScaleX="227323" custScaleY="78967">
        <dgm:presLayoutVars>
          <dgm:chPref val="3"/>
        </dgm:presLayoutVars>
      </dgm:prSet>
      <dgm:spPr/>
      <dgm:t>
        <a:bodyPr/>
        <a:lstStyle/>
        <a:p>
          <a:endParaRPr lang="zh-TW" altLang="en-US"/>
        </a:p>
      </dgm:t>
    </dgm:pt>
    <dgm:pt modelId="{C2288272-4C69-4D9C-AC54-80FC10977F78}" type="pres">
      <dgm:prSet presAssocID="{5EC16681-750B-420C-B871-182064557269}" presName="level3hierChild" presStyleCnt="0"/>
      <dgm:spPr/>
    </dgm:pt>
    <dgm:pt modelId="{A43C34A2-B0D5-45E4-B127-03E75F391600}" type="pres">
      <dgm:prSet presAssocID="{A52D1A3A-0277-43E9-9589-C29C2C26BEF7}" presName="conn2-1" presStyleLbl="parChTrans1D3" presStyleIdx="10" presStyleCnt="13"/>
      <dgm:spPr/>
      <dgm:t>
        <a:bodyPr/>
        <a:lstStyle/>
        <a:p>
          <a:endParaRPr lang="zh-TW" altLang="en-US"/>
        </a:p>
      </dgm:t>
    </dgm:pt>
    <dgm:pt modelId="{7DE8FC73-419F-47E4-B17D-F0E3758E690D}" type="pres">
      <dgm:prSet presAssocID="{A52D1A3A-0277-43E9-9589-C29C2C26BEF7}" presName="connTx" presStyleLbl="parChTrans1D3" presStyleIdx="10" presStyleCnt="13"/>
      <dgm:spPr/>
      <dgm:t>
        <a:bodyPr/>
        <a:lstStyle/>
        <a:p>
          <a:endParaRPr lang="zh-TW" altLang="en-US"/>
        </a:p>
      </dgm:t>
    </dgm:pt>
    <dgm:pt modelId="{05934284-4979-4EDE-B78F-AE89D2661DBA}" type="pres">
      <dgm:prSet presAssocID="{D8836F72-F7D8-479D-BB28-D1F62EB2A2A9}" presName="root2" presStyleCnt="0"/>
      <dgm:spPr/>
    </dgm:pt>
    <dgm:pt modelId="{9B8A963E-DA3A-4BA9-BFBF-6A14DABED268}" type="pres">
      <dgm:prSet presAssocID="{D8836F72-F7D8-479D-BB28-D1F62EB2A2A9}" presName="LevelTwoTextNode" presStyleLbl="node3" presStyleIdx="10" presStyleCnt="13" custScaleX="262867" custScaleY="80621">
        <dgm:presLayoutVars>
          <dgm:chPref val="3"/>
        </dgm:presLayoutVars>
      </dgm:prSet>
      <dgm:spPr/>
      <dgm:t>
        <a:bodyPr/>
        <a:lstStyle/>
        <a:p>
          <a:endParaRPr lang="zh-TW" altLang="en-US"/>
        </a:p>
      </dgm:t>
    </dgm:pt>
    <dgm:pt modelId="{87AF961E-5C31-4AB9-8252-C7A6E000D20E}" type="pres">
      <dgm:prSet presAssocID="{D8836F72-F7D8-479D-BB28-D1F62EB2A2A9}" presName="level3hierChild" presStyleCnt="0"/>
      <dgm:spPr/>
    </dgm:pt>
    <dgm:pt modelId="{C8301CC8-777C-43F7-B947-347B266B54E0}" type="pres">
      <dgm:prSet presAssocID="{67A1BD1C-C6C7-45AC-94EE-1F3F5C8675F2}" presName="conn2-1" presStyleLbl="parChTrans1D4" presStyleIdx="20" presStyleCnt="26"/>
      <dgm:spPr/>
      <dgm:t>
        <a:bodyPr/>
        <a:lstStyle/>
        <a:p>
          <a:endParaRPr lang="zh-TW" altLang="en-US"/>
        </a:p>
      </dgm:t>
    </dgm:pt>
    <dgm:pt modelId="{D0E5B29D-8466-41BE-9B18-20BD13D1A460}" type="pres">
      <dgm:prSet presAssocID="{67A1BD1C-C6C7-45AC-94EE-1F3F5C8675F2}" presName="connTx" presStyleLbl="parChTrans1D4" presStyleIdx="20" presStyleCnt="26"/>
      <dgm:spPr/>
      <dgm:t>
        <a:bodyPr/>
        <a:lstStyle/>
        <a:p>
          <a:endParaRPr lang="zh-TW" altLang="en-US"/>
        </a:p>
      </dgm:t>
    </dgm:pt>
    <dgm:pt modelId="{03400150-FAC0-467B-9D13-BB9A897933F7}" type="pres">
      <dgm:prSet presAssocID="{2631D98F-F66B-4553-8859-553F1700CC3C}" presName="root2" presStyleCnt="0"/>
      <dgm:spPr/>
    </dgm:pt>
    <dgm:pt modelId="{148BCF4B-C865-465E-930D-DFEF966A21F3}" type="pres">
      <dgm:prSet presAssocID="{2631D98F-F66B-4553-8859-553F1700CC3C}" presName="LevelTwoTextNode" presStyleLbl="node4" presStyleIdx="20" presStyleCnt="26" custScaleX="294596" custScaleY="79687">
        <dgm:presLayoutVars>
          <dgm:chPref val="3"/>
        </dgm:presLayoutVars>
      </dgm:prSet>
      <dgm:spPr/>
      <dgm:t>
        <a:bodyPr/>
        <a:lstStyle/>
        <a:p>
          <a:endParaRPr lang="zh-TW" altLang="en-US"/>
        </a:p>
      </dgm:t>
    </dgm:pt>
    <dgm:pt modelId="{6AD775C7-556D-409B-8BAB-F0DE441A07A5}" type="pres">
      <dgm:prSet presAssocID="{2631D98F-F66B-4553-8859-553F1700CC3C}" presName="level3hierChild" presStyleCnt="0"/>
      <dgm:spPr/>
    </dgm:pt>
    <dgm:pt modelId="{2A2AC51C-2DA3-4266-B4ED-9BE4DE3F379B}" type="pres">
      <dgm:prSet presAssocID="{0ECC33DA-1DD4-407B-92CC-4E969F230B4A}" presName="conn2-1" presStyleLbl="parChTrans1D4" presStyleIdx="21" presStyleCnt="26"/>
      <dgm:spPr/>
      <dgm:t>
        <a:bodyPr/>
        <a:lstStyle/>
        <a:p>
          <a:endParaRPr lang="zh-TW" altLang="en-US"/>
        </a:p>
      </dgm:t>
    </dgm:pt>
    <dgm:pt modelId="{22CA71FD-844E-4974-ACE2-873EA7342525}" type="pres">
      <dgm:prSet presAssocID="{0ECC33DA-1DD4-407B-92CC-4E969F230B4A}" presName="connTx" presStyleLbl="parChTrans1D4" presStyleIdx="21" presStyleCnt="26"/>
      <dgm:spPr/>
      <dgm:t>
        <a:bodyPr/>
        <a:lstStyle/>
        <a:p>
          <a:endParaRPr lang="zh-TW" altLang="en-US"/>
        </a:p>
      </dgm:t>
    </dgm:pt>
    <dgm:pt modelId="{54D96939-8C16-49DF-94D6-FF0A1899D1C1}" type="pres">
      <dgm:prSet presAssocID="{7FCA86D9-4150-498B-AEAA-63D2B6FB7565}" presName="root2" presStyleCnt="0"/>
      <dgm:spPr/>
    </dgm:pt>
    <dgm:pt modelId="{AB5253BA-1D15-429C-8051-BBC66857D31E}" type="pres">
      <dgm:prSet presAssocID="{7FCA86D9-4150-498B-AEAA-63D2B6FB7565}" presName="LevelTwoTextNode" presStyleLbl="node4" presStyleIdx="21" presStyleCnt="26" custScaleX="227323" custScaleY="78967" custLinFactNeighborX="1687">
        <dgm:presLayoutVars>
          <dgm:chPref val="3"/>
        </dgm:presLayoutVars>
      </dgm:prSet>
      <dgm:spPr/>
      <dgm:t>
        <a:bodyPr/>
        <a:lstStyle/>
        <a:p>
          <a:endParaRPr lang="zh-TW" altLang="en-US"/>
        </a:p>
      </dgm:t>
    </dgm:pt>
    <dgm:pt modelId="{47AC8FCB-2A5C-4154-8AB8-D18C35CC5719}" type="pres">
      <dgm:prSet presAssocID="{7FCA86D9-4150-498B-AEAA-63D2B6FB7565}" presName="level3hierChild" presStyleCnt="0"/>
      <dgm:spPr/>
    </dgm:pt>
    <dgm:pt modelId="{95A727E4-A0BE-4D48-B529-94D46378EED6}" type="pres">
      <dgm:prSet presAssocID="{E2247DC3-8008-4F11-8252-C6F45B4B7522}" presName="conn2-1" presStyleLbl="parChTrans1D3" presStyleIdx="11" presStyleCnt="13"/>
      <dgm:spPr/>
      <dgm:t>
        <a:bodyPr/>
        <a:lstStyle/>
        <a:p>
          <a:endParaRPr lang="zh-TW" altLang="en-US"/>
        </a:p>
      </dgm:t>
    </dgm:pt>
    <dgm:pt modelId="{36025F2D-CAD8-472F-945A-0AE35521A5F8}" type="pres">
      <dgm:prSet presAssocID="{E2247DC3-8008-4F11-8252-C6F45B4B7522}" presName="connTx" presStyleLbl="parChTrans1D3" presStyleIdx="11" presStyleCnt="13"/>
      <dgm:spPr/>
      <dgm:t>
        <a:bodyPr/>
        <a:lstStyle/>
        <a:p>
          <a:endParaRPr lang="zh-TW" altLang="en-US"/>
        </a:p>
      </dgm:t>
    </dgm:pt>
    <dgm:pt modelId="{53EE8488-E8AF-4FCA-A933-46708EB77528}" type="pres">
      <dgm:prSet presAssocID="{82F00888-F96A-4792-86B9-58CDA8B7C405}" presName="root2" presStyleCnt="0"/>
      <dgm:spPr/>
    </dgm:pt>
    <dgm:pt modelId="{B1698C48-B748-45D2-83B1-4BB2FAAF3A4B}" type="pres">
      <dgm:prSet presAssocID="{82F00888-F96A-4792-86B9-58CDA8B7C405}" presName="LevelTwoTextNode" presStyleLbl="node3" presStyleIdx="11" presStyleCnt="13" custScaleX="262867" custScaleY="80621">
        <dgm:presLayoutVars>
          <dgm:chPref val="3"/>
        </dgm:presLayoutVars>
      </dgm:prSet>
      <dgm:spPr/>
      <dgm:t>
        <a:bodyPr/>
        <a:lstStyle/>
        <a:p>
          <a:endParaRPr lang="zh-TW" altLang="en-US"/>
        </a:p>
      </dgm:t>
    </dgm:pt>
    <dgm:pt modelId="{4BBCF639-B2D6-4459-8908-BC1657FF4898}" type="pres">
      <dgm:prSet presAssocID="{82F00888-F96A-4792-86B9-58CDA8B7C405}" presName="level3hierChild" presStyleCnt="0"/>
      <dgm:spPr/>
    </dgm:pt>
    <dgm:pt modelId="{875D0175-1883-447C-A8E5-0A2C0C3A27BC}" type="pres">
      <dgm:prSet presAssocID="{23C4B128-AE42-4327-8A0C-8FEEAB3702B0}" presName="conn2-1" presStyleLbl="parChTrans1D4" presStyleIdx="22" presStyleCnt="26"/>
      <dgm:spPr/>
      <dgm:t>
        <a:bodyPr/>
        <a:lstStyle/>
        <a:p>
          <a:endParaRPr lang="zh-TW" altLang="en-US"/>
        </a:p>
      </dgm:t>
    </dgm:pt>
    <dgm:pt modelId="{521D118C-46AE-4FDD-9E66-5448ED122D57}" type="pres">
      <dgm:prSet presAssocID="{23C4B128-AE42-4327-8A0C-8FEEAB3702B0}" presName="connTx" presStyleLbl="parChTrans1D4" presStyleIdx="22" presStyleCnt="26"/>
      <dgm:spPr/>
      <dgm:t>
        <a:bodyPr/>
        <a:lstStyle/>
        <a:p>
          <a:endParaRPr lang="zh-TW" altLang="en-US"/>
        </a:p>
      </dgm:t>
    </dgm:pt>
    <dgm:pt modelId="{D648BB47-C7FB-4F4F-B65F-25008FF1ADB9}" type="pres">
      <dgm:prSet presAssocID="{FF662D9A-9039-4D54-9DFA-D3DEC3BA66B0}" presName="root2" presStyleCnt="0"/>
      <dgm:spPr/>
    </dgm:pt>
    <dgm:pt modelId="{BCA74ED0-BA92-44CA-8764-2222B5F352E4}" type="pres">
      <dgm:prSet presAssocID="{FF662D9A-9039-4D54-9DFA-D3DEC3BA66B0}" presName="LevelTwoTextNode" presStyleLbl="node4" presStyleIdx="22" presStyleCnt="26" custScaleX="294596" custScaleY="76817">
        <dgm:presLayoutVars>
          <dgm:chPref val="3"/>
        </dgm:presLayoutVars>
      </dgm:prSet>
      <dgm:spPr/>
      <dgm:t>
        <a:bodyPr/>
        <a:lstStyle/>
        <a:p>
          <a:endParaRPr lang="zh-TW" altLang="en-US"/>
        </a:p>
      </dgm:t>
    </dgm:pt>
    <dgm:pt modelId="{8A19D172-DC39-4BB4-96F9-37C9D12053F0}" type="pres">
      <dgm:prSet presAssocID="{FF662D9A-9039-4D54-9DFA-D3DEC3BA66B0}" presName="level3hierChild" presStyleCnt="0"/>
      <dgm:spPr/>
    </dgm:pt>
    <dgm:pt modelId="{732B42A5-94BE-4164-98F6-E9180A532037}" type="pres">
      <dgm:prSet presAssocID="{B44783BB-29FD-42FD-95E5-B619000ABC96}" presName="conn2-1" presStyleLbl="parChTrans1D4" presStyleIdx="23" presStyleCnt="26"/>
      <dgm:spPr/>
      <dgm:t>
        <a:bodyPr/>
        <a:lstStyle/>
        <a:p>
          <a:endParaRPr lang="zh-TW" altLang="en-US"/>
        </a:p>
      </dgm:t>
    </dgm:pt>
    <dgm:pt modelId="{EF22A762-0A49-4F9F-8175-90923BDE7DE0}" type="pres">
      <dgm:prSet presAssocID="{B44783BB-29FD-42FD-95E5-B619000ABC96}" presName="connTx" presStyleLbl="parChTrans1D4" presStyleIdx="23" presStyleCnt="26"/>
      <dgm:spPr/>
      <dgm:t>
        <a:bodyPr/>
        <a:lstStyle/>
        <a:p>
          <a:endParaRPr lang="zh-TW" altLang="en-US"/>
        </a:p>
      </dgm:t>
    </dgm:pt>
    <dgm:pt modelId="{7C241B59-C451-461B-B164-44B0476A5605}" type="pres">
      <dgm:prSet presAssocID="{8C0B8302-FDF4-425B-A9E9-156BC2D34DFB}" presName="root2" presStyleCnt="0"/>
      <dgm:spPr/>
    </dgm:pt>
    <dgm:pt modelId="{C999573D-EEF7-49CB-9F41-C6A3FF615BB6}" type="pres">
      <dgm:prSet presAssocID="{8C0B8302-FDF4-425B-A9E9-156BC2D34DFB}" presName="LevelTwoTextNode" presStyleLbl="node4" presStyleIdx="23" presStyleCnt="26" custScaleX="227323" custScaleY="78967">
        <dgm:presLayoutVars>
          <dgm:chPref val="3"/>
        </dgm:presLayoutVars>
      </dgm:prSet>
      <dgm:spPr/>
      <dgm:t>
        <a:bodyPr/>
        <a:lstStyle/>
        <a:p>
          <a:endParaRPr lang="zh-TW" altLang="en-US"/>
        </a:p>
      </dgm:t>
    </dgm:pt>
    <dgm:pt modelId="{942991CE-A95E-46D1-9A75-3C1C9BCDADD8}" type="pres">
      <dgm:prSet presAssocID="{8C0B8302-FDF4-425B-A9E9-156BC2D34DFB}" presName="level3hierChild" presStyleCnt="0"/>
      <dgm:spPr/>
    </dgm:pt>
    <dgm:pt modelId="{006AC586-CD2F-40F7-8CFD-55122CE61457}" type="pres">
      <dgm:prSet presAssocID="{CA047393-4A02-49A1-A031-DB093EA966BD}" presName="conn2-1" presStyleLbl="parChTrans1D2" presStyleIdx="3" presStyleCnt="4"/>
      <dgm:spPr/>
      <dgm:t>
        <a:bodyPr/>
        <a:lstStyle/>
        <a:p>
          <a:endParaRPr lang="zh-TW" altLang="en-US"/>
        </a:p>
      </dgm:t>
    </dgm:pt>
    <dgm:pt modelId="{365EC5CE-552C-4A92-8CBB-CD8497726ED1}" type="pres">
      <dgm:prSet presAssocID="{CA047393-4A02-49A1-A031-DB093EA966BD}" presName="connTx" presStyleLbl="parChTrans1D2" presStyleIdx="3" presStyleCnt="4"/>
      <dgm:spPr/>
      <dgm:t>
        <a:bodyPr/>
        <a:lstStyle/>
        <a:p>
          <a:endParaRPr lang="zh-TW" altLang="en-US"/>
        </a:p>
      </dgm:t>
    </dgm:pt>
    <dgm:pt modelId="{C7EC7BFD-6D0E-4697-B0A6-5B5DA9D590E1}" type="pres">
      <dgm:prSet presAssocID="{B26EB8F3-7717-441D-8878-97A6FF6015E1}" presName="root2" presStyleCnt="0"/>
      <dgm:spPr/>
    </dgm:pt>
    <dgm:pt modelId="{8DB8B6D2-C9A8-438C-A98C-F97E51B5E861}" type="pres">
      <dgm:prSet presAssocID="{B26EB8F3-7717-441D-8878-97A6FF6015E1}" presName="LevelTwoTextNode" presStyleLbl="node2" presStyleIdx="3" presStyleCnt="4" custScaleX="81579" custScaleY="163159">
        <dgm:presLayoutVars>
          <dgm:chPref val="3"/>
        </dgm:presLayoutVars>
      </dgm:prSet>
      <dgm:spPr/>
      <dgm:t>
        <a:bodyPr/>
        <a:lstStyle/>
        <a:p>
          <a:endParaRPr lang="zh-TW" altLang="en-US"/>
        </a:p>
      </dgm:t>
    </dgm:pt>
    <dgm:pt modelId="{59E7E603-5F9A-4A52-BEFF-B8C4E5994E0C}" type="pres">
      <dgm:prSet presAssocID="{B26EB8F3-7717-441D-8878-97A6FF6015E1}" presName="level3hierChild" presStyleCnt="0"/>
      <dgm:spPr/>
    </dgm:pt>
    <dgm:pt modelId="{02F44082-5241-4570-8E56-0DFA08CA1099}" type="pres">
      <dgm:prSet presAssocID="{5E1FDEAA-5312-464D-9129-AF0F0410F03D}" presName="conn2-1" presStyleLbl="parChTrans1D3" presStyleIdx="12" presStyleCnt="13"/>
      <dgm:spPr/>
      <dgm:t>
        <a:bodyPr/>
        <a:lstStyle/>
        <a:p>
          <a:endParaRPr lang="zh-TW" altLang="en-US"/>
        </a:p>
      </dgm:t>
    </dgm:pt>
    <dgm:pt modelId="{45EF566F-65C3-4F5E-92B1-1FE72B3D1054}" type="pres">
      <dgm:prSet presAssocID="{5E1FDEAA-5312-464D-9129-AF0F0410F03D}" presName="connTx" presStyleLbl="parChTrans1D3" presStyleIdx="12" presStyleCnt="13"/>
      <dgm:spPr/>
      <dgm:t>
        <a:bodyPr/>
        <a:lstStyle/>
        <a:p>
          <a:endParaRPr lang="zh-TW" altLang="en-US"/>
        </a:p>
      </dgm:t>
    </dgm:pt>
    <dgm:pt modelId="{E3807B74-424B-4211-B8FB-E91481D06567}" type="pres">
      <dgm:prSet presAssocID="{D6BFA2AD-B7D6-443D-BF9C-99D4CDFDFC95}" presName="root2" presStyleCnt="0"/>
      <dgm:spPr/>
    </dgm:pt>
    <dgm:pt modelId="{CC88BBBC-71B5-4B89-B51B-741425A83607}" type="pres">
      <dgm:prSet presAssocID="{D6BFA2AD-B7D6-443D-BF9C-99D4CDFDFC95}" presName="LevelTwoTextNode" presStyleLbl="node3" presStyleIdx="12" presStyleCnt="13" custScaleX="262867" custScaleY="80621">
        <dgm:presLayoutVars>
          <dgm:chPref val="3"/>
        </dgm:presLayoutVars>
      </dgm:prSet>
      <dgm:spPr/>
      <dgm:t>
        <a:bodyPr/>
        <a:lstStyle/>
        <a:p>
          <a:endParaRPr lang="zh-TW" altLang="en-US"/>
        </a:p>
      </dgm:t>
    </dgm:pt>
    <dgm:pt modelId="{E5A7A3A5-39C8-4E82-970E-13A9BBD3E6D8}" type="pres">
      <dgm:prSet presAssocID="{D6BFA2AD-B7D6-443D-BF9C-99D4CDFDFC95}" presName="level3hierChild" presStyleCnt="0"/>
      <dgm:spPr/>
    </dgm:pt>
    <dgm:pt modelId="{1A67B292-94A6-4BEA-9A53-6D38DB59A011}" type="pres">
      <dgm:prSet presAssocID="{5CCBA8A5-ED9C-413A-AA7B-79754BC00182}" presName="conn2-1" presStyleLbl="parChTrans1D4" presStyleIdx="24" presStyleCnt="26"/>
      <dgm:spPr/>
      <dgm:t>
        <a:bodyPr/>
        <a:lstStyle/>
        <a:p>
          <a:endParaRPr lang="zh-TW" altLang="en-US"/>
        </a:p>
      </dgm:t>
    </dgm:pt>
    <dgm:pt modelId="{BA6CB3C7-0B03-45B6-88C4-43481C7596F9}" type="pres">
      <dgm:prSet presAssocID="{5CCBA8A5-ED9C-413A-AA7B-79754BC00182}" presName="connTx" presStyleLbl="parChTrans1D4" presStyleIdx="24" presStyleCnt="26"/>
      <dgm:spPr/>
      <dgm:t>
        <a:bodyPr/>
        <a:lstStyle/>
        <a:p>
          <a:endParaRPr lang="zh-TW" altLang="en-US"/>
        </a:p>
      </dgm:t>
    </dgm:pt>
    <dgm:pt modelId="{487808E5-EA01-4F81-9ACE-FB4FB76E3BC7}" type="pres">
      <dgm:prSet presAssocID="{9BD77FA6-6051-4A0B-96F4-81C1CEBE39E9}" presName="root2" presStyleCnt="0"/>
      <dgm:spPr/>
    </dgm:pt>
    <dgm:pt modelId="{7754751A-667B-4D05-8B09-49CC986ED515}" type="pres">
      <dgm:prSet presAssocID="{9BD77FA6-6051-4A0B-96F4-81C1CEBE39E9}" presName="LevelTwoTextNode" presStyleLbl="node4" presStyleIdx="24" presStyleCnt="26" custScaleX="294596" custScaleY="79687">
        <dgm:presLayoutVars>
          <dgm:chPref val="3"/>
        </dgm:presLayoutVars>
      </dgm:prSet>
      <dgm:spPr/>
      <dgm:t>
        <a:bodyPr/>
        <a:lstStyle/>
        <a:p>
          <a:endParaRPr lang="zh-TW" altLang="en-US"/>
        </a:p>
      </dgm:t>
    </dgm:pt>
    <dgm:pt modelId="{C0965B2E-A1A7-42EC-83B1-D613D8A963C6}" type="pres">
      <dgm:prSet presAssocID="{9BD77FA6-6051-4A0B-96F4-81C1CEBE39E9}" presName="level3hierChild" presStyleCnt="0"/>
      <dgm:spPr/>
    </dgm:pt>
    <dgm:pt modelId="{79169DB9-DE0E-418B-8909-6A2DBB14EC6D}" type="pres">
      <dgm:prSet presAssocID="{11320F8C-5B27-4194-AB57-5263A5F62582}" presName="conn2-1" presStyleLbl="parChTrans1D4" presStyleIdx="25" presStyleCnt="26"/>
      <dgm:spPr/>
      <dgm:t>
        <a:bodyPr/>
        <a:lstStyle/>
        <a:p>
          <a:endParaRPr lang="zh-TW" altLang="en-US"/>
        </a:p>
      </dgm:t>
    </dgm:pt>
    <dgm:pt modelId="{AC36746C-1C94-4467-B911-399BD32CA927}" type="pres">
      <dgm:prSet presAssocID="{11320F8C-5B27-4194-AB57-5263A5F62582}" presName="connTx" presStyleLbl="parChTrans1D4" presStyleIdx="25" presStyleCnt="26"/>
      <dgm:spPr/>
      <dgm:t>
        <a:bodyPr/>
        <a:lstStyle/>
        <a:p>
          <a:endParaRPr lang="zh-TW" altLang="en-US"/>
        </a:p>
      </dgm:t>
    </dgm:pt>
    <dgm:pt modelId="{0F36DE32-9513-4994-8602-3DE271A50E41}" type="pres">
      <dgm:prSet presAssocID="{26507814-920C-46B8-BC23-24D7E5A3F1C0}" presName="root2" presStyleCnt="0"/>
      <dgm:spPr/>
    </dgm:pt>
    <dgm:pt modelId="{03F285E4-9A81-4E3B-9E98-49B9164FC5A5}" type="pres">
      <dgm:prSet presAssocID="{26507814-920C-46B8-BC23-24D7E5A3F1C0}" presName="LevelTwoTextNode" presStyleLbl="node4" presStyleIdx="25" presStyleCnt="26" custScaleX="227323" custScaleY="78967">
        <dgm:presLayoutVars>
          <dgm:chPref val="3"/>
        </dgm:presLayoutVars>
      </dgm:prSet>
      <dgm:spPr/>
      <dgm:t>
        <a:bodyPr/>
        <a:lstStyle/>
        <a:p>
          <a:endParaRPr lang="zh-TW" altLang="en-US"/>
        </a:p>
      </dgm:t>
    </dgm:pt>
    <dgm:pt modelId="{626EAD8F-AB75-472A-BE89-9B93214CE941}" type="pres">
      <dgm:prSet presAssocID="{26507814-920C-46B8-BC23-24D7E5A3F1C0}" presName="level3hierChild" presStyleCnt="0"/>
      <dgm:spPr/>
    </dgm:pt>
  </dgm:ptLst>
  <dgm:cxnLst>
    <dgm:cxn modelId="{34004C7D-FCA4-4024-A61F-A8DD754F4400}" type="presOf" srcId="{5E1FDEAA-5312-464D-9129-AF0F0410F03D}" destId="{02F44082-5241-4570-8E56-0DFA08CA1099}" srcOrd="0" destOrd="0" presId="urn:microsoft.com/office/officeart/2005/8/layout/hierarchy2"/>
    <dgm:cxn modelId="{994D09DE-4CF1-4DDC-9B33-04EC6FB01AA7}" srcId="{FF662D9A-9039-4D54-9DFA-D3DEC3BA66B0}" destId="{8C0B8302-FDF4-425B-A9E9-156BC2D34DFB}" srcOrd="0" destOrd="0" parTransId="{B44783BB-29FD-42FD-95E5-B619000ABC96}" sibTransId="{A72CA3A3-5B96-4722-A731-166F0A07D01C}"/>
    <dgm:cxn modelId="{1A4864EF-03ED-4704-940A-370717F90DCC}" type="presOf" srcId="{2EBF226E-4066-4719-83F0-00177CE3DD41}" destId="{A2355D49-7942-4AF2-880A-DDF8870E72D6}" srcOrd="0" destOrd="0" presId="urn:microsoft.com/office/officeart/2005/8/layout/hierarchy2"/>
    <dgm:cxn modelId="{06358173-1AF8-436E-AB4C-EAB3B82808C6}" type="presOf" srcId="{0ECB1520-1CCC-4AEF-81DB-156BFD2A1B6C}" destId="{67FF2AE9-D2B6-4922-B986-E50535A5105A}" srcOrd="0" destOrd="0" presId="urn:microsoft.com/office/officeart/2005/8/layout/hierarchy2"/>
    <dgm:cxn modelId="{DAE0CEA5-8908-4FF7-97A9-93A8F7686E5E}" type="presOf" srcId="{23C4B128-AE42-4327-8A0C-8FEEAB3702B0}" destId="{521D118C-46AE-4FDD-9E66-5448ED122D57}" srcOrd="1" destOrd="0" presId="urn:microsoft.com/office/officeart/2005/8/layout/hierarchy2"/>
    <dgm:cxn modelId="{76AA26E0-15B6-4752-A8E6-17A4231BD6C4}" type="presOf" srcId="{83D7CBF0-7842-4292-A915-AF769CD22975}" destId="{351FF984-C95C-49CD-B847-6C1EC768496D}" srcOrd="1" destOrd="0" presId="urn:microsoft.com/office/officeart/2005/8/layout/hierarchy2"/>
    <dgm:cxn modelId="{F089762D-543D-4088-AE53-1FA250926B4A}" type="presOf" srcId="{67A1BD1C-C6C7-45AC-94EE-1F3F5C8675F2}" destId="{C8301CC8-777C-43F7-B947-347B266B54E0}" srcOrd="0" destOrd="0" presId="urn:microsoft.com/office/officeart/2005/8/layout/hierarchy2"/>
    <dgm:cxn modelId="{37901CC0-81EA-4FBD-84BB-9E5B87CF4196}" type="presOf" srcId="{ACD2E853-A005-4D53-BCEC-C103A1207FC3}" destId="{13EA16AD-8F3C-4C32-9108-BDD22C4FC86F}" srcOrd="0" destOrd="0" presId="urn:microsoft.com/office/officeart/2005/8/layout/hierarchy2"/>
    <dgm:cxn modelId="{E40F84BC-327F-449C-913C-A20CDE331B51}" srcId="{0C643E70-DED6-4FCA-B86C-51C35D52E33A}" destId="{A02386F8-B251-4ADF-9765-1D413A1490B2}" srcOrd="0" destOrd="0" parTransId="{67F50230-F808-4A81-AA77-BB74DD969F6F}" sibTransId="{A2039EDE-D7D9-4FA1-B07D-27F8863791EC}"/>
    <dgm:cxn modelId="{4AFCC98B-E496-497D-8806-161ECF048C3D}" type="presOf" srcId="{067B4412-BA8C-4B13-B2C7-E571A63782CC}" destId="{A73941D7-9846-4C8E-9CD2-0DD1B0F02B02}" srcOrd="0" destOrd="0" presId="urn:microsoft.com/office/officeart/2005/8/layout/hierarchy2"/>
    <dgm:cxn modelId="{DC0DCE1A-6E2F-4340-A21B-B52068CB2575}" type="presOf" srcId="{2EBF226E-4066-4719-83F0-00177CE3DD41}" destId="{EB80C78A-D33A-4FC3-BFCE-34A2C79A62B1}" srcOrd="1" destOrd="0" presId="urn:microsoft.com/office/officeart/2005/8/layout/hierarchy2"/>
    <dgm:cxn modelId="{2D90A872-4DBB-436D-B129-016FBD069C75}" type="presOf" srcId="{D14D08E0-7B7D-48A8-84E0-AA5BC5C65588}" destId="{5D1660E6-7437-4E1D-8148-D458D0CED445}" srcOrd="1" destOrd="0" presId="urn:microsoft.com/office/officeart/2005/8/layout/hierarchy2"/>
    <dgm:cxn modelId="{90151E17-55E2-4280-8BE6-F41B21F9A100}" type="presOf" srcId="{D14D08E0-7B7D-48A8-84E0-AA5BC5C65588}" destId="{7C73D7BA-1B44-4423-9B05-BD398BFC1D87}" srcOrd="0" destOrd="0" presId="urn:microsoft.com/office/officeart/2005/8/layout/hierarchy2"/>
    <dgm:cxn modelId="{64EA1565-9118-476C-A3DA-F583EBD90575}" srcId="{D8836F72-F7D8-479D-BB28-D1F62EB2A2A9}" destId="{2631D98F-F66B-4553-8859-553F1700CC3C}" srcOrd="0" destOrd="0" parTransId="{67A1BD1C-C6C7-45AC-94EE-1F3F5C8675F2}" sibTransId="{C8706C58-4DC6-493D-901F-A03414CAA72F}"/>
    <dgm:cxn modelId="{00833E33-9FA5-4E52-8F9C-17088A402B8E}" type="presOf" srcId="{C156B48A-C638-4B6A-BE63-322010A6C1E3}" destId="{4B33148C-55D1-494A-8884-A322D1955C4C}" srcOrd="0" destOrd="0" presId="urn:microsoft.com/office/officeart/2005/8/layout/hierarchy2"/>
    <dgm:cxn modelId="{84BA0A1E-5A52-4836-B1AE-0B5457746D22}" type="presOf" srcId="{8834370F-A51A-4DFA-BD64-80F47D4FA8B2}" destId="{0DE5685E-424C-4900-941A-0473EDD86F50}" srcOrd="0" destOrd="0" presId="urn:microsoft.com/office/officeart/2005/8/layout/hierarchy2"/>
    <dgm:cxn modelId="{FABEBB17-FD8B-4BCB-9895-F7B14AC8F2F5}" type="presOf" srcId="{44540DCE-112E-4FD7-A26F-24021998FB7E}" destId="{D7503830-9399-4383-8003-CBF5D384E11D}" srcOrd="0" destOrd="0" presId="urn:microsoft.com/office/officeart/2005/8/layout/hierarchy2"/>
    <dgm:cxn modelId="{3C2F715D-EAE3-4601-BCC2-7C5BCD9C53AC}" type="presOf" srcId="{DF41EE93-E987-4313-9E13-EC23B13EA486}" destId="{A82175F1-210C-4402-B7A2-D5B63DC3B392}" srcOrd="0" destOrd="0" presId="urn:microsoft.com/office/officeart/2005/8/layout/hierarchy2"/>
    <dgm:cxn modelId="{DB2215D8-DA8C-4D8E-942F-E354997F6615}" type="presOf" srcId="{4CB621F5-42F0-4B95-AC8B-3C084EA077E4}" destId="{44B35E32-1730-490B-92EF-AFC4F0A6A56B}" srcOrd="0" destOrd="0" presId="urn:microsoft.com/office/officeart/2005/8/layout/hierarchy2"/>
    <dgm:cxn modelId="{6D6D7AFD-1A82-4768-A87A-3DFDA111BEB7}" type="presOf" srcId="{391CAB7F-DDCF-469F-9750-0B99CE3F6459}" destId="{4B1E05D4-B9FD-40A4-86DA-8F79494505CA}" srcOrd="1" destOrd="0" presId="urn:microsoft.com/office/officeart/2005/8/layout/hierarchy2"/>
    <dgm:cxn modelId="{4932000F-8F4A-4215-82A1-D90094E52E69}" type="presOf" srcId="{9BD77FA6-6051-4A0B-96F4-81C1CEBE39E9}" destId="{7754751A-667B-4D05-8B09-49CC986ED515}" srcOrd="0" destOrd="0" presId="urn:microsoft.com/office/officeart/2005/8/layout/hierarchy2"/>
    <dgm:cxn modelId="{DFAA12B1-FEE6-4DEE-8F38-3E02C6F3D718}" type="presOf" srcId="{0ECC33DA-1DD4-407B-92CC-4E969F230B4A}" destId="{22CA71FD-844E-4974-ACE2-873EA7342525}" srcOrd="1" destOrd="0" presId="urn:microsoft.com/office/officeart/2005/8/layout/hierarchy2"/>
    <dgm:cxn modelId="{87080299-BEF9-4A78-86C4-248D09F0B069}" type="presOf" srcId="{27494560-C236-47BE-9DB3-86F51961696C}" destId="{EE8F77EF-D198-4589-B156-A108691AF0C8}" srcOrd="0" destOrd="0" presId="urn:microsoft.com/office/officeart/2005/8/layout/hierarchy2"/>
    <dgm:cxn modelId="{A7B51AB0-DA5E-41E4-AEA4-D8F612F1EDE8}" type="presOf" srcId="{CC62D78B-C2D3-44BA-88BD-EC3C8BC2C837}" destId="{6AA2FD57-76C5-4EF6-B9CC-0EE895311C5B}" srcOrd="0" destOrd="0" presId="urn:microsoft.com/office/officeart/2005/8/layout/hierarchy2"/>
    <dgm:cxn modelId="{94447F86-961E-408E-9CAD-D4C466859740}" srcId="{171A121D-546E-435D-8D05-BCC68AE7DC82}" destId="{CB6081F4-15CD-4B37-9BFA-B41FA8FF7EAC}" srcOrd="0" destOrd="0" parTransId="{0010B6F1-BF99-46BC-AA0F-1037B7C6A9DC}" sibTransId="{4EDE16C8-BB0B-4AD9-8A29-2AB04798A6CC}"/>
    <dgm:cxn modelId="{1BED17B6-C546-4F6D-B425-522E710401AA}" type="presOf" srcId="{01DE08A7-1EAF-43DA-808F-707BF0D6EC44}" destId="{8E25B6A0-1A55-4ABB-B8E2-14546CD9EF21}" srcOrd="0" destOrd="0" presId="urn:microsoft.com/office/officeart/2005/8/layout/hierarchy2"/>
    <dgm:cxn modelId="{45710B3A-74F0-4533-A598-8467B699E67E}" type="presOf" srcId="{299D56E2-76F9-4B62-A0A1-3CB05D2D1AD1}" destId="{96C6A408-6ECC-4126-970D-7967912F2C3C}" srcOrd="1" destOrd="0" presId="urn:microsoft.com/office/officeart/2005/8/layout/hierarchy2"/>
    <dgm:cxn modelId="{92360E00-33DC-4F95-8944-599FBB024EE6}" type="presOf" srcId="{E2247DC3-8008-4F11-8252-C6F45B4B7522}" destId="{36025F2D-CAD8-472F-945A-0AE35521A5F8}" srcOrd="1" destOrd="0" presId="urn:microsoft.com/office/officeart/2005/8/layout/hierarchy2"/>
    <dgm:cxn modelId="{6091EB16-F951-4891-87DE-B0AEA5CF3885}" type="presOf" srcId="{E57027A7-1D6C-415D-AE2D-DF49F531FA2C}" destId="{37D80D65-55E6-437A-ACDA-10101D721C17}" srcOrd="1" destOrd="0" presId="urn:microsoft.com/office/officeart/2005/8/layout/hierarchy2"/>
    <dgm:cxn modelId="{942C4F54-6E4A-4404-8F29-2D531F5756F7}" type="presOf" srcId="{2A7C42F2-ACEE-4B28-B2AF-3614D3313450}" destId="{F6D4255A-6166-40D7-8A6C-7F0D70B07BD5}" srcOrd="0" destOrd="0" presId="urn:microsoft.com/office/officeart/2005/8/layout/hierarchy2"/>
    <dgm:cxn modelId="{CF35F838-A780-4297-8AE6-FF9AFDF6A87A}" type="presOf" srcId="{CB21BBF2-8D57-4F56-AF3A-177E0175E5F3}" destId="{AF971112-B43B-4F55-A689-C0167C15F6C3}" srcOrd="0" destOrd="0" presId="urn:microsoft.com/office/officeart/2005/8/layout/hierarchy2"/>
    <dgm:cxn modelId="{4411E7CC-4126-47A5-BF5D-4F06B6DB4437}" type="presOf" srcId="{7790A946-B6DD-4206-935A-5A122BC36BF9}" destId="{032B6DBC-DA84-4414-94C1-06C270E00017}" srcOrd="0" destOrd="0" presId="urn:microsoft.com/office/officeart/2005/8/layout/hierarchy2"/>
    <dgm:cxn modelId="{3F3E7C38-01DD-429E-B15E-5CD181FD7310}" type="presOf" srcId="{A26B60B9-2E03-4D45-AC5B-E80888115FF9}" destId="{B9A42CEF-59F2-4DA0-AF08-C7951FCF640F}" srcOrd="0" destOrd="0" presId="urn:microsoft.com/office/officeart/2005/8/layout/hierarchy2"/>
    <dgm:cxn modelId="{1A57CD8D-2C64-4635-B2F1-32A3EB8E14A9}" type="presOf" srcId="{320CEE7B-4B1A-4A81-8BC0-4F954918A00D}" destId="{F7E7D1F4-3599-4484-99FE-B34090ECA015}" srcOrd="0" destOrd="0" presId="urn:microsoft.com/office/officeart/2005/8/layout/hierarchy2"/>
    <dgm:cxn modelId="{7F0B6934-E12A-47CC-BDE7-E863B7728128}" type="presOf" srcId="{FD61E202-534B-4ACD-9834-D9300D0208FA}" destId="{2E1E8038-2A46-4440-85DA-2DD45627F31A}" srcOrd="0" destOrd="0" presId="urn:microsoft.com/office/officeart/2005/8/layout/hierarchy2"/>
    <dgm:cxn modelId="{A82EA5E8-8299-4B0A-9863-A32F5D2062F2}" type="presOf" srcId="{E751D0FE-1EDA-4775-9F01-3558E219BC79}" destId="{066FE32F-D826-40D0-855D-1FC4D658D466}" srcOrd="0" destOrd="0" presId="urn:microsoft.com/office/officeart/2005/8/layout/hierarchy2"/>
    <dgm:cxn modelId="{93162A94-6830-4C17-841A-59EBC3D4EB55}" srcId="{B1252E80-48C7-40D5-968F-4EAA0144B29E}" destId="{56279B9C-B610-4F81-87C8-E788CC4EFADF}" srcOrd="2" destOrd="0" parTransId="{2EBF226E-4066-4719-83F0-00177CE3DD41}" sibTransId="{41AB5B88-B4A8-416B-8A8E-214CE0336618}"/>
    <dgm:cxn modelId="{96536287-4E4C-493D-A3AB-7FE7A9F45467}" type="presOf" srcId="{DF98143B-3E2F-4FFE-AC08-C7F3A5912E55}" destId="{3D77106C-5CF1-42CC-AEEE-DE1F9C72A3F1}" srcOrd="1" destOrd="0" presId="urn:microsoft.com/office/officeart/2005/8/layout/hierarchy2"/>
    <dgm:cxn modelId="{45934D42-1B89-4863-9A59-073E95F2D49E}" srcId="{B1252E80-48C7-40D5-968F-4EAA0144B29E}" destId="{B9EF524F-4F3B-480C-8C65-8E3A193B6ACC}" srcOrd="1" destOrd="0" parTransId="{D84DAEE8-77E1-451F-80F8-0A44BD7DC3F4}" sibTransId="{6A3FDE96-85DF-44EA-A28F-715DB0BD4F5B}"/>
    <dgm:cxn modelId="{96DFEE2A-4AD9-4210-9045-970AB1807F36}" type="presOf" srcId="{CB21BBF2-8D57-4F56-AF3A-177E0175E5F3}" destId="{DFC5FAA0-A5E2-41E1-B7C4-A3B3C9A755E9}" srcOrd="1" destOrd="0" presId="urn:microsoft.com/office/officeart/2005/8/layout/hierarchy2"/>
    <dgm:cxn modelId="{886994B2-CCC0-446E-B4B0-E4C0D343E2B9}" type="presOf" srcId="{09631AF2-6391-432E-8FC5-EC46B6F05CE7}" destId="{C47C8257-E544-49BD-B8B9-87CD63DDB669}" srcOrd="0" destOrd="0" presId="urn:microsoft.com/office/officeart/2005/8/layout/hierarchy2"/>
    <dgm:cxn modelId="{A729B595-9ED4-4BD4-A407-169FAA8CD89A}" type="presOf" srcId="{D9AE3A3A-484B-4BC2-9C0C-209C3CDAE668}" destId="{5E2E47C6-8166-43AF-96E2-567A2C6F75D3}" srcOrd="0" destOrd="0" presId="urn:microsoft.com/office/officeart/2005/8/layout/hierarchy2"/>
    <dgm:cxn modelId="{0DB5427C-A899-497B-924C-309033733150}" type="presOf" srcId="{0ECB1520-1CCC-4AEF-81DB-156BFD2A1B6C}" destId="{B4A2F218-E2DB-40AB-BEE1-CBD41156215E}" srcOrd="1" destOrd="0" presId="urn:microsoft.com/office/officeart/2005/8/layout/hierarchy2"/>
    <dgm:cxn modelId="{2A64CC1E-757E-4F1A-B3B6-2E6EF4A7E347}" srcId="{D6BFA2AD-B7D6-443D-BF9C-99D4CDFDFC95}" destId="{9BD77FA6-6051-4A0B-96F4-81C1CEBE39E9}" srcOrd="0" destOrd="0" parTransId="{5CCBA8A5-ED9C-413A-AA7B-79754BC00182}" sibTransId="{16E02AC3-96AB-4DC6-A527-71C856527A77}"/>
    <dgm:cxn modelId="{BC8641D5-26DE-4AD4-BC85-955C493B14D8}" srcId="{2A7C42F2-ACEE-4B28-B2AF-3614D3313450}" destId="{ADE04474-8CF1-46D1-AC3B-53961F39AF6C}" srcOrd="0" destOrd="0" parTransId="{E107C658-2C9C-442E-AAF8-1945EEF6E4FC}" sibTransId="{5D4550AF-5431-498B-BA11-D3333158281D}"/>
    <dgm:cxn modelId="{C8A52458-D954-401B-9B0B-89A7DA237D50}" srcId="{320CEE7B-4B1A-4A81-8BC0-4F954918A00D}" destId="{FD61E202-534B-4ACD-9834-D9300D0208FA}" srcOrd="0" destOrd="0" parTransId="{0D17359C-66E0-44DD-A44C-3B61D848D750}" sibTransId="{BCAC58F1-5DC9-434F-A277-1599344D0482}"/>
    <dgm:cxn modelId="{216980A6-9503-447E-A8E5-7DCD3D480A94}" srcId="{A446BCCD-D62A-4299-AF26-F32CED44EB5F}" destId="{7790A946-B6DD-4206-935A-5A122BC36BF9}" srcOrd="0" destOrd="0" parTransId="{0C9B4A41-5577-43EE-9F01-ED00259F7E7C}" sibTransId="{D7EC7E8B-76ED-4A9F-A1D5-84E24ADD334A}"/>
    <dgm:cxn modelId="{7B233DFA-6FB9-47F1-8B26-FB4E90AD8E0E}" type="presOf" srcId="{67F50230-F808-4A81-AA77-BB74DD969F6F}" destId="{B7D3C1C0-E69F-4EF6-B85C-331F9CBA0BB3}" srcOrd="1" destOrd="0" presId="urn:microsoft.com/office/officeart/2005/8/layout/hierarchy2"/>
    <dgm:cxn modelId="{9E82DA51-0E77-4485-BB02-5F5C791C81D8}" type="presOf" srcId="{E57027A7-1D6C-415D-AE2D-DF49F531FA2C}" destId="{F6C850FC-E860-4423-B306-B44524DEF6B1}" srcOrd="0" destOrd="0" presId="urn:microsoft.com/office/officeart/2005/8/layout/hierarchy2"/>
    <dgm:cxn modelId="{19E649B0-4301-48E5-8A15-D3154D4494E9}" type="presOf" srcId="{391CAB7F-DDCF-469F-9750-0B99CE3F6459}" destId="{3B5814C3-02AC-4FD2-A6C6-993773B6ECE8}" srcOrd="0" destOrd="0" presId="urn:microsoft.com/office/officeart/2005/8/layout/hierarchy2"/>
    <dgm:cxn modelId="{D4001D50-07C0-4F5E-8D45-7E6101742FC0}" type="presOf" srcId="{5CCBA8A5-ED9C-413A-AA7B-79754BC00182}" destId="{BA6CB3C7-0B03-45B6-88C4-43481C7596F9}" srcOrd="1" destOrd="0" presId="urn:microsoft.com/office/officeart/2005/8/layout/hierarchy2"/>
    <dgm:cxn modelId="{06DCEFD7-0A70-46BD-9DAB-D201A2D66C96}" type="presOf" srcId="{27494560-C236-47BE-9DB3-86F51961696C}" destId="{F041592B-B643-496D-87C7-43D1006CC8BA}" srcOrd="1" destOrd="0" presId="urn:microsoft.com/office/officeart/2005/8/layout/hierarchy2"/>
    <dgm:cxn modelId="{25ECF6E6-D124-4E04-AF49-5631FB188D3B}" type="presOf" srcId="{6E6AB4AF-1D0E-44C6-B15D-8C3D4853F2E5}" destId="{8266A898-CAFC-4DE2-B4E7-6F393E7886CC}" srcOrd="0" destOrd="0" presId="urn:microsoft.com/office/officeart/2005/8/layout/hierarchy2"/>
    <dgm:cxn modelId="{EB4D7E37-F102-4A85-B759-2C237C5F7B6D}" type="presOf" srcId="{67F50230-F808-4A81-AA77-BB74DD969F6F}" destId="{868FB442-908A-4A6D-A72C-92FC3D8A1D0A}" srcOrd="0" destOrd="0" presId="urn:microsoft.com/office/officeart/2005/8/layout/hierarchy2"/>
    <dgm:cxn modelId="{AA1E873B-6883-4D4B-9F5D-C7A8F1EBD76E}" type="presOf" srcId="{0ECC33DA-1DD4-407B-92CC-4E969F230B4A}" destId="{2A2AC51C-2DA3-4266-B4ED-9BE4DE3F379B}" srcOrd="0" destOrd="0" presId="urn:microsoft.com/office/officeart/2005/8/layout/hierarchy2"/>
    <dgm:cxn modelId="{C98ABE80-A6B4-432D-8EB2-507F86971DEE}" type="presOf" srcId="{49EB0343-E057-4155-B3C5-45AA353361B6}" destId="{30320B1F-77F4-4970-9539-7FCA354C1BA0}" srcOrd="1" destOrd="0" presId="urn:microsoft.com/office/officeart/2005/8/layout/hierarchy2"/>
    <dgm:cxn modelId="{7309CD93-930B-4081-8AA2-27B063CEF935}" srcId="{44540DCE-112E-4FD7-A26F-24021998FB7E}" destId="{F87E4DE6-CC7E-41BE-99B5-06D200ADC14F}" srcOrd="0" destOrd="0" parTransId="{E57027A7-1D6C-415D-AE2D-DF49F531FA2C}" sibTransId="{8626D8B3-44DD-45BA-BEF1-EBD8CE15EE92}"/>
    <dgm:cxn modelId="{8E2FBB5A-AC04-405E-9DEF-9D466518F10C}" type="presOf" srcId="{711C1AD1-59D0-498E-94C2-63C042D695BF}" destId="{BED54FC6-0BE6-4EC6-A1E7-A5FFFAC43FB3}" srcOrd="0" destOrd="0" presId="urn:microsoft.com/office/officeart/2005/8/layout/hierarchy2"/>
    <dgm:cxn modelId="{6F43D193-3BC6-4813-97A0-5C769DB955D7}" type="presOf" srcId="{6E6AB4AF-1D0E-44C6-B15D-8C3D4853F2E5}" destId="{BF16E724-903C-4C2B-8906-5F20EC6CCD3C}" srcOrd="1" destOrd="0" presId="urn:microsoft.com/office/officeart/2005/8/layout/hierarchy2"/>
    <dgm:cxn modelId="{FED16B24-C3C3-41A3-A2A9-F85CE2C6EADA}" srcId="{F87E4DE6-CC7E-41BE-99B5-06D200ADC14F}" destId="{A5AAD5E9-977C-40A4-A476-FD4C167D936D}" srcOrd="0" destOrd="0" parTransId="{299D56E2-76F9-4B62-A0A1-3CB05D2D1AD1}" sibTransId="{80A4E0E2-C7A3-4B97-8F18-51FDAC3A3953}"/>
    <dgm:cxn modelId="{A15DAE00-DE7F-4E6B-8222-E37E0267A021}" srcId="{9BD77FA6-6051-4A0B-96F4-81C1CEBE39E9}" destId="{26507814-920C-46B8-BC23-24D7E5A3F1C0}" srcOrd="0" destOrd="0" parTransId="{11320F8C-5B27-4194-AB57-5263A5F62582}" sibTransId="{C93D192A-F6AA-4503-A450-62C43DBE659F}"/>
    <dgm:cxn modelId="{976D066B-3299-42B9-BB46-5FF7B9644D21}" type="presOf" srcId="{8834370F-A51A-4DFA-BD64-80F47D4FA8B2}" destId="{EAB0A683-DB47-4476-9273-EDB14850F557}" srcOrd="1" destOrd="0" presId="urn:microsoft.com/office/officeart/2005/8/layout/hierarchy2"/>
    <dgm:cxn modelId="{F3D5780E-BFC3-4D24-AF10-D2B90DDA42D6}" type="presOf" srcId="{11320F8C-5B27-4194-AB57-5263A5F62582}" destId="{AC36746C-1C94-4467-B911-399BD32CA927}" srcOrd="1" destOrd="0" presId="urn:microsoft.com/office/officeart/2005/8/layout/hierarchy2"/>
    <dgm:cxn modelId="{59F23305-C540-4C6D-9A2D-FC463DF42E34}" type="presOf" srcId="{ADE04474-8CF1-46D1-AC3B-53961F39AF6C}" destId="{E9168288-80F9-4FC7-9873-2389EE8A3BBD}" srcOrd="0" destOrd="0" presId="urn:microsoft.com/office/officeart/2005/8/layout/hierarchy2"/>
    <dgm:cxn modelId="{5A9D04A4-0F17-42F8-B8A4-BCAC900AFEFD}" type="presOf" srcId="{56279B9C-B610-4F81-87C8-E788CC4EFADF}" destId="{ECB21CD7-5D57-4385-B4C9-640E8D34573E}" srcOrd="0" destOrd="0" presId="urn:microsoft.com/office/officeart/2005/8/layout/hierarchy2"/>
    <dgm:cxn modelId="{366A425B-BD03-4F5C-8AC3-ADF5AC87A330}" type="presOf" srcId="{B44783BB-29FD-42FD-95E5-B619000ABC96}" destId="{EF22A762-0A49-4F9F-8175-90923BDE7DE0}" srcOrd="1" destOrd="0" presId="urn:microsoft.com/office/officeart/2005/8/layout/hierarchy2"/>
    <dgm:cxn modelId="{4EC609B9-21CB-4670-BCD5-B9054D289044}" type="presOf" srcId="{CFB514C7-9757-4251-9C4C-643F13A23B9D}" destId="{8493064F-2382-402E-BA8E-E1C914D766C5}" srcOrd="0" destOrd="0" presId="urn:microsoft.com/office/officeart/2005/8/layout/hierarchy2"/>
    <dgm:cxn modelId="{4A39864F-888F-4F3D-8928-505403509044}" type="presOf" srcId="{A1D419DB-AD48-42E5-8ED4-BCB84679B669}" destId="{E118A11B-0800-4FD0-B3D7-AA5E1711F986}" srcOrd="1" destOrd="0" presId="urn:microsoft.com/office/officeart/2005/8/layout/hierarchy2"/>
    <dgm:cxn modelId="{B0858DEF-B713-428F-B70D-64BAFF28E833}" srcId="{E462A1B8-C1CE-4A90-9051-6BDAAB40B044}" destId="{CEFF71FC-14CA-4242-B0AB-4206ECD9B1D2}" srcOrd="0" destOrd="0" parTransId="{6E6AB4AF-1D0E-44C6-B15D-8C3D4853F2E5}" sibTransId="{45F9F1AE-7326-4DD2-8C46-F0B5801AB626}"/>
    <dgm:cxn modelId="{7FDEEC96-9002-400E-9FC6-7F8B781526DE}" type="presOf" srcId="{D84DAEE8-77E1-451F-80F8-0A44BD7DC3F4}" destId="{54E54080-1F40-4ECB-B28C-EF80F3BCA320}" srcOrd="0" destOrd="0" presId="urn:microsoft.com/office/officeart/2005/8/layout/hierarchy2"/>
    <dgm:cxn modelId="{D20ABD2A-FCE8-436C-8FDC-A35C872DD6AE}" type="presOf" srcId="{0C643E70-DED6-4FCA-B86C-51C35D52E33A}" destId="{44CA37B0-354D-439E-92D3-3874E3786951}" srcOrd="0" destOrd="0" presId="urn:microsoft.com/office/officeart/2005/8/layout/hierarchy2"/>
    <dgm:cxn modelId="{ABBAF978-2A5F-45FA-83A3-36611E1525AB}" type="presOf" srcId="{A446BCCD-D62A-4299-AF26-F32CED44EB5F}" destId="{28010889-05D7-449C-AC46-9A3FB21C90B2}" srcOrd="0" destOrd="0" presId="urn:microsoft.com/office/officeart/2005/8/layout/hierarchy2"/>
    <dgm:cxn modelId="{B65FC540-22C1-46A8-B234-89FB8B7A9102}" type="presOf" srcId="{CB6081F4-15CD-4B37-9BFA-B41FA8FF7EAC}" destId="{3C9EFA8D-7C67-4DC6-BF25-B14AD589153D}" srcOrd="0" destOrd="0" presId="urn:microsoft.com/office/officeart/2005/8/layout/hierarchy2"/>
    <dgm:cxn modelId="{68FBD8C7-A1D0-4F50-829F-2E792E560468}" type="presOf" srcId="{CEFF71FC-14CA-4242-B0AB-4206ECD9B1D2}" destId="{4E16E872-9C97-4A4C-946F-3DE342A44439}" srcOrd="0" destOrd="0" presId="urn:microsoft.com/office/officeart/2005/8/layout/hierarchy2"/>
    <dgm:cxn modelId="{8AB3A5DE-4BDE-48BF-9886-7B49029FE3C2}" type="presOf" srcId="{A26B60B9-2E03-4D45-AC5B-E80888115FF9}" destId="{762E58DE-8582-40DA-81CB-9312428DE7E3}" srcOrd="1" destOrd="0" presId="urn:microsoft.com/office/officeart/2005/8/layout/hierarchy2"/>
    <dgm:cxn modelId="{3559B63A-3EFD-4306-8255-2471291E97DC}" type="presOf" srcId="{433CABFB-4D68-4E1E-BB7B-57EE006D9664}" destId="{1D70F86F-22E2-4846-A505-5AAAD9F0F0AE}" srcOrd="0" destOrd="0" presId="urn:microsoft.com/office/officeart/2005/8/layout/hierarchy2"/>
    <dgm:cxn modelId="{61C9145F-B84C-4FDA-92A7-7686F1847ACF}" type="presOf" srcId="{E107C658-2C9C-442E-AAF8-1945EEF6E4FC}" destId="{CF058200-A952-4D2F-84A2-E936F3948E5C}" srcOrd="0" destOrd="0" presId="urn:microsoft.com/office/officeart/2005/8/layout/hierarchy2"/>
    <dgm:cxn modelId="{DD4F16C1-E6FC-41EA-8DCF-D0223E94B9BC}" srcId="{CB6081F4-15CD-4B37-9BFA-B41FA8FF7EAC}" destId="{0BB81CE5-C3CE-4A59-BD12-8C49AC7C8B1D}" srcOrd="0" destOrd="0" parTransId="{391CAB7F-DDCF-469F-9750-0B99CE3F6459}" sibTransId="{E9A0B17E-A45F-4CB7-8D00-BB06506AD80F}"/>
    <dgm:cxn modelId="{C3395D3B-245D-4324-B224-4E3CD506D60E}" srcId="{2631D98F-F66B-4553-8859-553F1700CC3C}" destId="{7FCA86D9-4150-498B-AEAA-63D2B6FB7565}" srcOrd="0" destOrd="0" parTransId="{0ECC33DA-1DD4-407B-92CC-4E969F230B4A}" sibTransId="{715580AE-DF9D-4A83-BF35-7B8DDCDCAC52}"/>
    <dgm:cxn modelId="{1C40A779-B820-4F6F-BC63-8CCA04586A78}" type="presOf" srcId="{A02386F8-B251-4ADF-9765-1D413A1490B2}" destId="{B1FB46AC-CF99-45C3-856D-1E3627F5B9DA}" srcOrd="0" destOrd="0" presId="urn:microsoft.com/office/officeart/2005/8/layout/hierarchy2"/>
    <dgm:cxn modelId="{8FC5C6A5-F47D-47D2-A292-865E82BD340F}" type="presOf" srcId="{10B5E870-B75A-4206-9360-B7BB04F6E429}" destId="{11A97E56-3064-4F85-81DA-60D5C7CDEBA5}" srcOrd="1" destOrd="0" presId="urn:microsoft.com/office/officeart/2005/8/layout/hierarchy2"/>
    <dgm:cxn modelId="{6458372E-6C68-4F30-ACA7-BD556E6BFF19}" srcId="{433CABFB-4D68-4E1E-BB7B-57EE006D9664}" destId="{01DE08A7-1EAF-43DA-808F-707BF0D6EC44}" srcOrd="2" destOrd="0" parTransId="{10B5E870-B75A-4206-9360-B7BB04F6E429}" sibTransId="{0F5A06C9-84D5-4815-8C1E-8B86B93759E5}"/>
    <dgm:cxn modelId="{3F781154-9861-4488-A5CF-9A0B3C41F1A3}" type="presOf" srcId="{21F028A7-7927-43F2-8FD3-4F2F91AFC67E}" destId="{84CCBB22-24DA-4181-B16A-24367F7CD59B}" srcOrd="0" destOrd="0" presId="urn:microsoft.com/office/officeart/2005/8/layout/hierarchy2"/>
    <dgm:cxn modelId="{F038A905-0458-4A46-896B-96AA860FC865}" type="presOf" srcId="{8C0B8302-FDF4-425B-A9E9-156BC2D34DFB}" destId="{C999573D-EEF7-49CB-9F41-C6A3FF615BB6}" srcOrd="0" destOrd="0" presId="urn:microsoft.com/office/officeart/2005/8/layout/hierarchy2"/>
    <dgm:cxn modelId="{5DCA38C5-BBD4-4638-9AB0-674880526832}" type="presOf" srcId="{0010B6F1-BF99-46BC-AA0F-1037B7C6A9DC}" destId="{C6FA3F48-810A-4A50-AA07-5E1F0A2A5E06}" srcOrd="0" destOrd="0" presId="urn:microsoft.com/office/officeart/2005/8/layout/hierarchy2"/>
    <dgm:cxn modelId="{1C358A98-40C9-44B5-8309-37C63D88397B}" type="presOf" srcId="{7FCA86D9-4150-498B-AEAA-63D2B6FB7565}" destId="{AB5253BA-1D15-429C-8051-BBC66857D31E}" srcOrd="0" destOrd="0" presId="urn:microsoft.com/office/officeart/2005/8/layout/hierarchy2"/>
    <dgm:cxn modelId="{99A2007B-24CA-4C2D-84CF-3917535AE42E}" type="presOf" srcId="{B1252E80-48C7-40D5-968F-4EAA0144B29E}" destId="{ECBBF4AC-E22D-4F8C-870C-4C30211FB91F}" srcOrd="0" destOrd="0" presId="urn:microsoft.com/office/officeart/2005/8/layout/hierarchy2"/>
    <dgm:cxn modelId="{57BD4BFE-52C7-4F1B-A991-FF225F7F9FA0}" type="presOf" srcId="{3520140B-C392-498A-9111-0B0952127917}" destId="{D7E39270-42A6-4D22-8988-9C96B0351EA9}" srcOrd="1" destOrd="0" presId="urn:microsoft.com/office/officeart/2005/8/layout/hierarchy2"/>
    <dgm:cxn modelId="{D47AF601-5DC3-480A-93D5-44BE342F245A}" type="presOf" srcId="{A5AAD5E9-977C-40A4-A476-FD4C167D936D}" destId="{AA6D1835-5EAE-4685-A7D7-E267076E56C8}" srcOrd="0" destOrd="0" presId="urn:microsoft.com/office/officeart/2005/8/layout/hierarchy2"/>
    <dgm:cxn modelId="{7AAF017C-F3F8-4658-AC9E-0D72307552E0}" srcId="{82F00888-F96A-4792-86B9-58CDA8B7C405}" destId="{FF662D9A-9039-4D54-9DFA-D3DEC3BA66B0}" srcOrd="0" destOrd="0" parTransId="{23C4B128-AE42-4327-8A0C-8FEEAB3702B0}" sibTransId="{2F1277B8-07B2-47A8-A1AD-F311B00A0B80}"/>
    <dgm:cxn modelId="{67F9077B-3DD6-4B9C-A619-B8D4557B273A}" srcId="{09631AF2-6391-432E-8FC5-EC46B6F05CE7}" destId="{50CF9F86-05C5-4433-9D10-0E1B41C1CA45}" srcOrd="0" destOrd="0" parTransId="{0ED4AD13-CB60-4428-A0E8-F9BDAEEF56EC}" sibTransId="{A4771E12-61D7-4066-A519-9B7DAD207003}"/>
    <dgm:cxn modelId="{48529AF3-5920-4641-8882-D46BAE932699}" type="presOf" srcId="{E462A1B8-C1CE-4A90-9051-6BDAAB40B044}" destId="{EAB1B3EB-DD4B-4992-A974-4D1BA482701D}" srcOrd="0" destOrd="0" presId="urn:microsoft.com/office/officeart/2005/8/layout/hierarchy2"/>
    <dgm:cxn modelId="{97E65F0D-2B6D-4D31-8F8A-A37B4D7973B7}" srcId="{1DB9F4D6-FCCA-4E5D-83A3-FAE9A7FAB422}" destId="{4CB621F5-42F0-4B95-AC8B-3C084EA077E4}" srcOrd="0" destOrd="0" parTransId="{73962CC7-EB46-4A1F-8F27-51C1C4E0A520}" sibTransId="{B86A2350-BC6A-4CD2-AF69-097FFB80337F}"/>
    <dgm:cxn modelId="{8610BCC3-1B07-40F4-90C0-59B2A0B0F26B}" srcId="{433CABFB-4D68-4E1E-BB7B-57EE006D9664}" destId="{171A121D-546E-435D-8D05-BCC68AE7DC82}" srcOrd="0" destOrd="0" parTransId="{418E373A-C307-452E-AE06-8457B071D5EB}" sibTransId="{85A52D08-12E8-4A77-A3F6-22F76F3F1575}"/>
    <dgm:cxn modelId="{D1A87FDE-52B8-4A6D-9D8F-92FB51683992}" type="presOf" srcId="{3520140B-C392-498A-9111-0B0952127917}" destId="{4ECA358A-41D9-4256-945B-7A43021C836A}" srcOrd="0" destOrd="0" presId="urn:microsoft.com/office/officeart/2005/8/layout/hierarchy2"/>
    <dgm:cxn modelId="{FDC742DD-573E-4150-95AA-3C50AC2056A8}" type="presOf" srcId="{B9EF524F-4F3B-480C-8C65-8E3A193B6ACC}" destId="{6E5ED1BB-5778-4F38-ABF9-83533B2ACDBF}" srcOrd="0" destOrd="0" presId="urn:microsoft.com/office/officeart/2005/8/layout/hierarchy2"/>
    <dgm:cxn modelId="{9DA5410C-AF3B-4D02-B0F7-05E80D8CD7B6}" srcId="{56279B9C-B610-4F81-87C8-E788CC4EFADF}" destId="{1DB9F4D6-FCCA-4E5D-83A3-FAE9A7FAB422}" srcOrd="0" destOrd="0" parTransId="{CC62D78B-C2D3-44BA-88BD-EC3C8BC2C837}" sibTransId="{3DE5B24F-02E4-4388-867D-C46EF799FE28}"/>
    <dgm:cxn modelId="{625741F7-B985-4469-B396-E66A6878CC40}" srcId="{21F028A7-7927-43F2-8FD3-4F2F91AFC67E}" destId="{24F7C413-08DF-4339-AB95-066670BEFC78}" srcOrd="0" destOrd="0" parTransId="{DF41EE93-E987-4313-9E13-EC23B13EA486}" sibTransId="{1542F798-8CE3-4CB6-83AB-F99BEAE82018}"/>
    <dgm:cxn modelId="{81F5455D-B2BC-45DF-B96D-E8B61DEC3904}" type="presOf" srcId="{5B39E670-3C87-4860-BF81-1B847710B3FB}" destId="{0887E866-A2A1-4BD9-AC9B-B2D9B75CF305}" srcOrd="0" destOrd="0" presId="urn:microsoft.com/office/officeart/2005/8/layout/hierarchy2"/>
    <dgm:cxn modelId="{0BE50470-3790-4EB9-9A5B-B1651BC70C10}" srcId="{B1252E80-48C7-40D5-968F-4EAA0144B29E}" destId="{067B4412-BA8C-4B13-B2C7-E571A63782CC}" srcOrd="0" destOrd="0" parTransId="{A26B60B9-2E03-4D45-AC5B-E80888115FF9}" sibTransId="{810038FF-586C-4E6B-994C-41900DC0AD88}"/>
    <dgm:cxn modelId="{ABD964FB-6310-4153-82DB-BD45BF874EE2}" srcId="{B1252E80-48C7-40D5-968F-4EAA0144B29E}" destId="{320CEE7B-4B1A-4A81-8BC0-4F954918A00D}" srcOrd="3" destOrd="0" parTransId="{A1D419DB-AD48-42E5-8ED4-BCB84679B669}" sibTransId="{807EE8C7-311D-4040-B045-22D11ED0CD5B}"/>
    <dgm:cxn modelId="{E370BDC8-E53C-499B-AF22-637F7F2D713E}" type="presOf" srcId="{0C9B4A41-5577-43EE-9F01-ED00259F7E7C}" destId="{C382A748-41B0-4BE8-A488-DFBAAAB1819C}" srcOrd="1" destOrd="0" presId="urn:microsoft.com/office/officeart/2005/8/layout/hierarchy2"/>
    <dgm:cxn modelId="{16DA58C8-5644-40A7-9655-627A34C9C203}" type="presOf" srcId="{DF41EE93-E987-4313-9E13-EC23B13EA486}" destId="{DF656EC9-77B8-4C7E-A1B7-8DD3E2DC0960}" srcOrd="1" destOrd="0" presId="urn:microsoft.com/office/officeart/2005/8/layout/hierarchy2"/>
    <dgm:cxn modelId="{6F74FA0E-34AA-40DE-A0AF-B76ACA78E18E}" srcId="{2C76B1E6-B75D-46A8-98F9-11F2F4E9DEB9}" destId="{21F028A7-7927-43F2-8FD3-4F2F91AFC67E}" srcOrd="0" destOrd="0" parTransId="{27494560-C236-47BE-9DB3-86F51961696C}" sibTransId="{FF132190-029B-41CA-9934-1FC0C85C6B62}"/>
    <dgm:cxn modelId="{81D7B7C2-2D1C-4476-9D9E-C91AC2E65BF0}" srcId="{B1252E80-48C7-40D5-968F-4EAA0144B29E}" destId="{82F00888-F96A-4792-86B9-58CDA8B7C405}" srcOrd="5" destOrd="0" parTransId="{E2247DC3-8008-4F11-8252-C6F45B4B7522}" sibTransId="{EC4C7C20-54D1-4A9D-8FD0-AE5E8FB2E518}"/>
    <dgm:cxn modelId="{C85DBA90-97B0-4FD3-9070-745C5B212C24}" type="presOf" srcId="{D8836F72-F7D8-479D-BB28-D1F62EB2A2A9}" destId="{9B8A963E-DA3A-4BA9-BFBF-6A14DABED268}" srcOrd="0" destOrd="0" presId="urn:microsoft.com/office/officeart/2005/8/layout/hierarchy2"/>
    <dgm:cxn modelId="{DB7E8E02-3E65-4E88-89E9-0A655ABABEE5}" type="presOf" srcId="{67A1BD1C-C6C7-45AC-94EE-1F3F5C8675F2}" destId="{D0E5B29D-8466-41BE-9B18-20BD13D1A460}" srcOrd="1" destOrd="0" presId="urn:microsoft.com/office/officeart/2005/8/layout/hierarchy2"/>
    <dgm:cxn modelId="{D3B079B5-F649-474E-A3C4-2675EBFE9C00}" type="presOf" srcId="{10B5E870-B75A-4206-9360-B7BB04F6E429}" destId="{05BB69E8-0D53-48CC-BF05-CB05A2C1A306}" srcOrd="0" destOrd="0" presId="urn:microsoft.com/office/officeart/2005/8/layout/hierarchy2"/>
    <dgm:cxn modelId="{FC08BB05-4FCC-4D4F-B4DD-891F58EAA4EB}" type="presOf" srcId="{5E1FDEAA-5312-464D-9129-AF0F0410F03D}" destId="{45EF566F-65C3-4F5E-92B1-1FE72B3D1054}" srcOrd="1" destOrd="0" presId="urn:microsoft.com/office/officeart/2005/8/layout/hierarchy2"/>
    <dgm:cxn modelId="{3E1D7D40-F333-4029-B2FA-0F9268EE7AA6}" type="presOf" srcId="{73962CC7-EB46-4A1F-8F27-51C1C4E0A520}" destId="{3BED65D6-2403-4E0F-AC3A-7A7616499188}" srcOrd="1" destOrd="0" presId="urn:microsoft.com/office/officeart/2005/8/layout/hierarchy2"/>
    <dgm:cxn modelId="{F655D041-1A84-4561-B2E6-4CDDD8898BD2}" type="presOf" srcId="{0D17359C-66E0-44DD-A44C-3B61D848D750}" destId="{C7A8DD01-7D8A-4400-9DAD-8DB5A218F33F}" srcOrd="1" destOrd="0" presId="urn:microsoft.com/office/officeart/2005/8/layout/hierarchy2"/>
    <dgm:cxn modelId="{CDB927D0-8BD2-4453-B9FD-20002EF44273}" type="presOf" srcId="{5EC16681-750B-420C-B871-182064557269}" destId="{82D927F4-0228-4C01-9B9F-09121B37413E}" srcOrd="0" destOrd="0" presId="urn:microsoft.com/office/officeart/2005/8/layout/hierarchy2"/>
    <dgm:cxn modelId="{EC74A1F2-06BC-4ACA-BEB7-75F5C248AB76}" type="presOf" srcId="{FF662D9A-9039-4D54-9DFA-D3DEC3BA66B0}" destId="{BCA74ED0-BA92-44CA-8764-2222B5F352E4}" srcOrd="0" destOrd="0" presId="urn:microsoft.com/office/officeart/2005/8/layout/hierarchy2"/>
    <dgm:cxn modelId="{360B9A14-2129-40DF-ACC1-81974A677F9D}" type="presOf" srcId="{299D56E2-76F9-4B62-A0A1-3CB05D2D1AD1}" destId="{7A1C1A30-FAB1-4018-ABB1-610553CBF246}" srcOrd="0" destOrd="0" presId="urn:microsoft.com/office/officeart/2005/8/layout/hierarchy2"/>
    <dgm:cxn modelId="{926FEC47-97CA-4FBF-B63F-15CFAF7754E2}" type="presOf" srcId="{D6BFA2AD-B7D6-443D-BF9C-99D4CDFDFC95}" destId="{CC88BBBC-71B5-4B89-B51B-741425A83607}" srcOrd="0" destOrd="0" presId="urn:microsoft.com/office/officeart/2005/8/layout/hierarchy2"/>
    <dgm:cxn modelId="{BF647EDD-2B96-4FD9-ADA8-43F193B7F028}" type="presOf" srcId="{50CF9F86-05C5-4433-9D10-0E1B41C1CA45}" destId="{4E28EF4B-6E88-4A1D-AE01-8042183F654B}" srcOrd="0" destOrd="0" presId="urn:microsoft.com/office/officeart/2005/8/layout/hierarchy2"/>
    <dgm:cxn modelId="{95E30098-6A44-41A2-B748-A416F0D65421}" srcId="{711C1AD1-59D0-498E-94C2-63C042D695BF}" destId="{CFB514C7-9757-4251-9C4C-643F13A23B9D}" srcOrd="0" destOrd="0" parTransId="{0ECB1520-1CCC-4AEF-81DB-156BFD2A1B6C}" sibTransId="{F408E0D4-FE71-4071-8BCE-7230EA927218}"/>
    <dgm:cxn modelId="{9FE7EA0A-9BC5-48B0-A53F-958E01B6B1EF}" type="presOf" srcId="{E107C658-2C9C-442E-AAF8-1945EEF6E4FC}" destId="{274ABD6E-1077-4E91-947F-48D5AC92FB01}" srcOrd="1" destOrd="0" presId="urn:microsoft.com/office/officeart/2005/8/layout/hierarchy2"/>
    <dgm:cxn modelId="{ABE1D881-746F-408E-8D3B-B115B12DBE5A}" type="presOf" srcId="{418E373A-C307-452E-AE06-8457B071D5EB}" destId="{30BC916B-3205-44FC-B22B-80CFEC0B4E02}" srcOrd="1" destOrd="0" presId="urn:microsoft.com/office/officeart/2005/8/layout/hierarchy2"/>
    <dgm:cxn modelId="{4005E219-0A75-4A9C-B22A-E50D65C1DB81}" srcId="{433CABFB-4D68-4E1E-BB7B-57EE006D9664}" destId="{44540DCE-112E-4FD7-A26F-24021998FB7E}" srcOrd="1" destOrd="0" parTransId="{D14D08E0-7B7D-48A8-84E0-AA5BC5C65588}" sibTransId="{9ABF962C-891B-4928-A565-8A147D8304BB}"/>
    <dgm:cxn modelId="{99D1763A-1873-421C-8119-AAD17316D1B9}" type="presOf" srcId="{244A4190-B0D5-4377-918E-EEB8609A74B5}" destId="{7B9BA678-A744-4F16-95D5-ABB564EAB083}" srcOrd="1" destOrd="0" presId="urn:microsoft.com/office/officeart/2005/8/layout/hierarchy2"/>
    <dgm:cxn modelId="{ED716630-2BD2-4317-BBCD-C787A18B0059}" type="presOf" srcId="{D4C21B7E-C30A-4282-8B23-EB9B8DF6D181}" destId="{7C8554C4-E0D1-4D99-B2B9-2001ED1822AF}" srcOrd="1" destOrd="0" presId="urn:microsoft.com/office/officeart/2005/8/layout/hierarchy2"/>
    <dgm:cxn modelId="{39FA0E11-ACF3-4593-9BAE-031123A8A49D}" type="presOf" srcId="{B44783BB-29FD-42FD-95E5-B619000ABC96}" destId="{732B42A5-94BE-4164-98F6-E9180A532037}" srcOrd="0" destOrd="0" presId="urn:microsoft.com/office/officeart/2005/8/layout/hierarchy2"/>
    <dgm:cxn modelId="{A61B2ABF-BDD7-4489-804D-EAD004C82E0A}" srcId="{B1252E80-48C7-40D5-968F-4EAA0144B29E}" destId="{D8836F72-F7D8-479D-BB28-D1F62EB2A2A9}" srcOrd="4" destOrd="0" parTransId="{A52D1A3A-0277-43E9-9589-C29C2C26BEF7}" sibTransId="{87ECB44B-E43A-416E-AED4-6ADB783B43F1}"/>
    <dgm:cxn modelId="{D872CF7B-53D8-4FE7-B77A-D05B15161A0D}" srcId="{01DE08A7-1EAF-43DA-808F-707BF0D6EC44}" destId="{A446BCCD-D62A-4299-AF26-F32CED44EB5F}" srcOrd="0" destOrd="0" parTransId="{49EB0343-E057-4155-B3C5-45AA353361B6}" sibTransId="{BC1AB3C8-67F7-4352-A6EE-8FA273EB167B}"/>
    <dgm:cxn modelId="{62DAEAE7-8E27-49D9-A5DC-A23CB76F32A9}" srcId="{50CF9F86-05C5-4433-9D10-0E1B41C1CA45}" destId="{B1252E80-48C7-40D5-968F-4EAA0144B29E}" srcOrd="2" destOrd="0" parTransId="{C156B48A-C638-4B6A-BE63-322010A6C1E3}" sibTransId="{F69ED103-BB6F-434B-A406-F7D82C298E4E}"/>
    <dgm:cxn modelId="{446FE509-5EF8-4A07-AF39-3753313ED215}" type="presOf" srcId="{B26EB8F3-7717-441D-8878-97A6FF6015E1}" destId="{8DB8B6D2-C9A8-438C-A98C-F97E51B5E861}" srcOrd="0" destOrd="0" presId="urn:microsoft.com/office/officeart/2005/8/layout/hierarchy2"/>
    <dgm:cxn modelId="{3E831B37-C4A6-47F2-845A-8F1DFECA86F7}" type="presOf" srcId="{F87E4DE6-CC7E-41BE-99B5-06D200ADC14F}" destId="{1603241A-56E4-4A43-BEC1-8A95FD44A264}" srcOrd="0" destOrd="0" presId="urn:microsoft.com/office/officeart/2005/8/layout/hierarchy2"/>
    <dgm:cxn modelId="{C3AD7579-7713-4DBD-890E-87F8CF5CB527}" type="presOf" srcId="{D9AE3A3A-484B-4BC2-9C0C-209C3CDAE668}" destId="{35BC3BF8-E036-4A89-9C64-C9734479BEBC}" srcOrd="1" destOrd="0" presId="urn:microsoft.com/office/officeart/2005/8/layout/hierarchy2"/>
    <dgm:cxn modelId="{669DC037-59BC-4AFB-B244-417310CDAD30}" type="presOf" srcId="{23C4B128-AE42-4327-8A0C-8FEEAB3702B0}" destId="{875D0175-1883-447C-A8E5-0A2C0C3A27BC}" srcOrd="0" destOrd="0" presId="urn:microsoft.com/office/officeart/2005/8/layout/hierarchy2"/>
    <dgm:cxn modelId="{DC03DC0F-A7C4-465E-9568-39A46EFAA33C}" srcId="{B26EB8F3-7717-441D-8878-97A6FF6015E1}" destId="{D6BFA2AD-B7D6-443D-BF9C-99D4CDFDFC95}" srcOrd="0" destOrd="0" parTransId="{5E1FDEAA-5312-464D-9129-AF0F0410F03D}" sibTransId="{BC29E721-2EB7-4F83-9953-D052D2F7984E}"/>
    <dgm:cxn modelId="{0D94EC01-CCD2-4967-8D5C-176531F4194E}" type="presOf" srcId="{69F25884-6393-4F2E-9690-1E45A463F7A2}" destId="{6119B074-9A08-4CF5-A1F5-8AC282A0DE7A}" srcOrd="1" destOrd="0" presId="urn:microsoft.com/office/officeart/2005/8/layout/hierarchy2"/>
    <dgm:cxn modelId="{3126A90C-D8B3-40AD-910F-DA3C5D547FB1}" srcId="{5B39E670-3C87-4860-BF81-1B847710B3FB}" destId="{0C643E70-DED6-4FCA-B86C-51C35D52E33A}" srcOrd="0" destOrd="0" parTransId="{244A4190-B0D5-4377-918E-EEB8609A74B5}" sibTransId="{65A95165-ACFE-43D3-9F5E-2D764ED1E9FD}"/>
    <dgm:cxn modelId="{7E4AD013-A91D-4700-BDFC-A4C65299F65C}" type="presOf" srcId="{E2247DC3-8008-4F11-8252-C6F45B4B7522}" destId="{95A727E4-A0BE-4D48-B529-94D46378EED6}" srcOrd="0" destOrd="0" presId="urn:microsoft.com/office/officeart/2005/8/layout/hierarchy2"/>
    <dgm:cxn modelId="{78C641E3-6E18-4A2E-8BDC-0F86E9BA49B4}" type="presOf" srcId="{24F7C413-08DF-4339-AB95-066670BEFC78}" destId="{081F7A04-86CC-48D6-B04A-C53EE45234DF}" srcOrd="0" destOrd="0" presId="urn:microsoft.com/office/officeart/2005/8/layout/hierarchy2"/>
    <dgm:cxn modelId="{FE4E717A-A402-4768-A658-437D7E426EF4}" type="presOf" srcId="{82F00888-F96A-4792-86B9-58CDA8B7C405}" destId="{B1698C48-B748-45D2-83B1-4BB2FAAF3A4B}" srcOrd="0" destOrd="0" presId="urn:microsoft.com/office/officeart/2005/8/layout/hierarchy2"/>
    <dgm:cxn modelId="{1D4C7AF0-9583-4FD0-A205-8B5FC6458DE3}" srcId="{50CF9F86-05C5-4433-9D10-0E1B41C1CA45}" destId="{433CABFB-4D68-4E1E-BB7B-57EE006D9664}" srcOrd="1" destOrd="0" parTransId="{E751D0FE-1EDA-4775-9F01-3558E219BC79}" sibTransId="{CE817FDB-6863-48B8-AD5F-E277C1201FA7}"/>
    <dgm:cxn modelId="{9B20C02B-A237-4473-80F5-28CC228CFA0E}" type="presOf" srcId="{A52D1A3A-0277-43E9-9589-C29C2C26BEF7}" destId="{A43C34A2-B0D5-45E4-B127-03E75F391600}" srcOrd="0" destOrd="0" presId="urn:microsoft.com/office/officeart/2005/8/layout/hierarchy2"/>
    <dgm:cxn modelId="{F6623AAA-0276-4FC2-A3C1-4BB7BAB0AA65}" type="presOf" srcId="{CA047393-4A02-49A1-A031-DB093EA966BD}" destId="{365EC5CE-552C-4A92-8CBB-CD8497726ED1}" srcOrd="1" destOrd="0" presId="urn:microsoft.com/office/officeart/2005/8/layout/hierarchy2"/>
    <dgm:cxn modelId="{27137374-CD3C-4D9E-AEDE-8FF7B7912B02}" type="presOf" srcId="{49EB0343-E057-4155-B3C5-45AA353361B6}" destId="{4B9A1477-3EFD-4E5D-8104-348074AC7852}" srcOrd="0" destOrd="0" presId="urn:microsoft.com/office/officeart/2005/8/layout/hierarchy2"/>
    <dgm:cxn modelId="{4FEEEC1A-C1E4-4860-933B-D9CB564671B8}" type="presOf" srcId="{CA047393-4A02-49A1-A031-DB093EA966BD}" destId="{006AC586-CD2F-40F7-8CFD-55122CE61457}" srcOrd="0" destOrd="0" presId="urn:microsoft.com/office/officeart/2005/8/layout/hierarchy2"/>
    <dgm:cxn modelId="{33EE40F0-E1F0-4698-99E9-43648F8B2063}" type="presOf" srcId="{171A121D-546E-435D-8D05-BCC68AE7DC82}" destId="{4A058239-C0AF-4B31-A466-7CFD0E59C097}" srcOrd="0" destOrd="0" presId="urn:microsoft.com/office/officeart/2005/8/layout/hierarchy2"/>
    <dgm:cxn modelId="{EE955A35-AC75-4878-A370-305D1A661E50}" srcId="{ACD2E853-A005-4D53-BCEC-C103A1207FC3}" destId="{8D744905-D15A-4FC8-8CC6-DE03BF160197}" srcOrd="0" destOrd="0" parTransId="{69F25884-6393-4F2E-9690-1E45A463F7A2}" sibTransId="{7EAD9BBA-81E9-45F6-A805-04B5326C6FE6}"/>
    <dgm:cxn modelId="{4A84C4CC-6EBC-444B-BE30-9615FFF326D2}" type="presOf" srcId="{D4C21B7E-C30A-4282-8B23-EB9B8DF6D181}" destId="{C00B315E-8286-4D2F-974D-4F105A5C8F49}" srcOrd="0" destOrd="0" presId="urn:microsoft.com/office/officeart/2005/8/layout/hierarchy2"/>
    <dgm:cxn modelId="{2A04EEDB-7503-4217-9EB3-0B09B43492AE}" type="presOf" srcId="{A1D419DB-AD48-42E5-8ED4-BCB84679B669}" destId="{89D1CB54-7132-4F32-A65D-82C0F443E502}" srcOrd="0" destOrd="0" presId="urn:microsoft.com/office/officeart/2005/8/layout/hierarchy2"/>
    <dgm:cxn modelId="{815A28B1-C83B-4F32-B76B-F3A716D39AFA}" srcId="{067B4412-BA8C-4B13-B2C7-E571A63782CC}" destId="{ACD2E853-A005-4D53-BCEC-C103A1207FC3}" srcOrd="0" destOrd="0" parTransId="{CB21BBF2-8D57-4F56-AF3A-177E0175E5F3}" sibTransId="{142A195E-0083-41FF-9A54-9E907AFF78B6}"/>
    <dgm:cxn modelId="{4187C69E-F645-4E65-9D1B-FBBD24D027D4}" type="presOf" srcId="{69F25884-6393-4F2E-9690-1E45A463F7A2}" destId="{312C5430-6CCE-4BDE-9592-38534DE52AFB}" srcOrd="0" destOrd="0" presId="urn:microsoft.com/office/officeart/2005/8/layout/hierarchy2"/>
    <dgm:cxn modelId="{09833F57-86AD-4F82-A33F-9572E05B479C}" type="presOf" srcId="{CC62D78B-C2D3-44BA-88BD-EC3C8BC2C837}" destId="{73DA1AF5-3DAA-40E1-8D7E-EAA82DBD1A75}" srcOrd="1" destOrd="0" presId="urn:microsoft.com/office/officeart/2005/8/layout/hierarchy2"/>
    <dgm:cxn modelId="{754E9993-62AD-47F9-B2F4-B7D7B2EE635F}" type="presOf" srcId="{D84DAEE8-77E1-451F-80F8-0A44BD7DC3F4}" destId="{43F81D0E-93CD-4CE7-A2B3-D9CF6E35B144}" srcOrd="1" destOrd="0" presId="urn:microsoft.com/office/officeart/2005/8/layout/hierarchy2"/>
    <dgm:cxn modelId="{C435867C-5922-47A8-AEBB-A7DB32FA1517}" srcId="{2A7C42F2-ACEE-4B28-B2AF-3614D3313450}" destId="{2C76B1E6-B75D-46A8-98F9-11F2F4E9DEB9}" srcOrd="1" destOrd="0" parTransId="{DF98143B-3E2F-4FFE-AC08-C7F3A5912E55}" sibTransId="{2B07BB8C-5C2B-4F6B-B931-FFAC6E3D124A}"/>
    <dgm:cxn modelId="{47748D14-34FE-4AFF-89F4-8206E38CC739}" type="presOf" srcId="{418E373A-C307-452E-AE06-8457B071D5EB}" destId="{EDF63BC2-BBB5-4D91-BBE6-EA48D589FF30}" srcOrd="0" destOrd="0" presId="urn:microsoft.com/office/officeart/2005/8/layout/hierarchy2"/>
    <dgm:cxn modelId="{D121A37A-1B26-49A0-9EB0-9DA4AE520A09}" srcId="{ADE04474-8CF1-46D1-AC3B-53961F39AF6C}" destId="{711C1AD1-59D0-498E-94C2-63C042D695BF}" srcOrd="0" destOrd="0" parTransId="{83D7CBF0-7842-4292-A915-AF769CD22975}" sibTransId="{F90CFAB0-58B5-4689-AED5-4EB79C410B87}"/>
    <dgm:cxn modelId="{1A865247-819C-427E-91A8-8CCEEC2F5189}" type="presOf" srcId="{E751D0FE-1EDA-4775-9F01-3558E219BC79}" destId="{34C0A976-17BE-4024-95EB-E8285BD51CC5}" srcOrd="1" destOrd="0" presId="urn:microsoft.com/office/officeart/2005/8/layout/hierarchy2"/>
    <dgm:cxn modelId="{AE95FD29-D866-48A9-839D-B57BB2CF4669}" type="presOf" srcId="{11320F8C-5B27-4194-AB57-5263A5F62582}" destId="{79169DB9-DE0E-418B-8909-6A2DBB14EC6D}" srcOrd="0" destOrd="0" presId="urn:microsoft.com/office/officeart/2005/8/layout/hierarchy2"/>
    <dgm:cxn modelId="{BBECCAF7-5918-4537-A3CB-7A45E53DAAD6}" type="presOf" srcId="{0010B6F1-BF99-46BC-AA0F-1037B7C6A9DC}" destId="{D22F20F3-45BD-4EB6-BDE1-FA62286250FF}" srcOrd="1" destOrd="0" presId="urn:microsoft.com/office/officeart/2005/8/layout/hierarchy2"/>
    <dgm:cxn modelId="{4A2A316E-2CE5-4548-9165-4BD6DD2F5295}" type="presOf" srcId="{2631D98F-F66B-4553-8859-553F1700CC3C}" destId="{148BCF4B-C865-465E-930D-DFEF966A21F3}" srcOrd="0" destOrd="0" presId="urn:microsoft.com/office/officeart/2005/8/layout/hierarchy2"/>
    <dgm:cxn modelId="{66E38257-85D6-4B78-B0B6-1F7B45EDB254}" type="presOf" srcId="{83D7CBF0-7842-4292-A915-AF769CD22975}" destId="{6790B6F4-10C7-4B51-A414-729D1F551CAA}" srcOrd="0" destOrd="0" presId="urn:microsoft.com/office/officeart/2005/8/layout/hierarchy2"/>
    <dgm:cxn modelId="{3DBFE6EF-6D74-42A5-96D9-4922D4688C23}" srcId="{2A7C42F2-ACEE-4B28-B2AF-3614D3313450}" destId="{5B39E670-3C87-4860-BF81-1B847710B3FB}" srcOrd="2" destOrd="0" parTransId="{3520140B-C392-498A-9111-0B0952127917}" sibTransId="{F696BF00-BFCE-4424-AA62-65436239789C}"/>
    <dgm:cxn modelId="{E7EFF6AF-0107-457E-B377-12B98D0C0EC0}" type="presOf" srcId="{1DB9F4D6-FCCA-4E5D-83A3-FAE9A7FAB422}" destId="{C06517AE-24CA-4B00-A013-1E3BF68ED50C}" srcOrd="0" destOrd="0" presId="urn:microsoft.com/office/officeart/2005/8/layout/hierarchy2"/>
    <dgm:cxn modelId="{92F4C26C-2B0F-4C4E-96F5-9C6E2ABC2032}" type="presOf" srcId="{DF98143B-3E2F-4FFE-AC08-C7F3A5912E55}" destId="{06CA234D-411C-4169-B072-BAE231200C2D}" srcOrd="0" destOrd="0" presId="urn:microsoft.com/office/officeart/2005/8/layout/hierarchy2"/>
    <dgm:cxn modelId="{781DE406-89CD-4289-85EE-A963ED250373}" type="presOf" srcId="{73962CC7-EB46-4A1F-8F27-51C1C4E0A520}" destId="{54D332B3-0939-4F4E-A108-CA23727884A6}" srcOrd="0" destOrd="0" presId="urn:microsoft.com/office/officeart/2005/8/layout/hierarchy2"/>
    <dgm:cxn modelId="{FF5CE76C-4A97-4D97-B99E-5AF8B7639800}" type="presOf" srcId="{5CCBA8A5-ED9C-413A-AA7B-79754BC00182}" destId="{1A67B292-94A6-4BEA-9A53-6D38DB59A011}" srcOrd="0" destOrd="0" presId="urn:microsoft.com/office/officeart/2005/8/layout/hierarchy2"/>
    <dgm:cxn modelId="{878AED8C-B5B9-46C9-B83B-0F7599978CE0}" type="presOf" srcId="{0BB81CE5-C3CE-4A59-BD12-8C49AC7C8B1D}" destId="{FC0766A7-1EB9-426D-A22C-3FD1B0FA8D2D}" srcOrd="0" destOrd="0" presId="urn:microsoft.com/office/officeart/2005/8/layout/hierarchy2"/>
    <dgm:cxn modelId="{56FBECAE-9FED-4B79-B448-F7FDAD5DE18B}" type="presOf" srcId="{2C76B1E6-B75D-46A8-98F9-11F2F4E9DEB9}" destId="{286CDC1F-30DD-4651-95C4-11DC43390C3A}" srcOrd="0" destOrd="0" presId="urn:microsoft.com/office/officeart/2005/8/layout/hierarchy2"/>
    <dgm:cxn modelId="{D4734B11-16D5-4159-9176-90DB661CB589}" type="presOf" srcId="{26507814-920C-46B8-BC23-24D7E5A3F1C0}" destId="{03F285E4-9A81-4E3B-9E98-49B9164FC5A5}" srcOrd="0" destOrd="0" presId="urn:microsoft.com/office/officeart/2005/8/layout/hierarchy2"/>
    <dgm:cxn modelId="{CD90EF0E-E11F-4781-A9C2-979A93420155}" srcId="{FD61E202-534B-4ACD-9834-D9300D0208FA}" destId="{5EC16681-750B-420C-B871-182064557269}" srcOrd="0" destOrd="0" parTransId="{D9AE3A3A-484B-4BC2-9C0C-209C3CDAE668}" sibTransId="{33D854AE-9F26-4B9E-A418-D113EFD15FC9}"/>
    <dgm:cxn modelId="{1A63D033-07C4-4AEC-9BD8-281729F9988B}" srcId="{50CF9F86-05C5-4433-9D10-0E1B41C1CA45}" destId="{2A7C42F2-ACEE-4B28-B2AF-3614D3313450}" srcOrd="0" destOrd="0" parTransId="{D4C21B7E-C30A-4282-8B23-EB9B8DF6D181}" sibTransId="{3359E0DF-167D-4DBF-B3EB-7639100B7610}"/>
    <dgm:cxn modelId="{742EB2B9-11D6-4FB0-A7FC-185E5F691C2E}" type="presOf" srcId="{A52D1A3A-0277-43E9-9589-C29C2C26BEF7}" destId="{7DE8FC73-419F-47E4-B17D-F0E3758E690D}" srcOrd="1" destOrd="0" presId="urn:microsoft.com/office/officeart/2005/8/layout/hierarchy2"/>
    <dgm:cxn modelId="{6A16A8AB-5E99-4E9C-AF4A-8367FA6A1357}" type="presOf" srcId="{0D17359C-66E0-44DD-A44C-3B61D848D750}" destId="{A1E74350-A799-407D-A5F1-0607EF48563D}" srcOrd="0" destOrd="0" presId="urn:microsoft.com/office/officeart/2005/8/layout/hierarchy2"/>
    <dgm:cxn modelId="{738C57CE-334F-4FD7-831E-7DEA01F49D39}" type="presOf" srcId="{8D744905-D15A-4FC8-8CC6-DE03BF160197}" destId="{42A5449C-B93A-42C0-AA9B-2988B8BB0ACC}" srcOrd="0" destOrd="0" presId="urn:microsoft.com/office/officeart/2005/8/layout/hierarchy2"/>
    <dgm:cxn modelId="{BEF18070-A532-454E-B92A-E0139F883BE3}" srcId="{B9EF524F-4F3B-480C-8C65-8E3A193B6ACC}" destId="{E462A1B8-C1CE-4A90-9051-6BDAAB40B044}" srcOrd="0" destOrd="0" parTransId="{8834370F-A51A-4DFA-BD64-80F47D4FA8B2}" sibTransId="{45E7BD66-5CA1-4F88-A397-D43CB5847711}"/>
    <dgm:cxn modelId="{4C54A34B-347C-4BC4-B6AA-6BD4E1AA0B2E}" type="presOf" srcId="{C156B48A-C638-4B6A-BE63-322010A6C1E3}" destId="{8CB27429-DAAF-4D45-BD1D-7DED6AF90D33}" srcOrd="1" destOrd="0" presId="urn:microsoft.com/office/officeart/2005/8/layout/hierarchy2"/>
    <dgm:cxn modelId="{5754C6C4-3DC5-4CDB-8875-6298FF69720A}" type="presOf" srcId="{244A4190-B0D5-4377-918E-EEB8609A74B5}" destId="{927CB1D5-DD30-4279-AA3E-C19816BF8D52}" srcOrd="0" destOrd="0" presId="urn:microsoft.com/office/officeart/2005/8/layout/hierarchy2"/>
    <dgm:cxn modelId="{9ACE5E58-C562-4AFA-B873-D50B2DB6ABD0}" srcId="{50CF9F86-05C5-4433-9D10-0E1B41C1CA45}" destId="{B26EB8F3-7717-441D-8878-97A6FF6015E1}" srcOrd="3" destOrd="0" parTransId="{CA047393-4A02-49A1-A031-DB093EA966BD}" sibTransId="{5B21D45C-1A5E-4C5E-B1CE-F1E58B7CDD8C}"/>
    <dgm:cxn modelId="{53FDBCD5-D559-427A-B183-E216F80FFA17}" type="presOf" srcId="{0C9B4A41-5577-43EE-9F01-ED00259F7E7C}" destId="{10E2D0A1-5558-4980-8667-9A641E752C1B}" srcOrd="0" destOrd="0" presId="urn:microsoft.com/office/officeart/2005/8/layout/hierarchy2"/>
    <dgm:cxn modelId="{9B18B0AD-1980-47A4-9785-8516077159B1}" type="presParOf" srcId="{C47C8257-E544-49BD-B8B9-87CD63DDB669}" destId="{828CD170-D9FA-4B98-B8D9-BA56ECC2EF45}" srcOrd="0" destOrd="0" presId="urn:microsoft.com/office/officeart/2005/8/layout/hierarchy2"/>
    <dgm:cxn modelId="{FE25249E-8E1F-49CD-9129-5AEB3A6BFDF6}" type="presParOf" srcId="{828CD170-D9FA-4B98-B8D9-BA56ECC2EF45}" destId="{4E28EF4B-6E88-4A1D-AE01-8042183F654B}" srcOrd="0" destOrd="0" presId="urn:microsoft.com/office/officeart/2005/8/layout/hierarchy2"/>
    <dgm:cxn modelId="{AB739D89-4877-4241-AA07-1BA0823D87AF}" type="presParOf" srcId="{828CD170-D9FA-4B98-B8D9-BA56ECC2EF45}" destId="{81683485-6F41-4210-B6AC-E88AC62D5FE2}" srcOrd="1" destOrd="0" presId="urn:microsoft.com/office/officeart/2005/8/layout/hierarchy2"/>
    <dgm:cxn modelId="{070BB610-3823-4B22-B957-8C9AD1461C4D}" type="presParOf" srcId="{81683485-6F41-4210-B6AC-E88AC62D5FE2}" destId="{C00B315E-8286-4D2F-974D-4F105A5C8F49}" srcOrd="0" destOrd="0" presId="urn:microsoft.com/office/officeart/2005/8/layout/hierarchy2"/>
    <dgm:cxn modelId="{CF1E7FB8-8BDF-4D2E-8B25-EC98F75E48B4}" type="presParOf" srcId="{C00B315E-8286-4D2F-974D-4F105A5C8F49}" destId="{7C8554C4-E0D1-4D99-B2B9-2001ED1822AF}" srcOrd="0" destOrd="0" presId="urn:microsoft.com/office/officeart/2005/8/layout/hierarchy2"/>
    <dgm:cxn modelId="{A655EA07-A555-4455-BADA-223942367BE6}" type="presParOf" srcId="{81683485-6F41-4210-B6AC-E88AC62D5FE2}" destId="{08E8FE12-15E3-4209-88F4-C63439ADC9FE}" srcOrd="1" destOrd="0" presId="urn:microsoft.com/office/officeart/2005/8/layout/hierarchy2"/>
    <dgm:cxn modelId="{6F172016-0B97-46AA-87BC-8D57119E4149}" type="presParOf" srcId="{08E8FE12-15E3-4209-88F4-C63439ADC9FE}" destId="{F6D4255A-6166-40D7-8A6C-7F0D70B07BD5}" srcOrd="0" destOrd="0" presId="urn:microsoft.com/office/officeart/2005/8/layout/hierarchy2"/>
    <dgm:cxn modelId="{C98730BC-9459-4645-8126-80313A6C03B6}" type="presParOf" srcId="{08E8FE12-15E3-4209-88F4-C63439ADC9FE}" destId="{A03421FE-9D4B-4B53-8D03-E2E99063C778}" srcOrd="1" destOrd="0" presId="urn:microsoft.com/office/officeart/2005/8/layout/hierarchy2"/>
    <dgm:cxn modelId="{AA3C0250-1755-4F3B-AC2C-9EB7CA2EF1EC}" type="presParOf" srcId="{A03421FE-9D4B-4B53-8D03-E2E99063C778}" destId="{CF058200-A952-4D2F-84A2-E936F3948E5C}" srcOrd="0" destOrd="0" presId="urn:microsoft.com/office/officeart/2005/8/layout/hierarchy2"/>
    <dgm:cxn modelId="{B462EB6E-DC76-4782-8285-8A09F985E765}" type="presParOf" srcId="{CF058200-A952-4D2F-84A2-E936F3948E5C}" destId="{274ABD6E-1077-4E91-947F-48D5AC92FB01}" srcOrd="0" destOrd="0" presId="urn:microsoft.com/office/officeart/2005/8/layout/hierarchy2"/>
    <dgm:cxn modelId="{D532450D-29C0-46D8-8C48-D07D630520E0}" type="presParOf" srcId="{A03421FE-9D4B-4B53-8D03-E2E99063C778}" destId="{298103FD-24DB-4223-BC64-5320F1335244}" srcOrd="1" destOrd="0" presId="urn:microsoft.com/office/officeart/2005/8/layout/hierarchy2"/>
    <dgm:cxn modelId="{39A0609D-84F1-48C2-B436-9EEEC6AFBD90}" type="presParOf" srcId="{298103FD-24DB-4223-BC64-5320F1335244}" destId="{E9168288-80F9-4FC7-9873-2389EE8A3BBD}" srcOrd="0" destOrd="0" presId="urn:microsoft.com/office/officeart/2005/8/layout/hierarchy2"/>
    <dgm:cxn modelId="{8CADF13B-08B3-4E83-B656-8DA31125175E}" type="presParOf" srcId="{298103FD-24DB-4223-BC64-5320F1335244}" destId="{22C99887-E839-4267-AE16-380F0D3F9B97}" srcOrd="1" destOrd="0" presId="urn:microsoft.com/office/officeart/2005/8/layout/hierarchy2"/>
    <dgm:cxn modelId="{7C46A261-6D10-4FE8-8213-3C27B1E252DD}" type="presParOf" srcId="{22C99887-E839-4267-AE16-380F0D3F9B97}" destId="{6790B6F4-10C7-4B51-A414-729D1F551CAA}" srcOrd="0" destOrd="0" presId="urn:microsoft.com/office/officeart/2005/8/layout/hierarchy2"/>
    <dgm:cxn modelId="{CB98D956-8F9C-4271-A1B2-885AB0675C6C}" type="presParOf" srcId="{6790B6F4-10C7-4B51-A414-729D1F551CAA}" destId="{351FF984-C95C-49CD-B847-6C1EC768496D}" srcOrd="0" destOrd="0" presId="urn:microsoft.com/office/officeart/2005/8/layout/hierarchy2"/>
    <dgm:cxn modelId="{996F9511-DFC1-4802-B9C1-2EA94002A337}" type="presParOf" srcId="{22C99887-E839-4267-AE16-380F0D3F9B97}" destId="{46FE4B8F-9EB9-4A64-A73D-5E117422DC4C}" srcOrd="1" destOrd="0" presId="urn:microsoft.com/office/officeart/2005/8/layout/hierarchy2"/>
    <dgm:cxn modelId="{ED7D07F9-DFC8-4284-8381-4824913F9BAD}" type="presParOf" srcId="{46FE4B8F-9EB9-4A64-A73D-5E117422DC4C}" destId="{BED54FC6-0BE6-4EC6-A1E7-A5FFFAC43FB3}" srcOrd="0" destOrd="0" presId="urn:microsoft.com/office/officeart/2005/8/layout/hierarchy2"/>
    <dgm:cxn modelId="{38FC8FF1-EE05-4550-9F4C-09B2E54D077A}" type="presParOf" srcId="{46FE4B8F-9EB9-4A64-A73D-5E117422DC4C}" destId="{D46BC3E2-CF6E-413E-AC69-FB4963A807E5}" srcOrd="1" destOrd="0" presId="urn:microsoft.com/office/officeart/2005/8/layout/hierarchy2"/>
    <dgm:cxn modelId="{D51E50F1-9097-476D-8C91-0461C3B67F6D}" type="presParOf" srcId="{D46BC3E2-CF6E-413E-AC69-FB4963A807E5}" destId="{67FF2AE9-D2B6-4922-B986-E50535A5105A}" srcOrd="0" destOrd="0" presId="urn:microsoft.com/office/officeart/2005/8/layout/hierarchy2"/>
    <dgm:cxn modelId="{58049AF0-709A-44E9-80D8-14C7426CD5EE}" type="presParOf" srcId="{67FF2AE9-D2B6-4922-B986-E50535A5105A}" destId="{B4A2F218-E2DB-40AB-BEE1-CBD41156215E}" srcOrd="0" destOrd="0" presId="urn:microsoft.com/office/officeart/2005/8/layout/hierarchy2"/>
    <dgm:cxn modelId="{5B3C52B5-CFD9-430C-9FA4-F88D1C33E17D}" type="presParOf" srcId="{D46BC3E2-CF6E-413E-AC69-FB4963A807E5}" destId="{AA2ED079-5649-4D7B-A5E4-5C6BA7BF673E}" srcOrd="1" destOrd="0" presId="urn:microsoft.com/office/officeart/2005/8/layout/hierarchy2"/>
    <dgm:cxn modelId="{B1DEC722-D82E-401C-A656-5C2E9B4FA92D}" type="presParOf" srcId="{AA2ED079-5649-4D7B-A5E4-5C6BA7BF673E}" destId="{8493064F-2382-402E-BA8E-E1C914D766C5}" srcOrd="0" destOrd="0" presId="urn:microsoft.com/office/officeart/2005/8/layout/hierarchy2"/>
    <dgm:cxn modelId="{A0E9632F-439E-43A8-A53B-6CEA0C4D689D}" type="presParOf" srcId="{AA2ED079-5649-4D7B-A5E4-5C6BA7BF673E}" destId="{2E4246C0-4184-4BFC-A16D-33F77D89F532}" srcOrd="1" destOrd="0" presId="urn:microsoft.com/office/officeart/2005/8/layout/hierarchy2"/>
    <dgm:cxn modelId="{7D77CB93-5F72-4A45-A2CC-F3FCA256EFA8}" type="presParOf" srcId="{A03421FE-9D4B-4B53-8D03-E2E99063C778}" destId="{06CA234D-411C-4169-B072-BAE231200C2D}" srcOrd="2" destOrd="0" presId="urn:microsoft.com/office/officeart/2005/8/layout/hierarchy2"/>
    <dgm:cxn modelId="{A4A5CA00-EFDB-497A-8C2D-FEC781C864BE}" type="presParOf" srcId="{06CA234D-411C-4169-B072-BAE231200C2D}" destId="{3D77106C-5CF1-42CC-AEEE-DE1F9C72A3F1}" srcOrd="0" destOrd="0" presId="urn:microsoft.com/office/officeart/2005/8/layout/hierarchy2"/>
    <dgm:cxn modelId="{49319CF3-1FEF-47C2-A2A5-9FC5B2582826}" type="presParOf" srcId="{A03421FE-9D4B-4B53-8D03-E2E99063C778}" destId="{2A721D7D-6A75-4809-9B44-E539D48D94D0}" srcOrd="3" destOrd="0" presId="urn:microsoft.com/office/officeart/2005/8/layout/hierarchy2"/>
    <dgm:cxn modelId="{FE848598-740A-48E1-B8BA-F3DD51D62242}" type="presParOf" srcId="{2A721D7D-6A75-4809-9B44-E539D48D94D0}" destId="{286CDC1F-30DD-4651-95C4-11DC43390C3A}" srcOrd="0" destOrd="0" presId="urn:microsoft.com/office/officeart/2005/8/layout/hierarchy2"/>
    <dgm:cxn modelId="{55D468BC-4973-4598-B4B9-D828378DEE3E}" type="presParOf" srcId="{2A721D7D-6A75-4809-9B44-E539D48D94D0}" destId="{EA9A7908-05CF-4292-9EB9-42D1FB6EA2EE}" srcOrd="1" destOrd="0" presId="urn:microsoft.com/office/officeart/2005/8/layout/hierarchy2"/>
    <dgm:cxn modelId="{4496E4F4-0FCD-45C9-A266-24D241CB490C}" type="presParOf" srcId="{EA9A7908-05CF-4292-9EB9-42D1FB6EA2EE}" destId="{EE8F77EF-D198-4589-B156-A108691AF0C8}" srcOrd="0" destOrd="0" presId="urn:microsoft.com/office/officeart/2005/8/layout/hierarchy2"/>
    <dgm:cxn modelId="{7F7480A1-0AC0-4800-B058-E0CD71345EE1}" type="presParOf" srcId="{EE8F77EF-D198-4589-B156-A108691AF0C8}" destId="{F041592B-B643-496D-87C7-43D1006CC8BA}" srcOrd="0" destOrd="0" presId="urn:microsoft.com/office/officeart/2005/8/layout/hierarchy2"/>
    <dgm:cxn modelId="{01C2FEC5-FDCC-46EB-A339-A8056FBC8860}" type="presParOf" srcId="{EA9A7908-05CF-4292-9EB9-42D1FB6EA2EE}" destId="{DAC6F498-36EB-4E1B-96D1-D7B2E1BCB406}" srcOrd="1" destOrd="0" presId="urn:microsoft.com/office/officeart/2005/8/layout/hierarchy2"/>
    <dgm:cxn modelId="{1A7DB9E1-13F1-41FE-BE50-91329F1653C5}" type="presParOf" srcId="{DAC6F498-36EB-4E1B-96D1-D7B2E1BCB406}" destId="{84CCBB22-24DA-4181-B16A-24367F7CD59B}" srcOrd="0" destOrd="0" presId="urn:microsoft.com/office/officeart/2005/8/layout/hierarchy2"/>
    <dgm:cxn modelId="{89E38A46-D611-4E75-ACCB-AD4CDD2E1366}" type="presParOf" srcId="{DAC6F498-36EB-4E1B-96D1-D7B2E1BCB406}" destId="{5B1CE5AB-A0D6-40CA-A0EA-787DFD328FE0}" srcOrd="1" destOrd="0" presId="urn:microsoft.com/office/officeart/2005/8/layout/hierarchy2"/>
    <dgm:cxn modelId="{66A6C5BD-27EF-46B7-9038-8AE777C72525}" type="presParOf" srcId="{5B1CE5AB-A0D6-40CA-A0EA-787DFD328FE0}" destId="{A82175F1-210C-4402-B7A2-D5B63DC3B392}" srcOrd="0" destOrd="0" presId="urn:microsoft.com/office/officeart/2005/8/layout/hierarchy2"/>
    <dgm:cxn modelId="{1AD35CA2-5FBC-4B9B-A0D5-51B02DADD3EA}" type="presParOf" srcId="{A82175F1-210C-4402-B7A2-D5B63DC3B392}" destId="{DF656EC9-77B8-4C7E-A1B7-8DD3E2DC0960}" srcOrd="0" destOrd="0" presId="urn:microsoft.com/office/officeart/2005/8/layout/hierarchy2"/>
    <dgm:cxn modelId="{EEF475A1-6D1F-4005-96CC-2CA486046853}" type="presParOf" srcId="{5B1CE5AB-A0D6-40CA-A0EA-787DFD328FE0}" destId="{A3BBEF53-48CE-46B3-8467-EEA72D961331}" srcOrd="1" destOrd="0" presId="urn:microsoft.com/office/officeart/2005/8/layout/hierarchy2"/>
    <dgm:cxn modelId="{028D803F-EB37-4820-B86C-3E683DA0794E}" type="presParOf" srcId="{A3BBEF53-48CE-46B3-8467-EEA72D961331}" destId="{081F7A04-86CC-48D6-B04A-C53EE45234DF}" srcOrd="0" destOrd="0" presId="urn:microsoft.com/office/officeart/2005/8/layout/hierarchy2"/>
    <dgm:cxn modelId="{5B94868D-DA5A-4623-B127-681D0ED211D8}" type="presParOf" srcId="{A3BBEF53-48CE-46B3-8467-EEA72D961331}" destId="{68C94BE3-98E8-4578-A569-58421061853D}" srcOrd="1" destOrd="0" presId="urn:microsoft.com/office/officeart/2005/8/layout/hierarchy2"/>
    <dgm:cxn modelId="{1649C5DB-3883-4112-ACC0-CACEB78C6D6D}" type="presParOf" srcId="{A03421FE-9D4B-4B53-8D03-E2E99063C778}" destId="{4ECA358A-41D9-4256-945B-7A43021C836A}" srcOrd="4" destOrd="0" presId="urn:microsoft.com/office/officeart/2005/8/layout/hierarchy2"/>
    <dgm:cxn modelId="{5A4FD437-C458-4B68-BE63-30DD52ABE1C4}" type="presParOf" srcId="{4ECA358A-41D9-4256-945B-7A43021C836A}" destId="{D7E39270-42A6-4D22-8988-9C96B0351EA9}" srcOrd="0" destOrd="0" presId="urn:microsoft.com/office/officeart/2005/8/layout/hierarchy2"/>
    <dgm:cxn modelId="{D1A3435B-5B8A-41C8-A17F-8E9FACBE92B3}" type="presParOf" srcId="{A03421FE-9D4B-4B53-8D03-E2E99063C778}" destId="{0A07E718-0B79-4C35-9CD2-7879E0E3BD60}" srcOrd="5" destOrd="0" presId="urn:microsoft.com/office/officeart/2005/8/layout/hierarchy2"/>
    <dgm:cxn modelId="{58712FA0-F471-46C9-8678-B84CC563D554}" type="presParOf" srcId="{0A07E718-0B79-4C35-9CD2-7879E0E3BD60}" destId="{0887E866-A2A1-4BD9-AC9B-B2D9B75CF305}" srcOrd="0" destOrd="0" presId="urn:microsoft.com/office/officeart/2005/8/layout/hierarchy2"/>
    <dgm:cxn modelId="{3E836778-B3A8-45F4-B93F-02E1F351E001}" type="presParOf" srcId="{0A07E718-0B79-4C35-9CD2-7879E0E3BD60}" destId="{CF93B810-C571-460D-89F0-011A1F0AC861}" srcOrd="1" destOrd="0" presId="urn:microsoft.com/office/officeart/2005/8/layout/hierarchy2"/>
    <dgm:cxn modelId="{A8E5B4A2-9148-4B83-9265-81F68C14F4C5}" type="presParOf" srcId="{CF93B810-C571-460D-89F0-011A1F0AC861}" destId="{927CB1D5-DD30-4279-AA3E-C19816BF8D52}" srcOrd="0" destOrd="0" presId="urn:microsoft.com/office/officeart/2005/8/layout/hierarchy2"/>
    <dgm:cxn modelId="{C30A8168-4098-4317-BD73-8E3BE1758987}" type="presParOf" srcId="{927CB1D5-DD30-4279-AA3E-C19816BF8D52}" destId="{7B9BA678-A744-4F16-95D5-ABB564EAB083}" srcOrd="0" destOrd="0" presId="urn:microsoft.com/office/officeart/2005/8/layout/hierarchy2"/>
    <dgm:cxn modelId="{05B9E8E4-9834-49EF-B0CF-77F4C67066AB}" type="presParOf" srcId="{CF93B810-C571-460D-89F0-011A1F0AC861}" destId="{EE071215-85B1-4E72-BD7B-131D6F35D2D3}" srcOrd="1" destOrd="0" presId="urn:microsoft.com/office/officeart/2005/8/layout/hierarchy2"/>
    <dgm:cxn modelId="{A6C9B311-5D50-4F42-BFBC-5C331DC1D3C2}" type="presParOf" srcId="{EE071215-85B1-4E72-BD7B-131D6F35D2D3}" destId="{44CA37B0-354D-439E-92D3-3874E3786951}" srcOrd="0" destOrd="0" presId="urn:microsoft.com/office/officeart/2005/8/layout/hierarchy2"/>
    <dgm:cxn modelId="{950DCF6C-B0D7-4A78-9C7B-5ACB76D09BA0}" type="presParOf" srcId="{EE071215-85B1-4E72-BD7B-131D6F35D2D3}" destId="{2619CE55-0553-4B72-B037-DCBA5FEC69F1}" srcOrd="1" destOrd="0" presId="urn:microsoft.com/office/officeart/2005/8/layout/hierarchy2"/>
    <dgm:cxn modelId="{CA4D19E9-A8D8-4220-9185-3784248C50CE}" type="presParOf" srcId="{2619CE55-0553-4B72-B037-DCBA5FEC69F1}" destId="{868FB442-908A-4A6D-A72C-92FC3D8A1D0A}" srcOrd="0" destOrd="0" presId="urn:microsoft.com/office/officeart/2005/8/layout/hierarchy2"/>
    <dgm:cxn modelId="{6E3246D3-D28F-4E46-B1BE-FE229DAB2A62}" type="presParOf" srcId="{868FB442-908A-4A6D-A72C-92FC3D8A1D0A}" destId="{B7D3C1C0-E69F-4EF6-B85C-331F9CBA0BB3}" srcOrd="0" destOrd="0" presId="urn:microsoft.com/office/officeart/2005/8/layout/hierarchy2"/>
    <dgm:cxn modelId="{CF635384-6A54-409F-9ADD-F6A9AE152C85}" type="presParOf" srcId="{2619CE55-0553-4B72-B037-DCBA5FEC69F1}" destId="{5449161A-88F1-42B5-A123-8D0B3D13A85B}" srcOrd="1" destOrd="0" presId="urn:microsoft.com/office/officeart/2005/8/layout/hierarchy2"/>
    <dgm:cxn modelId="{6B348A46-D423-4A1B-A6DD-EAA2843A2559}" type="presParOf" srcId="{5449161A-88F1-42B5-A123-8D0B3D13A85B}" destId="{B1FB46AC-CF99-45C3-856D-1E3627F5B9DA}" srcOrd="0" destOrd="0" presId="urn:microsoft.com/office/officeart/2005/8/layout/hierarchy2"/>
    <dgm:cxn modelId="{B8565F22-58DB-4302-9D64-08CF26CC67C9}" type="presParOf" srcId="{5449161A-88F1-42B5-A123-8D0B3D13A85B}" destId="{27D39AB9-67EE-40B9-B241-4B5D3F7955FA}" srcOrd="1" destOrd="0" presId="urn:microsoft.com/office/officeart/2005/8/layout/hierarchy2"/>
    <dgm:cxn modelId="{BBBDEA73-0351-4816-9581-E32ED7A600CE}" type="presParOf" srcId="{81683485-6F41-4210-B6AC-E88AC62D5FE2}" destId="{066FE32F-D826-40D0-855D-1FC4D658D466}" srcOrd="2" destOrd="0" presId="urn:microsoft.com/office/officeart/2005/8/layout/hierarchy2"/>
    <dgm:cxn modelId="{5ED83296-D7E5-4B4D-8506-8F1DE5CCF3B4}" type="presParOf" srcId="{066FE32F-D826-40D0-855D-1FC4D658D466}" destId="{34C0A976-17BE-4024-95EB-E8285BD51CC5}" srcOrd="0" destOrd="0" presId="urn:microsoft.com/office/officeart/2005/8/layout/hierarchy2"/>
    <dgm:cxn modelId="{A3DF1325-7953-439F-AD72-CCA1BD0DC6AE}" type="presParOf" srcId="{81683485-6F41-4210-B6AC-E88AC62D5FE2}" destId="{26EA5BBE-F3DF-43C2-B0F5-B023F63E712D}" srcOrd="3" destOrd="0" presId="urn:microsoft.com/office/officeart/2005/8/layout/hierarchy2"/>
    <dgm:cxn modelId="{D298E13A-D17A-436D-87E4-0D4D260D5889}" type="presParOf" srcId="{26EA5BBE-F3DF-43C2-B0F5-B023F63E712D}" destId="{1D70F86F-22E2-4846-A505-5AAAD9F0F0AE}" srcOrd="0" destOrd="0" presId="urn:microsoft.com/office/officeart/2005/8/layout/hierarchy2"/>
    <dgm:cxn modelId="{38103FCF-9F68-4C25-8307-5B3906DFC79E}" type="presParOf" srcId="{26EA5BBE-F3DF-43C2-B0F5-B023F63E712D}" destId="{A66D0FE3-364E-4A69-B519-B5211C0AEC07}" srcOrd="1" destOrd="0" presId="urn:microsoft.com/office/officeart/2005/8/layout/hierarchy2"/>
    <dgm:cxn modelId="{4350B714-E721-439D-9AF3-090925F2D653}" type="presParOf" srcId="{A66D0FE3-364E-4A69-B519-B5211C0AEC07}" destId="{EDF63BC2-BBB5-4D91-BBE6-EA48D589FF30}" srcOrd="0" destOrd="0" presId="urn:microsoft.com/office/officeart/2005/8/layout/hierarchy2"/>
    <dgm:cxn modelId="{3BF199E9-E749-4670-9B17-37BC2E9EF7E9}" type="presParOf" srcId="{EDF63BC2-BBB5-4D91-BBE6-EA48D589FF30}" destId="{30BC916B-3205-44FC-B22B-80CFEC0B4E02}" srcOrd="0" destOrd="0" presId="urn:microsoft.com/office/officeart/2005/8/layout/hierarchy2"/>
    <dgm:cxn modelId="{9664AEEE-8315-47F3-ACFB-6E4DF0A40CA9}" type="presParOf" srcId="{A66D0FE3-364E-4A69-B519-B5211C0AEC07}" destId="{EB72E6E7-4D6C-4F2E-91D7-2EC3AAB7EAE7}" srcOrd="1" destOrd="0" presId="urn:microsoft.com/office/officeart/2005/8/layout/hierarchy2"/>
    <dgm:cxn modelId="{CA5CBCBF-B2C9-4AB5-BA57-C56DE0E23B35}" type="presParOf" srcId="{EB72E6E7-4D6C-4F2E-91D7-2EC3AAB7EAE7}" destId="{4A058239-C0AF-4B31-A466-7CFD0E59C097}" srcOrd="0" destOrd="0" presId="urn:microsoft.com/office/officeart/2005/8/layout/hierarchy2"/>
    <dgm:cxn modelId="{F206CFE1-59B8-465A-9038-97CCC8CC4A9A}" type="presParOf" srcId="{EB72E6E7-4D6C-4F2E-91D7-2EC3AAB7EAE7}" destId="{FCD1F2F8-D167-461E-A457-40584EE48C29}" srcOrd="1" destOrd="0" presId="urn:microsoft.com/office/officeart/2005/8/layout/hierarchy2"/>
    <dgm:cxn modelId="{C9CE7441-5F40-46F2-AC9A-88AE4A3680BD}" type="presParOf" srcId="{FCD1F2F8-D167-461E-A457-40584EE48C29}" destId="{C6FA3F48-810A-4A50-AA07-5E1F0A2A5E06}" srcOrd="0" destOrd="0" presId="urn:microsoft.com/office/officeart/2005/8/layout/hierarchy2"/>
    <dgm:cxn modelId="{BDBE4C8E-C803-4004-BE98-59B20F40C1AA}" type="presParOf" srcId="{C6FA3F48-810A-4A50-AA07-5E1F0A2A5E06}" destId="{D22F20F3-45BD-4EB6-BDE1-FA62286250FF}" srcOrd="0" destOrd="0" presId="urn:microsoft.com/office/officeart/2005/8/layout/hierarchy2"/>
    <dgm:cxn modelId="{81078B45-0D2C-4F8B-8BC2-AB69DFFD0A81}" type="presParOf" srcId="{FCD1F2F8-D167-461E-A457-40584EE48C29}" destId="{EF89F866-154F-42CC-A373-4725DC42ED43}" srcOrd="1" destOrd="0" presId="urn:microsoft.com/office/officeart/2005/8/layout/hierarchy2"/>
    <dgm:cxn modelId="{2E6F7F9D-F05D-44A2-BBB6-0E90C378FA76}" type="presParOf" srcId="{EF89F866-154F-42CC-A373-4725DC42ED43}" destId="{3C9EFA8D-7C67-4DC6-BF25-B14AD589153D}" srcOrd="0" destOrd="0" presId="urn:microsoft.com/office/officeart/2005/8/layout/hierarchy2"/>
    <dgm:cxn modelId="{66E95E1C-0B11-40F2-BA8F-2BC1EEA99147}" type="presParOf" srcId="{EF89F866-154F-42CC-A373-4725DC42ED43}" destId="{D1588320-5DE0-40F4-8E38-6A731DB90F4F}" srcOrd="1" destOrd="0" presId="urn:microsoft.com/office/officeart/2005/8/layout/hierarchy2"/>
    <dgm:cxn modelId="{0BEE0F7D-90BC-4F1A-B812-BE04FD7539DB}" type="presParOf" srcId="{D1588320-5DE0-40F4-8E38-6A731DB90F4F}" destId="{3B5814C3-02AC-4FD2-A6C6-993773B6ECE8}" srcOrd="0" destOrd="0" presId="urn:microsoft.com/office/officeart/2005/8/layout/hierarchy2"/>
    <dgm:cxn modelId="{771564C7-29ED-460C-A4AD-2832161DD4B3}" type="presParOf" srcId="{3B5814C3-02AC-4FD2-A6C6-993773B6ECE8}" destId="{4B1E05D4-B9FD-40A4-86DA-8F79494505CA}" srcOrd="0" destOrd="0" presId="urn:microsoft.com/office/officeart/2005/8/layout/hierarchy2"/>
    <dgm:cxn modelId="{9D300B11-781C-4CF7-83C5-79AA890D8A67}" type="presParOf" srcId="{D1588320-5DE0-40F4-8E38-6A731DB90F4F}" destId="{BC66C419-C642-4248-B439-586070CF034D}" srcOrd="1" destOrd="0" presId="urn:microsoft.com/office/officeart/2005/8/layout/hierarchy2"/>
    <dgm:cxn modelId="{D309C06F-6B32-416B-BF32-7752C9277881}" type="presParOf" srcId="{BC66C419-C642-4248-B439-586070CF034D}" destId="{FC0766A7-1EB9-426D-A22C-3FD1B0FA8D2D}" srcOrd="0" destOrd="0" presId="urn:microsoft.com/office/officeart/2005/8/layout/hierarchy2"/>
    <dgm:cxn modelId="{1DF0B64B-5CA3-4379-9709-999CAA0A7D16}" type="presParOf" srcId="{BC66C419-C642-4248-B439-586070CF034D}" destId="{DB635272-480D-4C6C-958B-4AA118AA1F31}" srcOrd="1" destOrd="0" presId="urn:microsoft.com/office/officeart/2005/8/layout/hierarchy2"/>
    <dgm:cxn modelId="{9E438B55-6A8C-437B-86AF-D61609C53291}" type="presParOf" srcId="{A66D0FE3-364E-4A69-B519-B5211C0AEC07}" destId="{7C73D7BA-1B44-4423-9B05-BD398BFC1D87}" srcOrd="2" destOrd="0" presId="urn:microsoft.com/office/officeart/2005/8/layout/hierarchy2"/>
    <dgm:cxn modelId="{47C7DC37-41EC-42F6-ABED-D9017B4F2750}" type="presParOf" srcId="{7C73D7BA-1B44-4423-9B05-BD398BFC1D87}" destId="{5D1660E6-7437-4E1D-8148-D458D0CED445}" srcOrd="0" destOrd="0" presId="urn:microsoft.com/office/officeart/2005/8/layout/hierarchy2"/>
    <dgm:cxn modelId="{CA56BD87-1A8A-4393-B3CF-4D8346D49584}" type="presParOf" srcId="{A66D0FE3-364E-4A69-B519-B5211C0AEC07}" destId="{942B7EAF-A98E-4D21-9AC4-11D7F559542B}" srcOrd="3" destOrd="0" presId="urn:microsoft.com/office/officeart/2005/8/layout/hierarchy2"/>
    <dgm:cxn modelId="{7E85DEE4-5781-4350-A4BB-A731D6EA79D8}" type="presParOf" srcId="{942B7EAF-A98E-4D21-9AC4-11D7F559542B}" destId="{D7503830-9399-4383-8003-CBF5D384E11D}" srcOrd="0" destOrd="0" presId="urn:microsoft.com/office/officeart/2005/8/layout/hierarchy2"/>
    <dgm:cxn modelId="{FE336742-E622-467F-9844-B9E6DAC2D16A}" type="presParOf" srcId="{942B7EAF-A98E-4D21-9AC4-11D7F559542B}" destId="{D2A9476F-AA07-4284-8363-DA125010ECAF}" srcOrd="1" destOrd="0" presId="urn:microsoft.com/office/officeart/2005/8/layout/hierarchy2"/>
    <dgm:cxn modelId="{DE057A25-0121-4797-8388-155F9E57A5ED}" type="presParOf" srcId="{D2A9476F-AA07-4284-8363-DA125010ECAF}" destId="{F6C850FC-E860-4423-B306-B44524DEF6B1}" srcOrd="0" destOrd="0" presId="urn:microsoft.com/office/officeart/2005/8/layout/hierarchy2"/>
    <dgm:cxn modelId="{A1AEE518-8000-4F1D-BDF2-D2897C8BAE58}" type="presParOf" srcId="{F6C850FC-E860-4423-B306-B44524DEF6B1}" destId="{37D80D65-55E6-437A-ACDA-10101D721C17}" srcOrd="0" destOrd="0" presId="urn:microsoft.com/office/officeart/2005/8/layout/hierarchy2"/>
    <dgm:cxn modelId="{5BEB3B6A-E0C2-4C19-9791-738071BA0930}" type="presParOf" srcId="{D2A9476F-AA07-4284-8363-DA125010ECAF}" destId="{67C37C18-E2DC-42D4-8C48-CAE4C856EAD6}" srcOrd="1" destOrd="0" presId="urn:microsoft.com/office/officeart/2005/8/layout/hierarchy2"/>
    <dgm:cxn modelId="{CF854E12-6126-4447-B720-CD4E905AED0C}" type="presParOf" srcId="{67C37C18-E2DC-42D4-8C48-CAE4C856EAD6}" destId="{1603241A-56E4-4A43-BEC1-8A95FD44A264}" srcOrd="0" destOrd="0" presId="urn:microsoft.com/office/officeart/2005/8/layout/hierarchy2"/>
    <dgm:cxn modelId="{B130B46C-D396-48ED-93A4-9EFB3183BE9C}" type="presParOf" srcId="{67C37C18-E2DC-42D4-8C48-CAE4C856EAD6}" destId="{A43DAA72-6801-4BD9-B20C-1AB039E0EAEB}" srcOrd="1" destOrd="0" presId="urn:microsoft.com/office/officeart/2005/8/layout/hierarchy2"/>
    <dgm:cxn modelId="{28725358-5140-456C-9E4A-E90410861EFE}" type="presParOf" srcId="{A43DAA72-6801-4BD9-B20C-1AB039E0EAEB}" destId="{7A1C1A30-FAB1-4018-ABB1-610553CBF246}" srcOrd="0" destOrd="0" presId="urn:microsoft.com/office/officeart/2005/8/layout/hierarchy2"/>
    <dgm:cxn modelId="{5C47954B-E513-4449-9FDB-B0FC53248B45}" type="presParOf" srcId="{7A1C1A30-FAB1-4018-ABB1-610553CBF246}" destId="{96C6A408-6ECC-4126-970D-7967912F2C3C}" srcOrd="0" destOrd="0" presId="urn:microsoft.com/office/officeart/2005/8/layout/hierarchy2"/>
    <dgm:cxn modelId="{D2B1133C-1B0E-4788-AA33-E5E9579A5507}" type="presParOf" srcId="{A43DAA72-6801-4BD9-B20C-1AB039E0EAEB}" destId="{57AE76B9-5DB1-4948-93FF-8265AACAB9BA}" srcOrd="1" destOrd="0" presId="urn:microsoft.com/office/officeart/2005/8/layout/hierarchy2"/>
    <dgm:cxn modelId="{0C86EADF-4D71-4788-AD8F-D09B746B855E}" type="presParOf" srcId="{57AE76B9-5DB1-4948-93FF-8265AACAB9BA}" destId="{AA6D1835-5EAE-4685-A7D7-E267076E56C8}" srcOrd="0" destOrd="0" presId="urn:microsoft.com/office/officeart/2005/8/layout/hierarchy2"/>
    <dgm:cxn modelId="{33D01CDF-62BD-4978-8272-372B9C5971D7}" type="presParOf" srcId="{57AE76B9-5DB1-4948-93FF-8265AACAB9BA}" destId="{AD50A6D3-331B-4F15-A06A-0C4AA3250BA2}" srcOrd="1" destOrd="0" presId="urn:microsoft.com/office/officeart/2005/8/layout/hierarchy2"/>
    <dgm:cxn modelId="{F44AC25D-75D3-482C-9CBA-858B065405D9}" type="presParOf" srcId="{A66D0FE3-364E-4A69-B519-B5211C0AEC07}" destId="{05BB69E8-0D53-48CC-BF05-CB05A2C1A306}" srcOrd="4" destOrd="0" presId="urn:microsoft.com/office/officeart/2005/8/layout/hierarchy2"/>
    <dgm:cxn modelId="{72CE1EF8-34E6-4B5F-A3E6-BBFF332EDF37}" type="presParOf" srcId="{05BB69E8-0D53-48CC-BF05-CB05A2C1A306}" destId="{11A97E56-3064-4F85-81DA-60D5C7CDEBA5}" srcOrd="0" destOrd="0" presId="urn:microsoft.com/office/officeart/2005/8/layout/hierarchy2"/>
    <dgm:cxn modelId="{598B1442-9FEC-4F5B-B22C-66CC937F9243}" type="presParOf" srcId="{A66D0FE3-364E-4A69-B519-B5211C0AEC07}" destId="{48EE7FD2-B155-4A1B-9841-7242978640C6}" srcOrd="5" destOrd="0" presId="urn:microsoft.com/office/officeart/2005/8/layout/hierarchy2"/>
    <dgm:cxn modelId="{7D6BF047-4638-4233-9F57-8C7C5EB28B6C}" type="presParOf" srcId="{48EE7FD2-B155-4A1B-9841-7242978640C6}" destId="{8E25B6A0-1A55-4ABB-B8E2-14546CD9EF21}" srcOrd="0" destOrd="0" presId="urn:microsoft.com/office/officeart/2005/8/layout/hierarchy2"/>
    <dgm:cxn modelId="{F29F1E22-D9F9-4D55-A26F-F17F749B1346}" type="presParOf" srcId="{48EE7FD2-B155-4A1B-9841-7242978640C6}" destId="{12183A78-F839-450F-8D33-A5E02D082A4C}" srcOrd="1" destOrd="0" presId="urn:microsoft.com/office/officeart/2005/8/layout/hierarchy2"/>
    <dgm:cxn modelId="{11AB67FC-8356-461D-8582-58D363A94D96}" type="presParOf" srcId="{12183A78-F839-450F-8D33-A5E02D082A4C}" destId="{4B9A1477-3EFD-4E5D-8104-348074AC7852}" srcOrd="0" destOrd="0" presId="urn:microsoft.com/office/officeart/2005/8/layout/hierarchy2"/>
    <dgm:cxn modelId="{5546C41B-3D6A-4008-B6F8-2C1DB45E3962}" type="presParOf" srcId="{4B9A1477-3EFD-4E5D-8104-348074AC7852}" destId="{30320B1F-77F4-4970-9539-7FCA354C1BA0}" srcOrd="0" destOrd="0" presId="urn:microsoft.com/office/officeart/2005/8/layout/hierarchy2"/>
    <dgm:cxn modelId="{F416AB77-5836-487B-A51F-8F66433107B0}" type="presParOf" srcId="{12183A78-F839-450F-8D33-A5E02D082A4C}" destId="{6515574F-C347-4C91-93F5-4CA25E9753C4}" srcOrd="1" destOrd="0" presId="urn:microsoft.com/office/officeart/2005/8/layout/hierarchy2"/>
    <dgm:cxn modelId="{B4A09BB5-3C9E-4FE7-B675-87CF9077E244}" type="presParOf" srcId="{6515574F-C347-4C91-93F5-4CA25E9753C4}" destId="{28010889-05D7-449C-AC46-9A3FB21C90B2}" srcOrd="0" destOrd="0" presId="urn:microsoft.com/office/officeart/2005/8/layout/hierarchy2"/>
    <dgm:cxn modelId="{AEFF5898-2194-4AD0-86E0-A00F1351201D}" type="presParOf" srcId="{6515574F-C347-4C91-93F5-4CA25E9753C4}" destId="{78EA66F8-3F86-46C0-97ED-3BB38A12EDA6}" srcOrd="1" destOrd="0" presId="urn:microsoft.com/office/officeart/2005/8/layout/hierarchy2"/>
    <dgm:cxn modelId="{37C0C2EA-A3C8-4156-8376-AF46FBC8181E}" type="presParOf" srcId="{78EA66F8-3F86-46C0-97ED-3BB38A12EDA6}" destId="{10E2D0A1-5558-4980-8667-9A641E752C1B}" srcOrd="0" destOrd="0" presId="urn:microsoft.com/office/officeart/2005/8/layout/hierarchy2"/>
    <dgm:cxn modelId="{A7E8A2BB-4830-4F96-AF97-D71D01AAA283}" type="presParOf" srcId="{10E2D0A1-5558-4980-8667-9A641E752C1B}" destId="{C382A748-41B0-4BE8-A488-DFBAAAB1819C}" srcOrd="0" destOrd="0" presId="urn:microsoft.com/office/officeart/2005/8/layout/hierarchy2"/>
    <dgm:cxn modelId="{E472196B-EF8A-4B54-B89C-4DDDC86FBFD7}" type="presParOf" srcId="{78EA66F8-3F86-46C0-97ED-3BB38A12EDA6}" destId="{70327735-D4E2-4DD3-AFF6-18D093BFFD68}" srcOrd="1" destOrd="0" presId="urn:microsoft.com/office/officeart/2005/8/layout/hierarchy2"/>
    <dgm:cxn modelId="{C56213AF-BF13-4BAF-9886-FF977F3966FB}" type="presParOf" srcId="{70327735-D4E2-4DD3-AFF6-18D093BFFD68}" destId="{032B6DBC-DA84-4414-94C1-06C270E00017}" srcOrd="0" destOrd="0" presId="urn:microsoft.com/office/officeart/2005/8/layout/hierarchy2"/>
    <dgm:cxn modelId="{234BC895-34FF-4915-A950-EA5F6145F5F4}" type="presParOf" srcId="{70327735-D4E2-4DD3-AFF6-18D093BFFD68}" destId="{3733AFFA-0B1A-436A-A5CC-D01D272DCC7C}" srcOrd="1" destOrd="0" presId="urn:microsoft.com/office/officeart/2005/8/layout/hierarchy2"/>
    <dgm:cxn modelId="{23F36D3F-1CC2-4B09-A104-26236C91C3FD}" type="presParOf" srcId="{81683485-6F41-4210-B6AC-E88AC62D5FE2}" destId="{4B33148C-55D1-494A-8884-A322D1955C4C}" srcOrd="4" destOrd="0" presId="urn:microsoft.com/office/officeart/2005/8/layout/hierarchy2"/>
    <dgm:cxn modelId="{1471FE58-756A-4019-8D9E-C00224A2C466}" type="presParOf" srcId="{4B33148C-55D1-494A-8884-A322D1955C4C}" destId="{8CB27429-DAAF-4D45-BD1D-7DED6AF90D33}" srcOrd="0" destOrd="0" presId="urn:microsoft.com/office/officeart/2005/8/layout/hierarchy2"/>
    <dgm:cxn modelId="{27A55B4D-66A0-42A0-B0D8-34085E6EF0B3}" type="presParOf" srcId="{81683485-6F41-4210-B6AC-E88AC62D5FE2}" destId="{B46C0A94-E14D-4E65-93F0-0CD820FF863F}" srcOrd="5" destOrd="0" presId="urn:microsoft.com/office/officeart/2005/8/layout/hierarchy2"/>
    <dgm:cxn modelId="{A14AD2C1-6330-462F-9304-E0AA360B5527}" type="presParOf" srcId="{B46C0A94-E14D-4E65-93F0-0CD820FF863F}" destId="{ECBBF4AC-E22D-4F8C-870C-4C30211FB91F}" srcOrd="0" destOrd="0" presId="urn:microsoft.com/office/officeart/2005/8/layout/hierarchy2"/>
    <dgm:cxn modelId="{680CA96E-55FF-4CFB-A98F-DAB6C62DC42A}" type="presParOf" srcId="{B46C0A94-E14D-4E65-93F0-0CD820FF863F}" destId="{2FA3D679-A238-403E-B195-F150E9BB309B}" srcOrd="1" destOrd="0" presId="urn:microsoft.com/office/officeart/2005/8/layout/hierarchy2"/>
    <dgm:cxn modelId="{424DE5DB-3B77-46CC-ACCC-4350DB34538F}" type="presParOf" srcId="{2FA3D679-A238-403E-B195-F150E9BB309B}" destId="{B9A42CEF-59F2-4DA0-AF08-C7951FCF640F}" srcOrd="0" destOrd="0" presId="urn:microsoft.com/office/officeart/2005/8/layout/hierarchy2"/>
    <dgm:cxn modelId="{72D0019C-680E-457B-A571-D53AD1546E9C}" type="presParOf" srcId="{B9A42CEF-59F2-4DA0-AF08-C7951FCF640F}" destId="{762E58DE-8582-40DA-81CB-9312428DE7E3}" srcOrd="0" destOrd="0" presId="urn:microsoft.com/office/officeart/2005/8/layout/hierarchy2"/>
    <dgm:cxn modelId="{BAB19153-8F40-4EFF-8091-640286580AC5}" type="presParOf" srcId="{2FA3D679-A238-403E-B195-F150E9BB309B}" destId="{5D5C52B8-6162-41E3-8885-35AB04F10ED9}" srcOrd="1" destOrd="0" presId="urn:microsoft.com/office/officeart/2005/8/layout/hierarchy2"/>
    <dgm:cxn modelId="{6D9705D0-C756-4AD4-A63A-4D6787FD8A71}" type="presParOf" srcId="{5D5C52B8-6162-41E3-8885-35AB04F10ED9}" destId="{A73941D7-9846-4C8E-9CD2-0DD1B0F02B02}" srcOrd="0" destOrd="0" presId="urn:microsoft.com/office/officeart/2005/8/layout/hierarchy2"/>
    <dgm:cxn modelId="{B80FB8D3-D985-4729-822C-CB0D3DC774E5}" type="presParOf" srcId="{5D5C52B8-6162-41E3-8885-35AB04F10ED9}" destId="{1DD09451-D93E-43F6-9125-7093216B262B}" srcOrd="1" destOrd="0" presId="urn:microsoft.com/office/officeart/2005/8/layout/hierarchy2"/>
    <dgm:cxn modelId="{E19C6DEA-1317-458F-A896-71793D3BA11A}" type="presParOf" srcId="{1DD09451-D93E-43F6-9125-7093216B262B}" destId="{AF971112-B43B-4F55-A689-C0167C15F6C3}" srcOrd="0" destOrd="0" presId="urn:microsoft.com/office/officeart/2005/8/layout/hierarchy2"/>
    <dgm:cxn modelId="{1733C7E8-7247-4094-8581-3A96A06FEB66}" type="presParOf" srcId="{AF971112-B43B-4F55-A689-C0167C15F6C3}" destId="{DFC5FAA0-A5E2-41E1-B7C4-A3B3C9A755E9}" srcOrd="0" destOrd="0" presId="urn:microsoft.com/office/officeart/2005/8/layout/hierarchy2"/>
    <dgm:cxn modelId="{2D296A03-F318-4CCB-86AA-F49F49E77241}" type="presParOf" srcId="{1DD09451-D93E-43F6-9125-7093216B262B}" destId="{957E0D37-46B0-4402-971E-4A4CDB92B932}" srcOrd="1" destOrd="0" presId="urn:microsoft.com/office/officeart/2005/8/layout/hierarchy2"/>
    <dgm:cxn modelId="{589B673C-22EA-48FD-B36B-8657AF0DE9CC}" type="presParOf" srcId="{957E0D37-46B0-4402-971E-4A4CDB92B932}" destId="{13EA16AD-8F3C-4C32-9108-BDD22C4FC86F}" srcOrd="0" destOrd="0" presId="urn:microsoft.com/office/officeart/2005/8/layout/hierarchy2"/>
    <dgm:cxn modelId="{FFEE2194-29D0-4357-BC27-C3DC9940074C}" type="presParOf" srcId="{957E0D37-46B0-4402-971E-4A4CDB92B932}" destId="{5453350F-79F7-4289-95E9-F8A98D41B441}" srcOrd="1" destOrd="0" presId="urn:microsoft.com/office/officeart/2005/8/layout/hierarchy2"/>
    <dgm:cxn modelId="{5B5C1295-62EE-41CD-A8E3-BFA35731D696}" type="presParOf" srcId="{5453350F-79F7-4289-95E9-F8A98D41B441}" destId="{312C5430-6CCE-4BDE-9592-38534DE52AFB}" srcOrd="0" destOrd="0" presId="urn:microsoft.com/office/officeart/2005/8/layout/hierarchy2"/>
    <dgm:cxn modelId="{B9DCDF7B-95FB-472A-A4CA-2255AA12CB80}" type="presParOf" srcId="{312C5430-6CCE-4BDE-9592-38534DE52AFB}" destId="{6119B074-9A08-4CF5-A1F5-8AC282A0DE7A}" srcOrd="0" destOrd="0" presId="urn:microsoft.com/office/officeart/2005/8/layout/hierarchy2"/>
    <dgm:cxn modelId="{099BBF89-1590-4D05-B2CA-32E29F1605D5}" type="presParOf" srcId="{5453350F-79F7-4289-95E9-F8A98D41B441}" destId="{10A1BDD8-3FA4-42DD-A149-E7F429372F0E}" srcOrd="1" destOrd="0" presId="urn:microsoft.com/office/officeart/2005/8/layout/hierarchy2"/>
    <dgm:cxn modelId="{68318B93-3100-4D3E-ACBD-9479B6615BA8}" type="presParOf" srcId="{10A1BDD8-3FA4-42DD-A149-E7F429372F0E}" destId="{42A5449C-B93A-42C0-AA9B-2988B8BB0ACC}" srcOrd="0" destOrd="0" presId="urn:microsoft.com/office/officeart/2005/8/layout/hierarchy2"/>
    <dgm:cxn modelId="{7F2A2A7C-8FA5-4F75-BEE0-E5227D3E2255}" type="presParOf" srcId="{10A1BDD8-3FA4-42DD-A149-E7F429372F0E}" destId="{C3BBD905-AAC2-4599-9A0D-0C27497B73D9}" srcOrd="1" destOrd="0" presId="urn:microsoft.com/office/officeart/2005/8/layout/hierarchy2"/>
    <dgm:cxn modelId="{C166143B-3D41-4A4C-86B6-6ED150174073}" type="presParOf" srcId="{2FA3D679-A238-403E-B195-F150E9BB309B}" destId="{54E54080-1F40-4ECB-B28C-EF80F3BCA320}" srcOrd="2" destOrd="0" presId="urn:microsoft.com/office/officeart/2005/8/layout/hierarchy2"/>
    <dgm:cxn modelId="{CAD5CBCD-A717-47A0-B20E-4D65C5BA1587}" type="presParOf" srcId="{54E54080-1F40-4ECB-B28C-EF80F3BCA320}" destId="{43F81D0E-93CD-4CE7-A2B3-D9CF6E35B144}" srcOrd="0" destOrd="0" presId="urn:microsoft.com/office/officeart/2005/8/layout/hierarchy2"/>
    <dgm:cxn modelId="{A37F789E-0942-4D6F-8B90-80EF9DCBA893}" type="presParOf" srcId="{2FA3D679-A238-403E-B195-F150E9BB309B}" destId="{00E532D7-9D5E-44EA-9370-F97B94F215DB}" srcOrd="3" destOrd="0" presId="urn:microsoft.com/office/officeart/2005/8/layout/hierarchy2"/>
    <dgm:cxn modelId="{932558D3-7D17-4A1D-B29B-8CD500072596}" type="presParOf" srcId="{00E532D7-9D5E-44EA-9370-F97B94F215DB}" destId="{6E5ED1BB-5778-4F38-ABF9-83533B2ACDBF}" srcOrd="0" destOrd="0" presId="urn:microsoft.com/office/officeart/2005/8/layout/hierarchy2"/>
    <dgm:cxn modelId="{A14F7845-7AAC-4A95-A5B1-C7230FD5D3F5}" type="presParOf" srcId="{00E532D7-9D5E-44EA-9370-F97B94F215DB}" destId="{6E527564-BCF6-4DC2-89A5-55265B4F48AA}" srcOrd="1" destOrd="0" presId="urn:microsoft.com/office/officeart/2005/8/layout/hierarchy2"/>
    <dgm:cxn modelId="{07A7A02B-353F-4DEA-BEAB-9AF94DE0AB49}" type="presParOf" srcId="{6E527564-BCF6-4DC2-89A5-55265B4F48AA}" destId="{0DE5685E-424C-4900-941A-0473EDD86F50}" srcOrd="0" destOrd="0" presId="urn:microsoft.com/office/officeart/2005/8/layout/hierarchy2"/>
    <dgm:cxn modelId="{2682B3E4-93C8-46EF-975B-733B0999C5EE}" type="presParOf" srcId="{0DE5685E-424C-4900-941A-0473EDD86F50}" destId="{EAB0A683-DB47-4476-9273-EDB14850F557}" srcOrd="0" destOrd="0" presId="urn:microsoft.com/office/officeart/2005/8/layout/hierarchy2"/>
    <dgm:cxn modelId="{62BABC02-F4FD-4DC9-85EE-F171C5A69BF2}" type="presParOf" srcId="{6E527564-BCF6-4DC2-89A5-55265B4F48AA}" destId="{7D21F331-7D47-4BAC-A0DE-1C1C1E86784F}" srcOrd="1" destOrd="0" presId="urn:microsoft.com/office/officeart/2005/8/layout/hierarchy2"/>
    <dgm:cxn modelId="{0280CB58-7CAD-49CE-AE0B-3649EB87863D}" type="presParOf" srcId="{7D21F331-7D47-4BAC-A0DE-1C1C1E86784F}" destId="{EAB1B3EB-DD4B-4992-A974-4D1BA482701D}" srcOrd="0" destOrd="0" presId="urn:microsoft.com/office/officeart/2005/8/layout/hierarchy2"/>
    <dgm:cxn modelId="{423BD4B2-7E47-4E81-A636-EC581B5AF90D}" type="presParOf" srcId="{7D21F331-7D47-4BAC-A0DE-1C1C1E86784F}" destId="{A01EAE30-7B30-4DEC-8C58-BA8B977BB37E}" srcOrd="1" destOrd="0" presId="urn:microsoft.com/office/officeart/2005/8/layout/hierarchy2"/>
    <dgm:cxn modelId="{62491CCD-BDC5-464F-B4A9-FCEE042DA1FD}" type="presParOf" srcId="{A01EAE30-7B30-4DEC-8C58-BA8B977BB37E}" destId="{8266A898-CAFC-4DE2-B4E7-6F393E7886CC}" srcOrd="0" destOrd="0" presId="urn:microsoft.com/office/officeart/2005/8/layout/hierarchy2"/>
    <dgm:cxn modelId="{0EA846C8-F10F-4B52-8FC2-6B766A85B432}" type="presParOf" srcId="{8266A898-CAFC-4DE2-B4E7-6F393E7886CC}" destId="{BF16E724-903C-4C2B-8906-5F20EC6CCD3C}" srcOrd="0" destOrd="0" presId="urn:microsoft.com/office/officeart/2005/8/layout/hierarchy2"/>
    <dgm:cxn modelId="{C207FA54-5124-4147-8BF1-EE7D53E1E5E2}" type="presParOf" srcId="{A01EAE30-7B30-4DEC-8C58-BA8B977BB37E}" destId="{79B586AD-0164-45D1-904F-1B33BE6CB447}" srcOrd="1" destOrd="0" presId="urn:microsoft.com/office/officeart/2005/8/layout/hierarchy2"/>
    <dgm:cxn modelId="{D065574E-22E3-4BEC-81D7-4611EF44E733}" type="presParOf" srcId="{79B586AD-0164-45D1-904F-1B33BE6CB447}" destId="{4E16E872-9C97-4A4C-946F-3DE342A44439}" srcOrd="0" destOrd="0" presId="urn:microsoft.com/office/officeart/2005/8/layout/hierarchy2"/>
    <dgm:cxn modelId="{47EFE971-D890-460F-97AD-93D72ED3249D}" type="presParOf" srcId="{79B586AD-0164-45D1-904F-1B33BE6CB447}" destId="{8618FBFF-6D67-4889-B539-1E7DA87E8B14}" srcOrd="1" destOrd="0" presId="urn:microsoft.com/office/officeart/2005/8/layout/hierarchy2"/>
    <dgm:cxn modelId="{78B2268D-3CD7-4DEC-972D-5229FC2F4AD4}" type="presParOf" srcId="{2FA3D679-A238-403E-B195-F150E9BB309B}" destId="{A2355D49-7942-4AF2-880A-DDF8870E72D6}" srcOrd="4" destOrd="0" presId="urn:microsoft.com/office/officeart/2005/8/layout/hierarchy2"/>
    <dgm:cxn modelId="{973BD26A-F6B7-4ACD-BA00-A2C2BB28804C}" type="presParOf" srcId="{A2355D49-7942-4AF2-880A-DDF8870E72D6}" destId="{EB80C78A-D33A-4FC3-BFCE-34A2C79A62B1}" srcOrd="0" destOrd="0" presId="urn:microsoft.com/office/officeart/2005/8/layout/hierarchy2"/>
    <dgm:cxn modelId="{F35513C5-F1E0-43DC-975F-FF21F46CD674}" type="presParOf" srcId="{2FA3D679-A238-403E-B195-F150E9BB309B}" destId="{6E600CDC-C929-4C5D-9100-F45515AF2B06}" srcOrd="5" destOrd="0" presId="urn:microsoft.com/office/officeart/2005/8/layout/hierarchy2"/>
    <dgm:cxn modelId="{66B241EA-4143-4057-84F9-5043C0895C9F}" type="presParOf" srcId="{6E600CDC-C929-4C5D-9100-F45515AF2B06}" destId="{ECB21CD7-5D57-4385-B4C9-640E8D34573E}" srcOrd="0" destOrd="0" presId="urn:microsoft.com/office/officeart/2005/8/layout/hierarchy2"/>
    <dgm:cxn modelId="{BA41FEE1-454E-4C56-B3B5-3F427726F632}" type="presParOf" srcId="{6E600CDC-C929-4C5D-9100-F45515AF2B06}" destId="{869E7EE0-AE8D-4234-A875-9565548F8D6C}" srcOrd="1" destOrd="0" presId="urn:microsoft.com/office/officeart/2005/8/layout/hierarchy2"/>
    <dgm:cxn modelId="{0B9A8FBE-0889-4B20-9626-F7BEB1E901A6}" type="presParOf" srcId="{869E7EE0-AE8D-4234-A875-9565548F8D6C}" destId="{6AA2FD57-76C5-4EF6-B9CC-0EE895311C5B}" srcOrd="0" destOrd="0" presId="urn:microsoft.com/office/officeart/2005/8/layout/hierarchy2"/>
    <dgm:cxn modelId="{E9CBE696-6A62-41A7-9E49-3BCD66254B7F}" type="presParOf" srcId="{6AA2FD57-76C5-4EF6-B9CC-0EE895311C5B}" destId="{73DA1AF5-3DAA-40E1-8D7E-EAA82DBD1A75}" srcOrd="0" destOrd="0" presId="urn:microsoft.com/office/officeart/2005/8/layout/hierarchy2"/>
    <dgm:cxn modelId="{267A01B5-94F7-4A80-81BB-D9E5D39E726B}" type="presParOf" srcId="{869E7EE0-AE8D-4234-A875-9565548F8D6C}" destId="{103B93BD-68D8-4C6E-ACEA-66CB9B1C19CA}" srcOrd="1" destOrd="0" presId="urn:microsoft.com/office/officeart/2005/8/layout/hierarchy2"/>
    <dgm:cxn modelId="{6D89CC02-0AAC-4123-BD8D-F51F009711E4}" type="presParOf" srcId="{103B93BD-68D8-4C6E-ACEA-66CB9B1C19CA}" destId="{C06517AE-24CA-4B00-A013-1E3BF68ED50C}" srcOrd="0" destOrd="0" presId="urn:microsoft.com/office/officeart/2005/8/layout/hierarchy2"/>
    <dgm:cxn modelId="{558B73A7-AED2-457B-937E-C8925BC13DBC}" type="presParOf" srcId="{103B93BD-68D8-4C6E-ACEA-66CB9B1C19CA}" destId="{FF3B9752-FFDF-4A36-B10B-F011BDF0354D}" srcOrd="1" destOrd="0" presId="urn:microsoft.com/office/officeart/2005/8/layout/hierarchy2"/>
    <dgm:cxn modelId="{F4B483B2-80E0-4703-9AD6-026D0D74A0B3}" type="presParOf" srcId="{FF3B9752-FFDF-4A36-B10B-F011BDF0354D}" destId="{54D332B3-0939-4F4E-A108-CA23727884A6}" srcOrd="0" destOrd="0" presId="urn:microsoft.com/office/officeart/2005/8/layout/hierarchy2"/>
    <dgm:cxn modelId="{F4FA23CC-1E5D-4C30-8A30-088E793B64EC}" type="presParOf" srcId="{54D332B3-0939-4F4E-A108-CA23727884A6}" destId="{3BED65D6-2403-4E0F-AC3A-7A7616499188}" srcOrd="0" destOrd="0" presId="urn:microsoft.com/office/officeart/2005/8/layout/hierarchy2"/>
    <dgm:cxn modelId="{4A9B774D-858A-4A72-8C76-859CB700370A}" type="presParOf" srcId="{FF3B9752-FFDF-4A36-B10B-F011BDF0354D}" destId="{A0A9803E-315F-4533-9A9A-11BE5B806C43}" srcOrd="1" destOrd="0" presId="urn:microsoft.com/office/officeart/2005/8/layout/hierarchy2"/>
    <dgm:cxn modelId="{8452296B-C575-4DEC-8480-DF537D75A3D3}" type="presParOf" srcId="{A0A9803E-315F-4533-9A9A-11BE5B806C43}" destId="{44B35E32-1730-490B-92EF-AFC4F0A6A56B}" srcOrd="0" destOrd="0" presId="urn:microsoft.com/office/officeart/2005/8/layout/hierarchy2"/>
    <dgm:cxn modelId="{257C3847-518A-4E93-A579-5F807D89F77E}" type="presParOf" srcId="{A0A9803E-315F-4533-9A9A-11BE5B806C43}" destId="{E5639072-BF73-4748-B885-99A948BA9579}" srcOrd="1" destOrd="0" presId="urn:microsoft.com/office/officeart/2005/8/layout/hierarchy2"/>
    <dgm:cxn modelId="{413813FE-6907-4235-BAEC-2B6C4175EE29}" type="presParOf" srcId="{2FA3D679-A238-403E-B195-F150E9BB309B}" destId="{89D1CB54-7132-4F32-A65D-82C0F443E502}" srcOrd="6" destOrd="0" presId="urn:microsoft.com/office/officeart/2005/8/layout/hierarchy2"/>
    <dgm:cxn modelId="{61453D3B-4747-4CBE-9B5E-9FEAEFDA340F}" type="presParOf" srcId="{89D1CB54-7132-4F32-A65D-82C0F443E502}" destId="{E118A11B-0800-4FD0-B3D7-AA5E1711F986}" srcOrd="0" destOrd="0" presId="urn:microsoft.com/office/officeart/2005/8/layout/hierarchy2"/>
    <dgm:cxn modelId="{E471787C-EF2B-4788-A632-063DBAEA655F}" type="presParOf" srcId="{2FA3D679-A238-403E-B195-F150E9BB309B}" destId="{802CC330-756D-417A-99CA-0335BE210793}" srcOrd="7" destOrd="0" presId="urn:microsoft.com/office/officeart/2005/8/layout/hierarchy2"/>
    <dgm:cxn modelId="{EA43EB1A-E956-4F73-A3DB-E9F7D8B08033}" type="presParOf" srcId="{802CC330-756D-417A-99CA-0335BE210793}" destId="{F7E7D1F4-3599-4484-99FE-B34090ECA015}" srcOrd="0" destOrd="0" presId="urn:microsoft.com/office/officeart/2005/8/layout/hierarchy2"/>
    <dgm:cxn modelId="{A08C98F3-A34E-472A-83F9-FEE0FC3DAA0B}" type="presParOf" srcId="{802CC330-756D-417A-99CA-0335BE210793}" destId="{79E4E457-EF51-4ECA-820B-46BD63EF6E89}" srcOrd="1" destOrd="0" presId="urn:microsoft.com/office/officeart/2005/8/layout/hierarchy2"/>
    <dgm:cxn modelId="{BFC5DA74-6CE6-4AD3-9482-856CF92B1723}" type="presParOf" srcId="{79E4E457-EF51-4ECA-820B-46BD63EF6E89}" destId="{A1E74350-A799-407D-A5F1-0607EF48563D}" srcOrd="0" destOrd="0" presId="urn:microsoft.com/office/officeart/2005/8/layout/hierarchy2"/>
    <dgm:cxn modelId="{7838BE63-EB31-4F23-97E5-0E6BBBCAED75}" type="presParOf" srcId="{A1E74350-A799-407D-A5F1-0607EF48563D}" destId="{C7A8DD01-7D8A-4400-9DAD-8DB5A218F33F}" srcOrd="0" destOrd="0" presId="urn:microsoft.com/office/officeart/2005/8/layout/hierarchy2"/>
    <dgm:cxn modelId="{72C50396-ABC9-4242-8EEE-EA2A52F917C2}" type="presParOf" srcId="{79E4E457-EF51-4ECA-820B-46BD63EF6E89}" destId="{12A43F4C-5104-473C-BC51-017703FB65FF}" srcOrd="1" destOrd="0" presId="urn:microsoft.com/office/officeart/2005/8/layout/hierarchy2"/>
    <dgm:cxn modelId="{61D15827-C4EC-4696-A9FB-AF4FA4212D2D}" type="presParOf" srcId="{12A43F4C-5104-473C-BC51-017703FB65FF}" destId="{2E1E8038-2A46-4440-85DA-2DD45627F31A}" srcOrd="0" destOrd="0" presId="urn:microsoft.com/office/officeart/2005/8/layout/hierarchy2"/>
    <dgm:cxn modelId="{2876C257-0B9E-4476-9226-29FEE0E44998}" type="presParOf" srcId="{12A43F4C-5104-473C-BC51-017703FB65FF}" destId="{A91B74ED-2963-42ED-92FA-ED3C62F7D2DC}" srcOrd="1" destOrd="0" presId="urn:microsoft.com/office/officeart/2005/8/layout/hierarchy2"/>
    <dgm:cxn modelId="{0EA817E4-67BA-469B-8600-82C414D1CA98}" type="presParOf" srcId="{A91B74ED-2963-42ED-92FA-ED3C62F7D2DC}" destId="{5E2E47C6-8166-43AF-96E2-567A2C6F75D3}" srcOrd="0" destOrd="0" presId="urn:microsoft.com/office/officeart/2005/8/layout/hierarchy2"/>
    <dgm:cxn modelId="{78E1915C-2ABB-4697-8843-C0178D7553F8}" type="presParOf" srcId="{5E2E47C6-8166-43AF-96E2-567A2C6F75D3}" destId="{35BC3BF8-E036-4A89-9C64-C9734479BEBC}" srcOrd="0" destOrd="0" presId="urn:microsoft.com/office/officeart/2005/8/layout/hierarchy2"/>
    <dgm:cxn modelId="{90C4056B-53D0-4E6A-AC7B-257D0D081C0B}" type="presParOf" srcId="{A91B74ED-2963-42ED-92FA-ED3C62F7D2DC}" destId="{E7404CEC-B230-43E4-85F5-F71CE821BFB8}" srcOrd="1" destOrd="0" presId="urn:microsoft.com/office/officeart/2005/8/layout/hierarchy2"/>
    <dgm:cxn modelId="{FD4B6D6C-FD54-4E2F-A944-D5747EA7E69B}" type="presParOf" srcId="{E7404CEC-B230-43E4-85F5-F71CE821BFB8}" destId="{82D927F4-0228-4C01-9B9F-09121B37413E}" srcOrd="0" destOrd="0" presId="urn:microsoft.com/office/officeart/2005/8/layout/hierarchy2"/>
    <dgm:cxn modelId="{EA95AE07-E607-4B98-92CF-78EB9F8013CE}" type="presParOf" srcId="{E7404CEC-B230-43E4-85F5-F71CE821BFB8}" destId="{C2288272-4C69-4D9C-AC54-80FC10977F78}" srcOrd="1" destOrd="0" presId="urn:microsoft.com/office/officeart/2005/8/layout/hierarchy2"/>
    <dgm:cxn modelId="{0E5A54A1-24D0-4714-891E-2F72519A2830}" type="presParOf" srcId="{2FA3D679-A238-403E-B195-F150E9BB309B}" destId="{A43C34A2-B0D5-45E4-B127-03E75F391600}" srcOrd="8" destOrd="0" presId="urn:microsoft.com/office/officeart/2005/8/layout/hierarchy2"/>
    <dgm:cxn modelId="{A1C1E472-43D1-46A5-83AF-9A6D2EC1F1E4}" type="presParOf" srcId="{A43C34A2-B0D5-45E4-B127-03E75F391600}" destId="{7DE8FC73-419F-47E4-B17D-F0E3758E690D}" srcOrd="0" destOrd="0" presId="urn:microsoft.com/office/officeart/2005/8/layout/hierarchy2"/>
    <dgm:cxn modelId="{016C745A-056F-4D89-AB0A-CFAC727B306E}" type="presParOf" srcId="{2FA3D679-A238-403E-B195-F150E9BB309B}" destId="{05934284-4979-4EDE-B78F-AE89D2661DBA}" srcOrd="9" destOrd="0" presId="urn:microsoft.com/office/officeart/2005/8/layout/hierarchy2"/>
    <dgm:cxn modelId="{91BCFC0D-533F-49D4-884D-6AF42A932D52}" type="presParOf" srcId="{05934284-4979-4EDE-B78F-AE89D2661DBA}" destId="{9B8A963E-DA3A-4BA9-BFBF-6A14DABED268}" srcOrd="0" destOrd="0" presId="urn:microsoft.com/office/officeart/2005/8/layout/hierarchy2"/>
    <dgm:cxn modelId="{97822644-4766-4DA2-A28E-6BB5DA71CC9B}" type="presParOf" srcId="{05934284-4979-4EDE-B78F-AE89D2661DBA}" destId="{87AF961E-5C31-4AB9-8252-C7A6E000D20E}" srcOrd="1" destOrd="0" presId="urn:microsoft.com/office/officeart/2005/8/layout/hierarchy2"/>
    <dgm:cxn modelId="{5DF4D44C-F9CA-4E17-A3F4-FAE8926812B1}" type="presParOf" srcId="{87AF961E-5C31-4AB9-8252-C7A6E000D20E}" destId="{C8301CC8-777C-43F7-B947-347B266B54E0}" srcOrd="0" destOrd="0" presId="urn:microsoft.com/office/officeart/2005/8/layout/hierarchy2"/>
    <dgm:cxn modelId="{C3300C88-A32D-4D38-AFA2-118A1C712856}" type="presParOf" srcId="{C8301CC8-777C-43F7-B947-347B266B54E0}" destId="{D0E5B29D-8466-41BE-9B18-20BD13D1A460}" srcOrd="0" destOrd="0" presId="urn:microsoft.com/office/officeart/2005/8/layout/hierarchy2"/>
    <dgm:cxn modelId="{0264A8FD-A8A8-45FC-9F60-B7931CEE2312}" type="presParOf" srcId="{87AF961E-5C31-4AB9-8252-C7A6E000D20E}" destId="{03400150-FAC0-467B-9D13-BB9A897933F7}" srcOrd="1" destOrd="0" presId="urn:microsoft.com/office/officeart/2005/8/layout/hierarchy2"/>
    <dgm:cxn modelId="{6AF9F595-1E9E-4E17-BA76-4C31CD33C27E}" type="presParOf" srcId="{03400150-FAC0-467B-9D13-BB9A897933F7}" destId="{148BCF4B-C865-465E-930D-DFEF966A21F3}" srcOrd="0" destOrd="0" presId="urn:microsoft.com/office/officeart/2005/8/layout/hierarchy2"/>
    <dgm:cxn modelId="{FB000655-58F5-4D11-94E2-12E667168F3F}" type="presParOf" srcId="{03400150-FAC0-467B-9D13-BB9A897933F7}" destId="{6AD775C7-556D-409B-8BAB-F0DE441A07A5}" srcOrd="1" destOrd="0" presId="urn:microsoft.com/office/officeart/2005/8/layout/hierarchy2"/>
    <dgm:cxn modelId="{99676C85-AC82-420B-9062-D4CF2C27C88C}" type="presParOf" srcId="{6AD775C7-556D-409B-8BAB-F0DE441A07A5}" destId="{2A2AC51C-2DA3-4266-B4ED-9BE4DE3F379B}" srcOrd="0" destOrd="0" presId="urn:microsoft.com/office/officeart/2005/8/layout/hierarchy2"/>
    <dgm:cxn modelId="{E10D4DE9-C9BF-4B60-B250-AF9747BD28E6}" type="presParOf" srcId="{2A2AC51C-2DA3-4266-B4ED-9BE4DE3F379B}" destId="{22CA71FD-844E-4974-ACE2-873EA7342525}" srcOrd="0" destOrd="0" presId="urn:microsoft.com/office/officeart/2005/8/layout/hierarchy2"/>
    <dgm:cxn modelId="{8AB14378-33EA-4698-9ABD-C3B77D00F8DF}" type="presParOf" srcId="{6AD775C7-556D-409B-8BAB-F0DE441A07A5}" destId="{54D96939-8C16-49DF-94D6-FF0A1899D1C1}" srcOrd="1" destOrd="0" presId="urn:microsoft.com/office/officeart/2005/8/layout/hierarchy2"/>
    <dgm:cxn modelId="{43C614D4-9D0B-41D0-BCE5-302D4BE77356}" type="presParOf" srcId="{54D96939-8C16-49DF-94D6-FF0A1899D1C1}" destId="{AB5253BA-1D15-429C-8051-BBC66857D31E}" srcOrd="0" destOrd="0" presId="urn:microsoft.com/office/officeart/2005/8/layout/hierarchy2"/>
    <dgm:cxn modelId="{EB11DF4B-E871-4311-8BA1-C81389A0D6E6}" type="presParOf" srcId="{54D96939-8C16-49DF-94D6-FF0A1899D1C1}" destId="{47AC8FCB-2A5C-4154-8AB8-D18C35CC5719}" srcOrd="1" destOrd="0" presId="urn:microsoft.com/office/officeart/2005/8/layout/hierarchy2"/>
    <dgm:cxn modelId="{20925CE9-FB6F-456D-9A45-CE1D035D8236}" type="presParOf" srcId="{2FA3D679-A238-403E-B195-F150E9BB309B}" destId="{95A727E4-A0BE-4D48-B529-94D46378EED6}" srcOrd="10" destOrd="0" presId="urn:microsoft.com/office/officeart/2005/8/layout/hierarchy2"/>
    <dgm:cxn modelId="{19550CFB-39FC-48B8-8853-D671791919F1}" type="presParOf" srcId="{95A727E4-A0BE-4D48-B529-94D46378EED6}" destId="{36025F2D-CAD8-472F-945A-0AE35521A5F8}" srcOrd="0" destOrd="0" presId="urn:microsoft.com/office/officeart/2005/8/layout/hierarchy2"/>
    <dgm:cxn modelId="{7782298D-5854-45C8-A357-13B23A910172}" type="presParOf" srcId="{2FA3D679-A238-403E-B195-F150E9BB309B}" destId="{53EE8488-E8AF-4FCA-A933-46708EB77528}" srcOrd="11" destOrd="0" presId="urn:microsoft.com/office/officeart/2005/8/layout/hierarchy2"/>
    <dgm:cxn modelId="{DFAB48DC-A6B1-41BC-9C11-44592FAE5C7E}" type="presParOf" srcId="{53EE8488-E8AF-4FCA-A933-46708EB77528}" destId="{B1698C48-B748-45D2-83B1-4BB2FAAF3A4B}" srcOrd="0" destOrd="0" presId="urn:microsoft.com/office/officeart/2005/8/layout/hierarchy2"/>
    <dgm:cxn modelId="{AE9CD751-35DB-4E66-B4A3-8BAC21D938B4}" type="presParOf" srcId="{53EE8488-E8AF-4FCA-A933-46708EB77528}" destId="{4BBCF639-B2D6-4459-8908-BC1657FF4898}" srcOrd="1" destOrd="0" presId="urn:microsoft.com/office/officeart/2005/8/layout/hierarchy2"/>
    <dgm:cxn modelId="{5D38D8E9-6542-4B8F-ADDA-C5EFE905DBFD}" type="presParOf" srcId="{4BBCF639-B2D6-4459-8908-BC1657FF4898}" destId="{875D0175-1883-447C-A8E5-0A2C0C3A27BC}" srcOrd="0" destOrd="0" presId="urn:microsoft.com/office/officeart/2005/8/layout/hierarchy2"/>
    <dgm:cxn modelId="{88E0754A-387A-4A6E-8720-B783925FEF66}" type="presParOf" srcId="{875D0175-1883-447C-A8E5-0A2C0C3A27BC}" destId="{521D118C-46AE-4FDD-9E66-5448ED122D57}" srcOrd="0" destOrd="0" presId="urn:microsoft.com/office/officeart/2005/8/layout/hierarchy2"/>
    <dgm:cxn modelId="{DF893F31-E939-417D-BB00-7DBCAFC8968F}" type="presParOf" srcId="{4BBCF639-B2D6-4459-8908-BC1657FF4898}" destId="{D648BB47-C7FB-4F4F-B65F-25008FF1ADB9}" srcOrd="1" destOrd="0" presId="urn:microsoft.com/office/officeart/2005/8/layout/hierarchy2"/>
    <dgm:cxn modelId="{53F97592-450D-4166-86F5-5343B0F993EE}" type="presParOf" srcId="{D648BB47-C7FB-4F4F-B65F-25008FF1ADB9}" destId="{BCA74ED0-BA92-44CA-8764-2222B5F352E4}" srcOrd="0" destOrd="0" presId="urn:microsoft.com/office/officeart/2005/8/layout/hierarchy2"/>
    <dgm:cxn modelId="{D50F5EE7-EEF2-4DC8-BA29-4DBA43660924}" type="presParOf" srcId="{D648BB47-C7FB-4F4F-B65F-25008FF1ADB9}" destId="{8A19D172-DC39-4BB4-96F9-37C9D12053F0}" srcOrd="1" destOrd="0" presId="urn:microsoft.com/office/officeart/2005/8/layout/hierarchy2"/>
    <dgm:cxn modelId="{41C9D8E4-16EF-40C7-A1F9-6ED4FE7A8E95}" type="presParOf" srcId="{8A19D172-DC39-4BB4-96F9-37C9D12053F0}" destId="{732B42A5-94BE-4164-98F6-E9180A532037}" srcOrd="0" destOrd="0" presId="urn:microsoft.com/office/officeart/2005/8/layout/hierarchy2"/>
    <dgm:cxn modelId="{75AD7F98-2945-4F23-B172-983FA9C79547}" type="presParOf" srcId="{732B42A5-94BE-4164-98F6-E9180A532037}" destId="{EF22A762-0A49-4F9F-8175-90923BDE7DE0}" srcOrd="0" destOrd="0" presId="urn:microsoft.com/office/officeart/2005/8/layout/hierarchy2"/>
    <dgm:cxn modelId="{78A4F46D-C917-41A2-98A9-1A80D24BAB2F}" type="presParOf" srcId="{8A19D172-DC39-4BB4-96F9-37C9D12053F0}" destId="{7C241B59-C451-461B-B164-44B0476A5605}" srcOrd="1" destOrd="0" presId="urn:microsoft.com/office/officeart/2005/8/layout/hierarchy2"/>
    <dgm:cxn modelId="{5C4E0D6B-5159-4031-AEF7-01871DA9D372}" type="presParOf" srcId="{7C241B59-C451-461B-B164-44B0476A5605}" destId="{C999573D-EEF7-49CB-9F41-C6A3FF615BB6}" srcOrd="0" destOrd="0" presId="urn:microsoft.com/office/officeart/2005/8/layout/hierarchy2"/>
    <dgm:cxn modelId="{AC4CB6D1-BD87-44A2-A858-C1F1C9D67A95}" type="presParOf" srcId="{7C241B59-C451-461B-B164-44B0476A5605}" destId="{942991CE-A95E-46D1-9A75-3C1C9BCDADD8}" srcOrd="1" destOrd="0" presId="urn:microsoft.com/office/officeart/2005/8/layout/hierarchy2"/>
    <dgm:cxn modelId="{85F17B49-E913-4469-80CB-F58723F0BEAC}" type="presParOf" srcId="{81683485-6F41-4210-B6AC-E88AC62D5FE2}" destId="{006AC586-CD2F-40F7-8CFD-55122CE61457}" srcOrd="6" destOrd="0" presId="urn:microsoft.com/office/officeart/2005/8/layout/hierarchy2"/>
    <dgm:cxn modelId="{5B604F8B-C9D7-4515-8429-6498901C2BBA}" type="presParOf" srcId="{006AC586-CD2F-40F7-8CFD-55122CE61457}" destId="{365EC5CE-552C-4A92-8CBB-CD8497726ED1}" srcOrd="0" destOrd="0" presId="urn:microsoft.com/office/officeart/2005/8/layout/hierarchy2"/>
    <dgm:cxn modelId="{59B611C6-AEAB-40D5-8AF5-1EC499505518}" type="presParOf" srcId="{81683485-6F41-4210-B6AC-E88AC62D5FE2}" destId="{C7EC7BFD-6D0E-4697-B0A6-5B5DA9D590E1}" srcOrd="7" destOrd="0" presId="urn:microsoft.com/office/officeart/2005/8/layout/hierarchy2"/>
    <dgm:cxn modelId="{B601FA9E-5D39-4271-8401-B2D5C63F74EF}" type="presParOf" srcId="{C7EC7BFD-6D0E-4697-B0A6-5B5DA9D590E1}" destId="{8DB8B6D2-C9A8-438C-A98C-F97E51B5E861}" srcOrd="0" destOrd="0" presId="urn:microsoft.com/office/officeart/2005/8/layout/hierarchy2"/>
    <dgm:cxn modelId="{6C45F3FA-9734-459D-A6AB-CD334CD39240}" type="presParOf" srcId="{C7EC7BFD-6D0E-4697-B0A6-5B5DA9D590E1}" destId="{59E7E603-5F9A-4A52-BEFF-B8C4E5994E0C}" srcOrd="1" destOrd="0" presId="urn:microsoft.com/office/officeart/2005/8/layout/hierarchy2"/>
    <dgm:cxn modelId="{25DD3690-A9A1-4433-9360-FAF697361E91}" type="presParOf" srcId="{59E7E603-5F9A-4A52-BEFF-B8C4E5994E0C}" destId="{02F44082-5241-4570-8E56-0DFA08CA1099}" srcOrd="0" destOrd="0" presId="urn:microsoft.com/office/officeart/2005/8/layout/hierarchy2"/>
    <dgm:cxn modelId="{590C3CEA-4887-4907-9FDA-8D49A5CF39B1}" type="presParOf" srcId="{02F44082-5241-4570-8E56-0DFA08CA1099}" destId="{45EF566F-65C3-4F5E-92B1-1FE72B3D1054}" srcOrd="0" destOrd="0" presId="urn:microsoft.com/office/officeart/2005/8/layout/hierarchy2"/>
    <dgm:cxn modelId="{24C9E0BB-3128-4DE2-BC0B-71E571584A3C}" type="presParOf" srcId="{59E7E603-5F9A-4A52-BEFF-B8C4E5994E0C}" destId="{E3807B74-424B-4211-B8FB-E91481D06567}" srcOrd="1" destOrd="0" presId="urn:microsoft.com/office/officeart/2005/8/layout/hierarchy2"/>
    <dgm:cxn modelId="{10E8CA41-7811-408E-9F45-485F8D74C612}" type="presParOf" srcId="{E3807B74-424B-4211-B8FB-E91481D06567}" destId="{CC88BBBC-71B5-4B89-B51B-741425A83607}" srcOrd="0" destOrd="0" presId="urn:microsoft.com/office/officeart/2005/8/layout/hierarchy2"/>
    <dgm:cxn modelId="{F109D3E6-5E8B-4C78-8DD3-7CFA944233C1}" type="presParOf" srcId="{E3807B74-424B-4211-B8FB-E91481D06567}" destId="{E5A7A3A5-39C8-4E82-970E-13A9BBD3E6D8}" srcOrd="1" destOrd="0" presId="urn:microsoft.com/office/officeart/2005/8/layout/hierarchy2"/>
    <dgm:cxn modelId="{C92C9E9E-A71F-49A6-9929-486D8DFBCFBB}" type="presParOf" srcId="{E5A7A3A5-39C8-4E82-970E-13A9BBD3E6D8}" destId="{1A67B292-94A6-4BEA-9A53-6D38DB59A011}" srcOrd="0" destOrd="0" presId="urn:microsoft.com/office/officeart/2005/8/layout/hierarchy2"/>
    <dgm:cxn modelId="{BC425A34-6742-43B7-A18B-489965A4A288}" type="presParOf" srcId="{1A67B292-94A6-4BEA-9A53-6D38DB59A011}" destId="{BA6CB3C7-0B03-45B6-88C4-43481C7596F9}" srcOrd="0" destOrd="0" presId="urn:microsoft.com/office/officeart/2005/8/layout/hierarchy2"/>
    <dgm:cxn modelId="{0D85D587-2C9B-458C-A8C6-27F10414EB1C}" type="presParOf" srcId="{E5A7A3A5-39C8-4E82-970E-13A9BBD3E6D8}" destId="{487808E5-EA01-4F81-9ACE-FB4FB76E3BC7}" srcOrd="1" destOrd="0" presId="urn:microsoft.com/office/officeart/2005/8/layout/hierarchy2"/>
    <dgm:cxn modelId="{7272EBDD-AF10-47B7-A48F-085ACA0EB1AF}" type="presParOf" srcId="{487808E5-EA01-4F81-9ACE-FB4FB76E3BC7}" destId="{7754751A-667B-4D05-8B09-49CC986ED515}" srcOrd="0" destOrd="0" presId="urn:microsoft.com/office/officeart/2005/8/layout/hierarchy2"/>
    <dgm:cxn modelId="{1A4730D0-A81F-4C53-8268-277E12C0199A}" type="presParOf" srcId="{487808E5-EA01-4F81-9ACE-FB4FB76E3BC7}" destId="{C0965B2E-A1A7-42EC-83B1-D613D8A963C6}" srcOrd="1" destOrd="0" presId="urn:microsoft.com/office/officeart/2005/8/layout/hierarchy2"/>
    <dgm:cxn modelId="{70D9574A-D043-4056-B07B-4AEA511B11A1}" type="presParOf" srcId="{C0965B2E-A1A7-42EC-83B1-D613D8A963C6}" destId="{79169DB9-DE0E-418B-8909-6A2DBB14EC6D}" srcOrd="0" destOrd="0" presId="urn:microsoft.com/office/officeart/2005/8/layout/hierarchy2"/>
    <dgm:cxn modelId="{0098F08E-B665-460F-95F0-BAD749C452B0}" type="presParOf" srcId="{79169DB9-DE0E-418B-8909-6A2DBB14EC6D}" destId="{AC36746C-1C94-4467-B911-399BD32CA927}" srcOrd="0" destOrd="0" presId="urn:microsoft.com/office/officeart/2005/8/layout/hierarchy2"/>
    <dgm:cxn modelId="{94D8AB13-BCF7-46DF-9A37-C705FF62EC74}" type="presParOf" srcId="{C0965B2E-A1A7-42EC-83B1-D613D8A963C6}" destId="{0F36DE32-9513-4994-8602-3DE271A50E41}" srcOrd="1" destOrd="0" presId="urn:microsoft.com/office/officeart/2005/8/layout/hierarchy2"/>
    <dgm:cxn modelId="{D8213063-FF52-4A6F-B5BF-8004B5517748}" type="presParOf" srcId="{0F36DE32-9513-4994-8602-3DE271A50E41}" destId="{03F285E4-9A81-4E3B-9E98-49B9164FC5A5}" srcOrd="0" destOrd="0" presId="urn:microsoft.com/office/officeart/2005/8/layout/hierarchy2"/>
    <dgm:cxn modelId="{704733F5-354E-4D34-854F-56ED58340EF0}" type="presParOf" srcId="{0F36DE32-9513-4994-8602-3DE271A50E41}" destId="{626EAD8F-AB75-472A-BE89-9B93214CE941}"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2601A-C490-4317-B07F-C3E277D605C7}" type="doc">
      <dgm:prSet loTypeId="urn:microsoft.com/office/officeart/2005/8/layout/lProcess2" loCatId="relationship" qsTypeId="urn:microsoft.com/office/officeart/2005/8/quickstyle/simple2" qsCatId="simple" csTypeId="urn:microsoft.com/office/officeart/2005/8/colors/colorful1#19" csCatId="colorful" phldr="1"/>
      <dgm:spPr/>
      <dgm:t>
        <a:bodyPr/>
        <a:lstStyle/>
        <a:p>
          <a:endParaRPr lang="zh-TW" altLang="en-US"/>
        </a:p>
      </dgm:t>
    </dgm:pt>
    <dgm:pt modelId="{82C9833E-CFC6-4F24-9EF0-5379B6335108}">
      <dgm:prSet phldrT="[文字]" custT="1"/>
      <dgm:spPr/>
      <dgm:t>
        <a:bodyPr/>
        <a:lstStyle/>
        <a:p>
          <a:r>
            <a:rPr lang="zh-TW" altLang="en-US" sz="2400" b="1" dirty="0">
              <a:latin typeface="微軟正黑體" pitchFamily="34" charset="-120"/>
              <a:ea typeface="微軟正黑體" pitchFamily="34" charset="-120"/>
            </a:rPr>
            <a:t>國家教育研究院</a:t>
          </a:r>
        </a:p>
      </dgm:t>
    </dgm:pt>
    <dgm:pt modelId="{F0AB9CED-0CA2-4B38-AE8C-A3736B1EB0F7}" type="parTrans" cxnId="{84C522D2-A9AB-4144-9191-C851F37917E7}">
      <dgm:prSet/>
      <dgm:spPr/>
      <dgm:t>
        <a:bodyPr/>
        <a:lstStyle/>
        <a:p>
          <a:endParaRPr lang="zh-TW" altLang="en-US"/>
        </a:p>
      </dgm:t>
    </dgm:pt>
    <dgm:pt modelId="{20522FEA-01B7-460C-8A0B-0DDEA41A0118}" type="sibTrans" cxnId="{84C522D2-A9AB-4144-9191-C851F37917E7}">
      <dgm:prSet/>
      <dgm:spPr/>
      <dgm:t>
        <a:bodyPr/>
        <a:lstStyle/>
        <a:p>
          <a:endParaRPr lang="zh-TW" altLang="en-US"/>
        </a:p>
      </dgm:t>
    </dgm:pt>
    <dgm:pt modelId="{E242DDEB-9E02-410D-87E8-47DA09E599E3}">
      <dgm:prSet phldrT="[文字]" custT="1"/>
      <dgm:spPr/>
      <dgm:t>
        <a:bodyPr/>
        <a:lstStyle/>
        <a:p>
          <a:r>
            <a:rPr lang="zh-TW" altLang="en-US" sz="2200" b="0" dirty="0" smtClean="0">
              <a:effectLst>
                <a:outerShdw blurRad="38100" dist="38100" dir="2700000" algn="tl">
                  <a:srgbClr val="000000">
                    <a:alpha val="43137"/>
                  </a:srgbClr>
                </a:outerShdw>
              </a:effectLst>
              <a:latin typeface="標楷體" pitchFamily="65" charset="-120"/>
              <a:ea typeface="標楷體" pitchFamily="65" charset="-120"/>
            </a:rPr>
            <a:t>十二年</a:t>
          </a: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國民</a:t>
          </a:r>
          <a:r>
            <a:rPr lang="en-US" altLang="zh-TW" sz="2200" b="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基本教育課程</a:t>
          </a:r>
          <a:r>
            <a:rPr lang="en-US" altLang="zh-TW" sz="2200" b="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dirty="0">
              <a:effectLst>
                <a:outerShdw blurRad="38100" dist="38100" dir="2700000" algn="tl">
                  <a:srgbClr val="000000">
                    <a:alpha val="43137"/>
                  </a:srgbClr>
                </a:outerShdw>
              </a:effectLst>
              <a:latin typeface="標楷體" pitchFamily="65" charset="-120"/>
              <a:ea typeface="標楷體" pitchFamily="65" charset="-120"/>
            </a:rPr>
            <a:t>研究發展會</a:t>
          </a:r>
        </a:p>
      </dgm:t>
    </dgm:pt>
    <dgm:pt modelId="{628A8448-BF6A-4C5F-A3BD-43F74F971765}" type="parTrans" cxnId="{5EF66117-1976-487C-ABB1-699977D3F526}">
      <dgm:prSet/>
      <dgm:spPr/>
      <dgm:t>
        <a:bodyPr/>
        <a:lstStyle/>
        <a:p>
          <a:endParaRPr lang="zh-TW" altLang="en-US"/>
        </a:p>
      </dgm:t>
    </dgm:pt>
    <dgm:pt modelId="{A0711527-3E0D-47F0-A3A4-9A37A8CB821C}" type="sibTrans" cxnId="{5EF66117-1976-487C-ABB1-699977D3F526}">
      <dgm:prSet/>
      <dgm:spPr/>
      <dgm:t>
        <a:bodyPr/>
        <a:lstStyle/>
        <a:p>
          <a:endParaRPr lang="zh-TW" altLang="en-US"/>
        </a:p>
      </dgm:t>
    </dgm:pt>
    <dgm:pt modelId="{F2E4DFBB-6337-476F-B0CB-C671510861B1}">
      <dgm:prSet phldrT="[文字]" custT="1"/>
      <dgm:spPr/>
      <dgm:t>
        <a:bodyPr/>
        <a:lstStyle/>
        <a:p>
          <a:r>
            <a:rPr lang="zh-TW" altLang="en-US" sz="2200" dirty="0" smtClean="0">
              <a:latin typeface="標楷體" panose="03000509000000000000" pitchFamily="65" charset="-120"/>
              <a:ea typeface="標楷體" panose="03000509000000000000" pitchFamily="65" charset="-120"/>
            </a:rPr>
            <a:t>高級</a:t>
          </a:r>
          <a:r>
            <a:rPr lang="zh-TW" altLang="en-US" sz="2200" dirty="0">
              <a:latin typeface="標楷體" panose="03000509000000000000" pitchFamily="65" charset="-120"/>
              <a:ea typeface="標楷體" panose="03000509000000000000" pitchFamily="65" charset="-120"/>
            </a:rPr>
            <a:t>中等</a:t>
          </a:r>
          <a:r>
            <a:rPr lang="en-US" altLang="zh-TW" sz="2200" dirty="0">
              <a:latin typeface="標楷體" panose="03000509000000000000" pitchFamily="65" charset="-120"/>
              <a:ea typeface="標楷體" panose="03000509000000000000" pitchFamily="65" charset="-120"/>
            </a:rPr>
            <a:t/>
          </a:r>
          <a:br>
            <a:rPr lang="en-US" altLang="zh-TW" sz="2200" dirty="0">
              <a:latin typeface="標楷體" panose="03000509000000000000" pitchFamily="65" charset="-120"/>
              <a:ea typeface="標楷體" panose="03000509000000000000" pitchFamily="65" charset="-120"/>
            </a:rPr>
          </a:br>
          <a:r>
            <a:rPr lang="zh-TW" altLang="en-US" sz="2200" dirty="0">
              <a:latin typeface="標楷體" panose="03000509000000000000" pitchFamily="65" charset="-120"/>
              <a:ea typeface="標楷體" panose="03000509000000000000" pitchFamily="65" charset="-120"/>
            </a:rPr>
            <a:t>以下學校</a:t>
          </a:r>
          <a:r>
            <a:rPr lang="en-US" altLang="zh-TW" sz="2200" dirty="0">
              <a:latin typeface="標楷體" panose="03000509000000000000" pitchFamily="65" charset="-120"/>
              <a:ea typeface="標楷體" panose="03000509000000000000" pitchFamily="65" charset="-120"/>
            </a:rPr>
            <a:t/>
          </a:r>
          <a:br>
            <a:rPr lang="en-US" altLang="zh-TW" sz="2200" dirty="0">
              <a:latin typeface="標楷體" panose="03000509000000000000" pitchFamily="65" charset="-120"/>
              <a:ea typeface="標楷體" panose="03000509000000000000" pitchFamily="65" charset="-120"/>
            </a:rPr>
          </a:br>
          <a:r>
            <a:rPr lang="zh-TW" altLang="en-US" sz="2200" dirty="0">
              <a:latin typeface="標楷體" panose="03000509000000000000" pitchFamily="65" charset="-120"/>
              <a:ea typeface="標楷體" panose="03000509000000000000" pitchFamily="65" charset="-120"/>
            </a:rPr>
            <a:t>課程審議會</a:t>
          </a:r>
        </a:p>
      </dgm:t>
    </dgm:pt>
    <dgm:pt modelId="{CB412C09-9088-40B0-AF7B-D28B3A707961}" type="parTrans" cxnId="{CA8BD0CF-2D42-4C8B-9CCE-C092C5B912BC}">
      <dgm:prSet/>
      <dgm:spPr/>
      <dgm:t>
        <a:bodyPr/>
        <a:lstStyle/>
        <a:p>
          <a:endParaRPr lang="zh-TW" altLang="en-US"/>
        </a:p>
      </dgm:t>
    </dgm:pt>
    <dgm:pt modelId="{C76BB582-AF4F-4EEC-8BF7-90FA1814EBC0}" type="sibTrans" cxnId="{CA8BD0CF-2D42-4C8B-9CCE-C092C5B912BC}">
      <dgm:prSet/>
      <dgm:spPr/>
      <dgm:t>
        <a:bodyPr/>
        <a:lstStyle/>
        <a:p>
          <a:endParaRPr lang="zh-TW" altLang="en-US"/>
        </a:p>
      </dgm:t>
    </dgm:pt>
    <dgm:pt modelId="{50F9AD58-C6F9-4B26-9A44-099E8C7B9991}">
      <dgm:prSet phldrT="[文字]" custT="1"/>
      <dgm:spPr/>
      <dgm:t>
        <a:bodyPr/>
        <a:lstStyle/>
        <a:p>
          <a:pPr>
            <a:lnSpc>
              <a:spcPts val="2880"/>
            </a:lnSpc>
            <a:spcAft>
              <a:spcPts val="0"/>
            </a:spcAft>
          </a:pPr>
          <a:r>
            <a:rPr lang="zh-TW" altLang="en-US" sz="2400" b="1" dirty="0">
              <a:latin typeface="微軟正黑體" pitchFamily="34" charset="-120"/>
              <a:ea typeface="微軟正黑體" pitchFamily="34" charset="-120"/>
            </a:rPr>
            <a:t>推動支持系統</a:t>
          </a:r>
          <a:r>
            <a:rPr lang="en-US" altLang="zh-TW" sz="2400" b="1" dirty="0">
              <a:latin typeface="微軟正黑體" pitchFamily="34" charset="-120"/>
              <a:ea typeface="微軟正黑體" pitchFamily="34" charset="-120"/>
            </a:rPr>
            <a:t/>
          </a:r>
          <a:br>
            <a:rPr lang="en-US" altLang="zh-TW" sz="2400" b="1" dirty="0">
              <a:latin typeface="微軟正黑體" pitchFamily="34" charset="-120"/>
              <a:ea typeface="微軟正黑體" pitchFamily="34" charset="-120"/>
            </a:rPr>
          </a:br>
          <a:r>
            <a:rPr lang="zh-TW" altLang="en-US" sz="2400" b="1" dirty="0">
              <a:latin typeface="微軟正黑體" pitchFamily="34" charset="-120"/>
              <a:ea typeface="微軟正黑體" pitchFamily="34" charset="-120"/>
            </a:rPr>
            <a:t>夥伴協作</a:t>
          </a:r>
          <a:endParaRPr lang="en-US" altLang="zh-TW" sz="2400" b="1" dirty="0">
            <a:latin typeface="微軟正黑體" pitchFamily="34" charset="-120"/>
            <a:ea typeface="微軟正黑體" pitchFamily="34" charset="-120"/>
          </a:endParaRPr>
        </a:p>
      </dgm:t>
    </dgm:pt>
    <dgm:pt modelId="{4E0E9D4C-2F89-4941-B5D3-A1E88E43BC91}" type="parTrans" cxnId="{CA28EFC8-DA83-4853-98D3-16A59BE39C89}">
      <dgm:prSet/>
      <dgm:spPr/>
      <dgm:t>
        <a:bodyPr/>
        <a:lstStyle/>
        <a:p>
          <a:endParaRPr lang="zh-TW" altLang="en-US"/>
        </a:p>
      </dgm:t>
    </dgm:pt>
    <dgm:pt modelId="{A38C175E-D079-4E73-900B-717242E39590}" type="sibTrans" cxnId="{CA28EFC8-DA83-4853-98D3-16A59BE39C89}">
      <dgm:prSet/>
      <dgm:spPr/>
      <dgm:t>
        <a:bodyPr/>
        <a:lstStyle/>
        <a:p>
          <a:endParaRPr lang="zh-TW" altLang="en-US"/>
        </a:p>
      </dgm:t>
    </dgm:pt>
    <dgm:pt modelId="{9653AC71-0506-42CF-A3ED-848A3A1584FF}">
      <dgm:prSet custT="1"/>
      <dgm:spPr/>
      <dgm:t>
        <a:bodyPr/>
        <a:lstStyle/>
        <a:p>
          <a:r>
            <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課程推動與實施系統</a:t>
          </a:r>
          <a:endParaRPr lang="zh-TW" altLang="en-US" sz="2200" dirty="0">
            <a:effectLst>
              <a:outerShdw blurRad="38100" dist="38100" dir="2700000" algn="tl">
                <a:srgbClr val="000000">
                  <a:alpha val="43137"/>
                </a:srgbClr>
              </a:outerShdw>
            </a:effectLst>
          </a:endParaRPr>
        </a:p>
      </dgm:t>
    </dgm:pt>
    <dgm:pt modelId="{68D2B623-402F-47BA-9ABA-08AF89E7DFAB}" type="sibTrans" cxnId="{62E48F12-7BDE-491C-B02C-E26301A60CA1}">
      <dgm:prSet/>
      <dgm:spPr/>
      <dgm:t>
        <a:bodyPr/>
        <a:lstStyle/>
        <a:p>
          <a:endParaRPr lang="zh-TW" altLang="en-US"/>
        </a:p>
      </dgm:t>
    </dgm:pt>
    <dgm:pt modelId="{2F6B7017-28EC-40D7-98F7-627D8C715AB1}" type="parTrans" cxnId="{62E48F12-7BDE-491C-B02C-E26301A60CA1}">
      <dgm:prSet/>
      <dgm:spPr/>
      <dgm:t>
        <a:bodyPr/>
        <a:lstStyle/>
        <a:p>
          <a:endParaRPr lang="zh-TW" altLang="en-US"/>
        </a:p>
      </dgm:t>
    </dgm:pt>
    <dgm:pt modelId="{541D9280-A3FB-4DC0-841B-CE84CB9E60C2}">
      <dgm:prSet custT="1"/>
      <dgm:spPr/>
      <dgm:t>
        <a:bodyPr/>
        <a:lstStyle/>
        <a:p>
          <a:r>
            <a:rPr lang="en-US" sz="2200" b="1"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師資培育與教師專業發展系統</a:t>
          </a:r>
          <a:endPar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AD92575-D6C7-4B31-89E8-2ED604818FC9}" type="parTrans" cxnId="{F84B8101-2FFE-4BF5-959E-B25822F1C183}">
      <dgm:prSet/>
      <dgm:spPr/>
      <dgm:t>
        <a:bodyPr/>
        <a:lstStyle/>
        <a:p>
          <a:endParaRPr lang="zh-TW" altLang="en-US"/>
        </a:p>
      </dgm:t>
    </dgm:pt>
    <dgm:pt modelId="{36003454-510B-4C88-BC44-81D0EEDA963B}" type="sibTrans" cxnId="{F84B8101-2FFE-4BF5-959E-B25822F1C183}">
      <dgm:prSet/>
      <dgm:spPr/>
      <dgm:t>
        <a:bodyPr/>
        <a:lstStyle/>
        <a:p>
          <a:endParaRPr lang="zh-TW" altLang="en-US"/>
        </a:p>
      </dgm:t>
    </dgm:pt>
    <dgm:pt modelId="{C62AC598-3BE7-4B94-9D35-BB6F33DC5618}">
      <dgm:prSet custT="1"/>
      <dgm:spPr/>
      <dgm:t>
        <a:bodyPr/>
        <a:lstStyle/>
        <a:p>
          <a:r>
            <a:rPr lang="en-US" sz="2200" b="1"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評量與入學制度系統</a:t>
          </a:r>
          <a:endParaRPr lang="zh-TW" altLang="en-US" sz="2200" b="1"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1716B17-1517-4674-82CD-BF58758306EF}" type="parTrans" cxnId="{0B81EC64-F01E-4EA3-B313-54A93F1B05E0}">
      <dgm:prSet/>
      <dgm:spPr/>
      <dgm:t>
        <a:bodyPr/>
        <a:lstStyle/>
        <a:p>
          <a:endParaRPr lang="zh-TW" altLang="en-US"/>
        </a:p>
      </dgm:t>
    </dgm:pt>
    <dgm:pt modelId="{2DB8564A-9111-4E9D-A61D-57C5EEAD5075}" type="sibTrans" cxnId="{0B81EC64-F01E-4EA3-B313-54A93F1B05E0}">
      <dgm:prSet/>
      <dgm:spPr/>
      <dgm:t>
        <a:bodyPr/>
        <a:lstStyle/>
        <a:p>
          <a:endParaRPr lang="zh-TW" altLang="en-US"/>
        </a:p>
      </dgm:t>
    </dgm:pt>
    <dgm:pt modelId="{E9DE5E82-576B-45FC-8C03-55B97AE41FC7}">
      <dgm:prSet phldrT="[文字]" custT="1"/>
      <dgm:spPr/>
      <dgm:t>
        <a:bodyPr/>
        <a:lstStyle/>
        <a:p>
          <a:pPr>
            <a:lnSpc>
              <a:spcPts val="3200"/>
            </a:lnSpc>
            <a:spcAft>
              <a:spcPts val="0"/>
            </a:spcAft>
          </a:pPr>
          <a:r>
            <a:rPr lang="zh-TW" altLang="en-US" sz="2400" b="1" dirty="0">
              <a:latin typeface="微軟正黑體" pitchFamily="34" charset="-120"/>
              <a:ea typeface="微軟正黑體" pitchFamily="34" charset="-120"/>
            </a:rPr>
            <a:t>教育部</a:t>
          </a:r>
        </a:p>
      </dgm:t>
    </dgm:pt>
    <dgm:pt modelId="{031DE3C0-5B4E-4DA6-A775-6F15FC7BE327}" type="sibTrans" cxnId="{6441D59D-B161-4ED5-8229-23E44D21A075}">
      <dgm:prSet/>
      <dgm:spPr/>
      <dgm:t>
        <a:bodyPr/>
        <a:lstStyle/>
        <a:p>
          <a:endParaRPr lang="zh-TW" altLang="en-US"/>
        </a:p>
      </dgm:t>
    </dgm:pt>
    <dgm:pt modelId="{F05167CF-5838-4C2F-ABB2-BDA9593F5B3D}" type="parTrans" cxnId="{6441D59D-B161-4ED5-8229-23E44D21A075}">
      <dgm:prSet/>
      <dgm:spPr/>
      <dgm:t>
        <a:bodyPr/>
        <a:lstStyle/>
        <a:p>
          <a:endParaRPr lang="zh-TW" altLang="en-US"/>
        </a:p>
      </dgm:t>
    </dgm:pt>
    <dgm:pt modelId="{848D29AD-7A8D-4B6B-AD23-3529BE8D671D}" type="pres">
      <dgm:prSet presAssocID="{A152601A-C490-4317-B07F-C3E277D605C7}" presName="theList" presStyleCnt="0">
        <dgm:presLayoutVars>
          <dgm:dir/>
          <dgm:animLvl val="lvl"/>
          <dgm:resizeHandles val="exact"/>
        </dgm:presLayoutVars>
      </dgm:prSet>
      <dgm:spPr/>
      <dgm:t>
        <a:bodyPr/>
        <a:lstStyle/>
        <a:p>
          <a:endParaRPr lang="zh-TW" altLang="en-US"/>
        </a:p>
      </dgm:t>
    </dgm:pt>
    <dgm:pt modelId="{875F2618-F4C5-4E0E-82CC-F19286BC740A}" type="pres">
      <dgm:prSet presAssocID="{82C9833E-CFC6-4F24-9EF0-5379B6335108}" presName="compNode" presStyleCnt="0"/>
      <dgm:spPr/>
      <dgm:t>
        <a:bodyPr/>
        <a:lstStyle/>
        <a:p>
          <a:endParaRPr lang="zh-TW" altLang="en-US"/>
        </a:p>
      </dgm:t>
    </dgm:pt>
    <dgm:pt modelId="{5DE3CBA5-1702-42A1-82B9-4E0ED9B6AF99}" type="pres">
      <dgm:prSet presAssocID="{82C9833E-CFC6-4F24-9EF0-5379B6335108}" presName="aNode" presStyleLbl="bgShp" presStyleIdx="0" presStyleCnt="3"/>
      <dgm:spPr/>
      <dgm:t>
        <a:bodyPr/>
        <a:lstStyle/>
        <a:p>
          <a:endParaRPr lang="zh-TW" altLang="en-US"/>
        </a:p>
      </dgm:t>
    </dgm:pt>
    <dgm:pt modelId="{AE3B6CB6-B6B3-4CCA-8D0E-0DCB836CDB0B}" type="pres">
      <dgm:prSet presAssocID="{82C9833E-CFC6-4F24-9EF0-5379B6335108}" presName="textNode" presStyleLbl="bgShp" presStyleIdx="0" presStyleCnt="3"/>
      <dgm:spPr/>
      <dgm:t>
        <a:bodyPr/>
        <a:lstStyle/>
        <a:p>
          <a:endParaRPr lang="zh-TW" altLang="en-US"/>
        </a:p>
      </dgm:t>
    </dgm:pt>
    <dgm:pt modelId="{EC8EA151-074A-45AC-BF99-73BAFF92D2C2}" type="pres">
      <dgm:prSet presAssocID="{82C9833E-CFC6-4F24-9EF0-5379B6335108}" presName="compChildNode" presStyleCnt="0"/>
      <dgm:spPr/>
      <dgm:t>
        <a:bodyPr/>
        <a:lstStyle/>
        <a:p>
          <a:endParaRPr lang="zh-TW" altLang="en-US"/>
        </a:p>
      </dgm:t>
    </dgm:pt>
    <dgm:pt modelId="{2B567FEB-DF13-4295-801D-41BB0D63E85B}" type="pres">
      <dgm:prSet presAssocID="{82C9833E-CFC6-4F24-9EF0-5379B6335108}" presName="theInnerList" presStyleCnt="0"/>
      <dgm:spPr/>
      <dgm:t>
        <a:bodyPr/>
        <a:lstStyle/>
        <a:p>
          <a:endParaRPr lang="zh-TW" altLang="en-US"/>
        </a:p>
      </dgm:t>
    </dgm:pt>
    <dgm:pt modelId="{A4A104F7-4D6B-4510-A434-A027A37D4C3F}" type="pres">
      <dgm:prSet presAssocID="{E242DDEB-9E02-410D-87E8-47DA09E599E3}" presName="childNode" presStyleLbl="node1" presStyleIdx="0" presStyleCnt="5">
        <dgm:presLayoutVars>
          <dgm:bulletEnabled val="1"/>
        </dgm:presLayoutVars>
      </dgm:prSet>
      <dgm:spPr/>
      <dgm:t>
        <a:bodyPr/>
        <a:lstStyle/>
        <a:p>
          <a:endParaRPr lang="zh-TW" altLang="en-US"/>
        </a:p>
      </dgm:t>
    </dgm:pt>
    <dgm:pt modelId="{34565135-D742-45F1-9F2F-18CB98B77022}" type="pres">
      <dgm:prSet presAssocID="{82C9833E-CFC6-4F24-9EF0-5379B6335108}" presName="aSpace" presStyleCnt="0"/>
      <dgm:spPr/>
      <dgm:t>
        <a:bodyPr/>
        <a:lstStyle/>
        <a:p>
          <a:endParaRPr lang="zh-TW" altLang="en-US"/>
        </a:p>
      </dgm:t>
    </dgm:pt>
    <dgm:pt modelId="{2B53493C-34B8-4FCF-AC30-A217B9C8FA60}" type="pres">
      <dgm:prSet presAssocID="{E9DE5E82-576B-45FC-8C03-55B97AE41FC7}" presName="compNode" presStyleCnt="0"/>
      <dgm:spPr/>
      <dgm:t>
        <a:bodyPr/>
        <a:lstStyle/>
        <a:p>
          <a:endParaRPr lang="zh-TW" altLang="en-US"/>
        </a:p>
      </dgm:t>
    </dgm:pt>
    <dgm:pt modelId="{0F6CDCE7-324C-497F-9927-50FCA3167E58}" type="pres">
      <dgm:prSet presAssocID="{E9DE5E82-576B-45FC-8C03-55B97AE41FC7}" presName="aNode" presStyleLbl="bgShp" presStyleIdx="1" presStyleCnt="3"/>
      <dgm:spPr/>
      <dgm:t>
        <a:bodyPr/>
        <a:lstStyle/>
        <a:p>
          <a:endParaRPr lang="zh-TW" altLang="en-US"/>
        </a:p>
      </dgm:t>
    </dgm:pt>
    <dgm:pt modelId="{C211497E-3339-4249-93D6-9EC632C2238A}" type="pres">
      <dgm:prSet presAssocID="{E9DE5E82-576B-45FC-8C03-55B97AE41FC7}" presName="textNode" presStyleLbl="bgShp" presStyleIdx="1" presStyleCnt="3"/>
      <dgm:spPr/>
      <dgm:t>
        <a:bodyPr/>
        <a:lstStyle/>
        <a:p>
          <a:endParaRPr lang="zh-TW" altLang="en-US"/>
        </a:p>
      </dgm:t>
    </dgm:pt>
    <dgm:pt modelId="{F6678F8E-9FB3-41B7-8E1D-3BE38EBFE457}" type="pres">
      <dgm:prSet presAssocID="{E9DE5E82-576B-45FC-8C03-55B97AE41FC7}" presName="compChildNode" presStyleCnt="0"/>
      <dgm:spPr/>
      <dgm:t>
        <a:bodyPr/>
        <a:lstStyle/>
        <a:p>
          <a:endParaRPr lang="zh-TW" altLang="en-US"/>
        </a:p>
      </dgm:t>
    </dgm:pt>
    <dgm:pt modelId="{FA1458A3-B4E8-4453-876D-47DEC376BE5D}" type="pres">
      <dgm:prSet presAssocID="{E9DE5E82-576B-45FC-8C03-55B97AE41FC7}" presName="theInnerList" presStyleCnt="0"/>
      <dgm:spPr/>
      <dgm:t>
        <a:bodyPr/>
        <a:lstStyle/>
        <a:p>
          <a:endParaRPr lang="zh-TW" altLang="en-US"/>
        </a:p>
      </dgm:t>
    </dgm:pt>
    <dgm:pt modelId="{6E9059D8-0211-4DF1-849B-E17407CE14CA}" type="pres">
      <dgm:prSet presAssocID="{F2E4DFBB-6337-476F-B0CB-C671510861B1}" presName="childNode" presStyleLbl="node1" presStyleIdx="1" presStyleCnt="5">
        <dgm:presLayoutVars>
          <dgm:bulletEnabled val="1"/>
        </dgm:presLayoutVars>
      </dgm:prSet>
      <dgm:spPr/>
      <dgm:t>
        <a:bodyPr/>
        <a:lstStyle/>
        <a:p>
          <a:endParaRPr lang="zh-TW" altLang="en-US"/>
        </a:p>
      </dgm:t>
    </dgm:pt>
    <dgm:pt modelId="{7FA48CAF-FBC0-40C3-A306-9383980CB545}" type="pres">
      <dgm:prSet presAssocID="{E9DE5E82-576B-45FC-8C03-55B97AE41FC7}" presName="aSpace" presStyleCnt="0"/>
      <dgm:spPr/>
      <dgm:t>
        <a:bodyPr/>
        <a:lstStyle/>
        <a:p>
          <a:endParaRPr lang="zh-TW" altLang="en-US"/>
        </a:p>
      </dgm:t>
    </dgm:pt>
    <dgm:pt modelId="{200A5961-7E35-4246-8A47-01D969F46454}" type="pres">
      <dgm:prSet presAssocID="{50F9AD58-C6F9-4B26-9A44-099E8C7B9991}" presName="compNode" presStyleCnt="0"/>
      <dgm:spPr/>
      <dgm:t>
        <a:bodyPr/>
        <a:lstStyle/>
        <a:p>
          <a:endParaRPr lang="zh-TW" altLang="en-US"/>
        </a:p>
      </dgm:t>
    </dgm:pt>
    <dgm:pt modelId="{6C33CF15-F947-493A-B2FF-50B87AE0E1AF}" type="pres">
      <dgm:prSet presAssocID="{50F9AD58-C6F9-4B26-9A44-099E8C7B9991}" presName="aNode" presStyleLbl="bgShp" presStyleIdx="2" presStyleCnt="3"/>
      <dgm:spPr/>
      <dgm:t>
        <a:bodyPr/>
        <a:lstStyle/>
        <a:p>
          <a:endParaRPr lang="zh-TW" altLang="en-US"/>
        </a:p>
      </dgm:t>
    </dgm:pt>
    <dgm:pt modelId="{831D0567-E8AB-4E3F-9CC0-6526746CCF33}" type="pres">
      <dgm:prSet presAssocID="{50F9AD58-C6F9-4B26-9A44-099E8C7B9991}" presName="textNode" presStyleLbl="bgShp" presStyleIdx="2" presStyleCnt="3"/>
      <dgm:spPr/>
      <dgm:t>
        <a:bodyPr/>
        <a:lstStyle/>
        <a:p>
          <a:endParaRPr lang="zh-TW" altLang="en-US"/>
        </a:p>
      </dgm:t>
    </dgm:pt>
    <dgm:pt modelId="{A3BFDF61-724C-4EE6-9B48-038F4B674BE0}" type="pres">
      <dgm:prSet presAssocID="{50F9AD58-C6F9-4B26-9A44-099E8C7B9991}" presName="compChildNode" presStyleCnt="0"/>
      <dgm:spPr/>
      <dgm:t>
        <a:bodyPr/>
        <a:lstStyle/>
        <a:p>
          <a:endParaRPr lang="zh-TW" altLang="en-US"/>
        </a:p>
      </dgm:t>
    </dgm:pt>
    <dgm:pt modelId="{D7E2590C-93F4-47A8-9DD5-17AD371A5906}" type="pres">
      <dgm:prSet presAssocID="{50F9AD58-C6F9-4B26-9A44-099E8C7B9991}" presName="theInnerList" presStyleCnt="0"/>
      <dgm:spPr/>
      <dgm:t>
        <a:bodyPr/>
        <a:lstStyle/>
        <a:p>
          <a:endParaRPr lang="zh-TW" altLang="en-US"/>
        </a:p>
      </dgm:t>
    </dgm:pt>
    <dgm:pt modelId="{B8DFAAB5-7550-4863-8580-4134C0D65A2F}" type="pres">
      <dgm:prSet presAssocID="{9653AC71-0506-42CF-A3ED-848A3A1584FF}" presName="childNode" presStyleLbl="node1" presStyleIdx="2" presStyleCnt="5" custScaleX="109948">
        <dgm:presLayoutVars>
          <dgm:bulletEnabled val="1"/>
        </dgm:presLayoutVars>
      </dgm:prSet>
      <dgm:spPr/>
      <dgm:t>
        <a:bodyPr/>
        <a:lstStyle/>
        <a:p>
          <a:endParaRPr lang="zh-TW" altLang="en-US"/>
        </a:p>
      </dgm:t>
    </dgm:pt>
    <dgm:pt modelId="{F0359048-E1F2-4514-9011-5C4FFF00DDFF}" type="pres">
      <dgm:prSet presAssocID="{9653AC71-0506-42CF-A3ED-848A3A1584FF}" presName="aSpace2" presStyleCnt="0"/>
      <dgm:spPr/>
      <dgm:t>
        <a:bodyPr/>
        <a:lstStyle/>
        <a:p>
          <a:endParaRPr lang="zh-TW" altLang="en-US"/>
        </a:p>
      </dgm:t>
    </dgm:pt>
    <dgm:pt modelId="{BCED6967-3DA9-4373-8E91-2321015E54E8}" type="pres">
      <dgm:prSet presAssocID="{541D9280-A3FB-4DC0-841B-CE84CB9E60C2}" presName="childNode" presStyleLbl="node1" presStyleIdx="3" presStyleCnt="5" custScaleX="109697">
        <dgm:presLayoutVars>
          <dgm:bulletEnabled val="1"/>
        </dgm:presLayoutVars>
      </dgm:prSet>
      <dgm:spPr/>
      <dgm:t>
        <a:bodyPr/>
        <a:lstStyle/>
        <a:p>
          <a:endParaRPr lang="zh-TW" altLang="en-US"/>
        </a:p>
      </dgm:t>
    </dgm:pt>
    <dgm:pt modelId="{45AE89E0-90B7-44F8-B36E-A6CAF9C381DF}" type="pres">
      <dgm:prSet presAssocID="{541D9280-A3FB-4DC0-841B-CE84CB9E60C2}" presName="aSpace2" presStyleCnt="0"/>
      <dgm:spPr/>
      <dgm:t>
        <a:bodyPr/>
        <a:lstStyle/>
        <a:p>
          <a:endParaRPr lang="zh-TW" altLang="en-US"/>
        </a:p>
      </dgm:t>
    </dgm:pt>
    <dgm:pt modelId="{2E3E7EC0-401A-47EF-931A-C45752A88EC3}" type="pres">
      <dgm:prSet presAssocID="{C62AC598-3BE7-4B94-9D35-BB6F33DC5618}" presName="childNode" presStyleLbl="node1" presStyleIdx="4" presStyleCnt="5" custScaleX="109948">
        <dgm:presLayoutVars>
          <dgm:bulletEnabled val="1"/>
        </dgm:presLayoutVars>
      </dgm:prSet>
      <dgm:spPr/>
      <dgm:t>
        <a:bodyPr/>
        <a:lstStyle/>
        <a:p>
          <a:endParaRPr lang="zh-TW" altLang="en-US"/>
        </a:p>
      </dgm:t>
    </dgm:pt>
  </dgm:ptLst>
  <dgm:cxnLst>
    <dgm:cxn modelId="{75DCFD47-6C4F-4D82-8D3E-69FF7A43B170}" type="presOf" srcId="{E242DDEB-9E02-410D-87E8-47DA09E599E3}" destId="{A4A104F7-4D6B-4510-A434-A027A37D4C3F}" srcOrd="0" destOrd="0" presId="urn:microsoft.com/office/officeart/2005/8/layout/lProcess2"/>
    <dgm:cxn modelId="{047AD8CF-386A-4D9A-941E-25E45332DCB0}" type="presOf" srcId="{E9DE5E82-576B-45FC-8C03-55B97AE41FC7}" destId="{C211497E-3339-4249-93D6-9EC632C2238A}" srcOrd="1" destOrd="0" presId="urn:microsoft.com/office/officeart/2005/8/layout/lProcess2"/>
    <dgm:cxn modelId="{5EF66117-1976-487C-ABB1-699977D3F526}" srcId="{82C9833E-CFC6-4F24-9EF0-5379B6335108}" destId="{E242DDEB-9E02-410D-87E8-47DA09E599E3}" srcOrd="0" destOrd="0" parTransId="{628A8448-BF6A-4C5F-A3BD-43F74F971765}" sibTransId="{A0711527-3E0D-47F0-A3A4-9A37A8CB821C}"/>
    <dgm:cxn modelId="{BDFD7516-4812-4CD2-9C92-519E33596FC5}" type="presOf" srcId="{C62AC598-3BE7-4B94-9D35-BB6F33DC5618}" destId="{2E3E7EC0-401A-47EF-931A-C45752A88EC3}" srcOrd="0" destOrd="0" presId="urn:microsoft.com/office/officeart/2005/8/layout/lProcess2"/>
    <dgm:cxn modelId="{CA28EFC8-DA83-4853-98D3-16A59BE39C89}" srcId="{A152601A-C490-4317-B07F-C3E277D605C7}" destId="{50F9AD58-C6F9-4B26-9A44-099E8C7B9991}" srcOrd="2" destOrd="0" parTransId="{4E0E9D4C-2F89-4941-B5D3-A1E88E43BC91}" sibTransId="{A38C175E-D079-4E73-900B-717242E39590}"/>
    <dgm:cxn modelId="{A88FA8A3-2FBD-467D-B81C-616D11D5A671}" type="presOf" srcId="{A152601A-C490-4317-B07F-C3E277D605C7}" destId="{848D29AD-7A8D-4B6B-AD23-3529BE8D671D}" srcOrd="0" destOrd="0" presId="urn:microsoft.com/office/officeart/2005/8/layout/lProcess2"/>
    <dgm:cxn modelId="{868FB175-AD23-4BFE-BE5A-42011E27EA6C}" type="presOf" srcId="{9653AC71-0506-42CF-A3ED-848A3A1584FF}" destId="{B8DFAAB5-7550-4863-8580-4134C0D65A2F}" srcOrd="0" destOrd="0" presId="urn:microsoft.com/office/officeart/2005/8/layout/lProcess2"/>
    <dgm:cxn modelId="{0B3FEDE2-7AE3-49F7-BE2D-E3160AD7A924}" type="presOf" srcId="{541D9280-A3FB-4DC0-841B-CE84CB9E60C2}" destId="{BCED6967-3DA9-4373-8E91-2321015E54E8}" srcOrd="0" destOrd="0" presId="urn:microsoft.com/office/officeart/2005/8/layout/lProcess2"/>
    <dgm:cxn modelId="{F73C9D91-D6FD-485B-9999-934334DB96AC}" type="presOf" srcId="{E9DE5E82-576B-45FC-8C03-55B97AE41FC7}" destId="{0F6CDCE7-324C-497F-9927-50FCA3167E58}" srcOrd="0" destOrd="0" presId="urn:microsoft.com/office/officeart/2005/8/layout/lProcess2"/>
    <dgm:cxn modelId="{61A245FD-8287-49F0-843E-74315880A9DC}" type="presOf" srcId="{50F9AD58-C6F9-4B26-9A44-099E8C7B9991}" destId="{831D0567-E8AB-4E3F-9CC0-6526746CCF33}" srcOrd="1" destOrd="0" presId="urn:microsoft.com/office/officeart/2005/8/layout/lProcess2"/>
    <dgm:cxn modelId="{62E48F12-7BDE-491C-B02C-E26301A60CA1}" srcId="{50F9AD58-C6F9-4B26-9A44-099E8C7B9991}" destId="{9653AC71-0506-42CF-A3ED-848A3A1584FF}" srcOrd="0" destOrd="0" parTransId="{2F6B7017-28EC-40D7-98F7-627D8C715AB1}" sibTransId="{68D2B623-402F-47BA-9ABA-08AF89E7DFAB}"/>
    <dgm:cxn modelId="{C47F86D5-9178-477A-8979-3A5DBE1A7445}" type="presOf" srcId="{82C9833E-CFC6-4F24-9EF0-5379B6335108}" destId="{AE3B6CB6-B6B3-4CCA-8D0E-0DCB836CDB0B}" srcOrd="1" destOrd="0" presId="urn:microsoft.com/office/officeart/2005/8/layout/lProcess2"/>
    <dgm:cxn modelId="{6441D59D-B161-4ED5-8229-23E44D21A075}" srcId="{A152601A-C490-4317-B07F-C3E277D605C7}" destId="{E9DE5E82-576B-45FC-8C03-55B97AE41FC7}" srcOrd="1" destOrd="0" parTransId="{F05167CF-5838-4C2F-ABB2-BDA9593F5B3D}" sibTransId="{031DE3C0-5B4E-4DA6-A775-6F15FC7BE327}"/>
    <dgm:cxn modelId="{E3058D73-C551-412A-81D1-6E88F5E09DCB}" type="presOf" srcId="{82C9833E-CFC6-4F24-9EF0-5379B6335108}" destId="{5DE3CBA5-1702-42A1-82B9-4E0ED9B6AF99}" srcOrd="0" destOrd="0" presId="urn:microsoft.com/office/officeart/2005/8/layout/lProcess2"/>
    <dgm:cxn modelId="{84C522D2-A9AB-4144-9191-C851F37917E7}" srcId="{A152601A-C490-4317-B07F-C3E277D605C7}" destId="{82C9833E-CFC6-4F24-9EF0-5379B6335108}" srcOrd="0" destOrd="0" parTransId="{F0AB9CED-0CA2-4B38-AE8C-A3736B1EB0F7}" sibTransId="{20522FEA-01B7-460C-8A0B-0DDEA41A0118}"/>
    <dgm:cxn modelId="{0B81EC64-F01E-4EA3-B313-54A93F1B05E0}" srcId="{50F9AD58-C6F9-4B26-9A44-099E8C7B9991}" destId="{C62AC598-3BE7-4B94-9D35-BB6F33DC5618}" srcOrd="2" destOrd="0" parTransId="{C1716B17-1517-4674-82CD-BF58758306EF}" sibTransId="{2DB8564A-9111-4E9D-A61D-57C5EEAD5075}"/>
    <dgm:cxn modelId="{CA8BD0CF-2D42-4C8B-9CCE-C092C5B912BC}" srcId="{E9DE5E82-576B-45FC-8C03-55B97AE41FC7}" destId="{F2E4DFBB-6337-476F-B0CB-C671510861B1}" srcOrd="0" destOrd="0" parTransId="{CB412C09-9088-40B0-AF7B-D28B3A707961}" sibTransId="{C76BB582-AF4F-4EEC-8BF7-90FA1814EBC0}"/>
    <dgm:cxn modelId="{F84B8101-2FFE-4BF5-959E-B25822F1C183}" srcId="{50F9AD58-C6F9-4B26-9A44-099E8C7B9991}" destId="{541D9280-A3FB-4DC0-841B-CE84CB9E60C2}" srcOrd="1" destOrd="0" parTransId="{4AD92575-D6C7-4B31-89E8-2ED604818FC9}" sibTransId="{36003454-510B-4C88-BC44-81D0EEDA963B}"/>
    <dgm:cxn modelId="{EBB66C3D-5645-4EA6-AE2A-3E121A42F382}" type="presOf" srcId="{50F9AD58-C6F9-4B26-9A44-099E8C7B9991}" destId="{6C33CF15-F947-493A-B2FF-50B87AE0E1AF}" srcOrd="0" destOrd="0" presId="urn:microsoft.com/office/officeart/2005/8/layout/lProcess2"/>
    <dgm:cxn modelId="{06BF0239-318C-476E-B083-9FFCAE9EDDAE}" type="presOf" srcId="{F2E4DFBB-6337-476F-B0CB-C671510861B1}" destId="{6E9059D8-0211-4DF1-849B-E17407CE14CA}" srcOrd="0" destOrd="0" presId="urn:microsoft.com/office/officeart/2005/8/layout/lProcess2"/>
    <dgm:cxn modelId="{0838E61E-970B-4DFA-9989-3E9213374C72}" type="presParOf" srcId="{848D29AD-7A8D-4B6B-AD23-3529BE8D671D}" destId="{875F2618-F4C5-4E0E-82CC-F19286BC740A}" srcOrd="0" destOrd="0" presId="urn:microsoft.com/office/officeart/2005/8/layout/lProcess2"/>
    <dgm:cxn modelId="{2BBC82F3-A5FB-4130-99DB-27E8E6046A9E}" type="presParOf" srcId="{875F2618-F4C5-4E0E-82CC-F19286BC740A}" destId="{5DE3CBA5-1702-42A1-82B9-4E0ED9B6AF99}" srcOrd="0" destOrd="0" presId="urn:microsoft.com/office/officeart/2005/8/layout/lProcess2"/>
    <dgm:cxn modelId="{80A4EAAC-3977-487C-A9EF-8B8CA2603839}" type="presParOf" srcId="{875F2618-F4C5-4E0E-82CC-F19286BC740A}" destId="{AE3B6CB6-B6B3-4CCA-8D0E-0DCB836CDB0B}" srcOrd="1" destOrd="0" presId="urn:microsoft.com/office/officeart/2005/8/layout/lProcess2"/>
    <dgm:cxn modelId="{7AD95032-4363-42EB-AA1F-8C1BD5D620D5}" type="presParOf" srcId="{875F2618-F4C5-4E0E-82CC-F19286BC740A}" destId="{EC8EA151-074A-45AC-BF99-73BAFF92D2C2}" srcOrd="2" destOrd="0" presId="urn:microsoft.com/office/officeart/2005/8/layout/lProcess2"/>
    <dgm:cxn modelId="{8BDD60D1-39A8-4D0A-B714-76F8EC9F3F48}" type="presParOf" srcId="{EC8EA151-074A-45AC-BF99-73BAFF92D2C2}" destId="{2B567FEB-DF13-4295-801D-41BB0D63E85B}" srcOrd="0" destOrd="0" presId="urn:microsoft.com/office/officeart/2005/8/layout/lProcess2"/>
    <dgm:cxn modelId="{186BF68C-DEB9-40DC-A91F-2A5BE08F1443}" type="presParOf" srcId="{2B567FEB-DF13-4295-801D-41BB0D63E85B}" destId="{A4A104F7-4D6B-4510-A434-A027A37D4C3F}" srcOrd="0" destOrd="0" presId="urn:microsoft.com/office/officeart/2005/8/layout/lProcess2"/>
    <dgm:cxn modelId="{DA22C1D9-8FE5-4578-A31F-E52F64B7B50F}" type="presParOf" srcId="{848D29AD-7A8D-4B6B-AD23-3529BE8D671D}" destId="{34565135-D742-45F1-9F2F-18CB98B77022}" srcOrd="1" destOrd="0" presId="urn:microsoft.com/office/officeart/2005/8/layout/lProcess2"/>
    <dgm:cxn modelId="{198DDB9D-007A-47A8-9EB8-923F858A9BBE}" type="presParOf" srcId="{848D29AD-7A8D-4B6B-AD23-3529BE8D671D}" destId="{2B53493C-34B8-4FCF-AC30-A217B9C8FA60}" srcOrd="2" destOrd="0" presId="urn:microsoft.com/office/officeart/2005/8/layout/lProcess2"/>
    <dgm:cxn modelId="{8E05CC8F-7A06-4C71-80B0-56705FAC9D93}" type="presParOf" srcId="{2B53493C-34B8-4FCF-AC30-A217B9C8FA60}" destId="{0F6CDCE7-324C-497F-9927-50FCA3167E58}" srcOrd="0" destOrd="0" presId="urn:microsoft.com/office/officeart/2005/8/layout/lProcess2"/>
    <dgm:cxn modelId="{36B4DBAE-5C22-40E2-870A-85F89176A669}" type="presParOf" srcId="{2B53493C-34B8-4FCF-AC30-A217B9C8FA60}" destId="{C211497E-3339-4249-93D6-9EC632C2238A}" srcOrd="1" destOrd="0" presId="urn:microsoft.com/office/officeart/2005/8/layout/lProcess2"/>
    <dgm:cxn modelId="{9FEA9148-84E6-49D6-8295-3DBD4D93702C}" type="presParOf" srcId="{2B53493C-34B8-4FCF-AC30-A217B9C8FA60}" destId="{F6678F8E-9FB3-41B7-8E1D-3BE38EBFE457}" srcOrd="2" destOrd="0" presId="urn:microsoft.com/office/officeart/2005/8/layout/lProcess2"/>
    <dgm:cxn modelId="{AE4035EC-9868-4551-B01C-22926855B311}" type="presParOf" srcId="{F6678F8E-9FB3-41B7-8E1D-3BE38EBFE457}" destId="{FA1458A3-B4E8-4453-876D-47DEC376BE5D}" srcOrd="0" destOrd="0" presId="urn:microsoft.com/office/officeart/2005/8/layout/lProcess2"/>
    <dgm:cxn modelId="{15A9A61A-3E28-42F8-9EE0-8387DABDE2B2}" type="presParOf" srcId="{FA1458A3-B4E8-4453-876D-47DEC376BE5D}" destId="{6E9059D8-0211-4DF1-849B-E17407CE14CA}" srcOrd="0" destOrd="0" presId="urn:microsoft.com/office/officeart/2005/8/layout/lProcess2"/>
    <dgm:cxn modelId="{559FA0E5-EF5B-45DF-BE99-881D9B2DFBA2}" type="presParOf" srcId="{848D29AD-7A8D-4B6B-AD23-3529BE8D671D}" destId="{7FA48CAF-FBC0-40C3-A306-9383980CB545}" srcOrd="3" destOrd="0" presId="urn:microsoft.com/office/officeart/2005/8/layout/lProcess2"/>
    <dgm:cxn modelId="{7F33050D-4ADF-4C8B-B3CB-63EC20FA620B}" type="presParOf" srcId="{848D29AD-7A8D-4B6B-AD23-3529BE8D671D}" destId="{200A5961-7E35-4246-8A47-01D969F46454}" srcOrd="4" destOrd="0" presId="urn:microsoft.com/office/officeart/2005/8/layout/lProcess2"/>
    <dgm:cxn modelId="{86BA8ABB-9FD5-499C-BFD8-16E77729D084}" type="presParOf" srcId="{200A5961-7E35-4246-8A47-01D969F46454}" destId="{6C33CF15-F947-493A-B2FF-50B87AE0E1AF}" srcOrd="0" destOrd="0" presId="urn:microsoft.com/office/officeart/2005/8/layout/lProcess2"/>
    <dgm:cxn modelId="{8175B4C7-498D-4D74-AD84-9D9C0192C179}" type="presParOf" srcId="{200A5961-7E35-4246-8A47-01D969F46454}" destId="{831D0567-E8AB-4E3F-9CC0-6526746CCF33}" srcOrd="1" destOrd="0" presId="urn:microsoft.com/office/officeart/2005/8/layout/lProcess2"/>
    <dgm:cxn modelId="{76134A94-C618-4401-A20F-FC926B7C5F17}" type="presParOf" srcId="{200A5961-7E35-4246-8A47-01D969F46454}" destId="{A3BFDF61-724C-4EE6-9B48-038F4B674BE0}" srcOrd="2" destOrd="0" presId="urn:microsoft.com/office/officeart/2005/8/layout/lProcess2"/>
    <dgm:cxn modelId="{0680CD0D-8A99-4AA7-8409-0FA8015723F3}" type="presParOf" srcId="{A3BFDF61-724C-4EE6-9B48-038F4B674BE0}" destId="{D7E2590C-93F4-47A8-9DD5-17AD371A5906}" srcOrd="0" destOrd="0" presId="urn:microsoft.com/office/officeart/2005/8/layout/lProcess2"/>
    <dgm:cxn modelId="{A9A90B7C-94D5-4DF3-9C12-BD8597261B99}" type="presParOf" srcId="{D7E2590C-93F4-47A8-9DD5-17AD371A5906}" destId="{B8DFAAB5-7550-4863-8580-4134C0D65A2F}" srcOrd="0" destOrd="0" presId="urn:microsoft.com/office/officeart/2005/8/layout/lProcess2"/>
    <dgm:cxn modelId="{0567E551-7918-459F-BDBE-807B438EA70D}" type="presParOf" srcId="{D7E2590C-93F4-47A8-9DD5-17AD371A5906}" destId="{F0359048-E1F2-4514-9011-5C4FFF00DDFF}" srcOrd="1" destOrd="0" presId="urn:microsoft.com/office/officeart/2005/8/layout/lProcess2"/>
    <dgm:cxn modelId="{A8DE40C6-A16A-42CF-9985-049A4D33FA37}" type="presParOf" srcId="{D7E2590C-93F4-47A8-9DD5-17AD371A5906}" destId="{BCED6967-3DA9-4373-8E91-2321015E54E8}" srcOrd="2" destOrd="0" presId="urn:microsoft.com/office/officeart/2005/8/layout/lProcess2"/>
    <dgm:cxn modelId="{9C69E12E-5192-4FD4-BBA8-ED0029020B49}" type="presParOf" srcId="{D7E2590C-93F4-47A8-9DD5-17AD371A5906}" destId="{45AE89E0-90B7-44F8-B36E-A6CAF9C381DF}" srcOrd="3" destOrd="0" presId="urn:microsoft.com/office/officeart/2005/8/layout/lProcess2"/>
    <dgm:cxn modelId="{44F1E69A-5C77-4707-B570-396F89A83298}" type="presParOf" srcId="{D7E2590C-93F4-47A8-9DD5-17AD371A5906}" destId="{2E3E7EC0-401A-47EF-931A-C45752A88EC3}"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303F4-19D0-4EB8-B231-4829023FA40F}" type="doc">
      <dgm:prSet loTypeId="urn:microsoft.com/office/officeart/2009/3/layout/RandomtoResultProcess" loCatId="process" qsTypeId="urn:microsoft.com/office/officeart/2005/8/quickstyle/3d1" qsCatId="3D" csTypeId="urn:microsoft.com/office/officeart/2005/8/colors/colorful1#9" csCatId="colorful" phldr="1"/>
      <dgm:spPr/>
      <dgm:t>
        <a:bodyPr/>
        <a:lstStyle/>
        <a:p>
          <a:endParaRPr lang="zh-TW" altLang="en-US"/>
        </a:p>
      </dgm:t>
    </dgm:pt>
    <dgm:pt modelId="{AB80F13D-C99F-47F8-9A43-A6F7011CEDC9}">
      <dgm:prSet phldrT="[文字]" custT="1"/>
      <dgm:spPr/>
      <dgm:t>
        <a:bodyPr/>
        <a:lstStyle/>
        <a:p>
          <a:pPr>
            <a:lnSpc>
              <a:spcPts val="2880"/>
            </a:lnSpc>
            <a:spcBef>
              <a:spcPts val="0"/>
            </a:spcBef>
            <a:spcAft>
              <a:spcPts val="0"/>
            </a:spcAft>
          </a:pPr>
          <a:r>
            <a:rPr lang="zh-TW" altLang="en-US" sz="2400" b="1" smtClean="0">
              <a:latin typeface="微軟正黑體" pitchFamily="34" charset="-120"/>
              <a:ea typeface="微軟正黑體" pitchFamily="34" charset="-120"/>
            </a:rPr>
            <a:t>嚴謹專業</a:t>
          </a:r>
          <a:endParaRPr lang="en-US" altLang="zh-TW" sz="2400" b="1" smtClean="0">
            <a:latin typeface="微軟正黑體" pitchFamily="34" charset="-120"/>
            <a:ea typeface="微軟正黑體" pitchFamily="34" charset="-120"/>
          </a:endParaRPr>
        </a:p>
        <a:p>
          <a:pPr>
            <a:lnSpc>
              <a:spcPts val="2880"/>
            </a:lnSpc>
            <a:spcBef>
              <a:spcPts val="0"/>
            </a:spcBef>
            <a:spcAft>
              <a:spcPts val="0"/>
            </a:spcAft>
          </a:pPr>
          <a:r>
            <a:rPr lang="zh-TW" altLang="en-US" sz="2400" b="1" smtClean="0">
              <a:latin typeface="微軟正黑體" pitchFamily="34" charset="-120"/>
              <a:ea typeface="微軟正黑體" pitchFamily="34" charset="-120"/>
            </a:rPr>
            <a:t>系統整合</a:t>
          </a:r>
          <a:endParaRPr lang="en-US" altLang="zh-TW" sz="2400" b="1" smtClean="0">
            <a:latin typeface="微軟正黑體" pitchFamily="34" charset="-120"/>
            <a:ea typeface="微軟正黑體" pitchFamily="34" charset="-120"/>
          </a:endParaRPr>
        </a:p>
        <a:p>
          <a:pPr>
            <a:lnSpc>
              <a:spcPts val="2880"/>
            </a:lnSpc>
            <a:spcBef>
              <a:spcPts val="0"/>
            </a:spcBef>
            <a:spcAft>
              <a:spcPts val="0"/>
            </a:spcAft>
          </a:pPr>
          <a:r>
            <a:rPr lang="zh-TW" altLang="en-US" sz="2400" b="1" smtClean="0">
              <a:latin typeface="微軟正黑體" pitchFamily="34" charset="-120"/>
              <a:ea typeface="微軟正黑體" pitchFamily="34" charset="-120"/>
            </a:rPr>
            <a:t>開誠布公</a:t>
          </a:r>
          <a:endParaRPr lang="zh-TW" altLang="en-US" sz="2400" b="1" dirty="0">
            <a:latin typeface="微軟正黑體" pitchFamily="34" charset="-120"/>
            <a:ea typeface="微軟正黑體" pitchFamily="34" charset="-120"/>
          </a:endParaRPr>
        </a:p>
      </dgm:t>
    </dgm:pt>
    <dgm:pt modelId="{68D3A619-CFBB-42BC-8B87-A56D385BB2CF}" type="parTrans" cxnId="{A7A2EB15-45EB-4613-BCA6-946BF2383AD8}">
      <dgm:prSet/>
      <dgm:spPr/>
      <dgm:t>
        <a:bodyPr/>
        <a:lstStyle/>
        <a:p>
          <a:endParaRPr lang="zh-TW" altLang="en-US"/>
        </a:p>
      </dgm:t>
    </dgm:pt>
    <dgm:pt modelId="{D58844A2-FB00-46FA-A5A2-C2B86BA86D0A}" type="sibTrans" cxnId="{A7A2EB15-45EB-4613-BCA6-946BF2383AD8}">
      <dgm:prSet/>
      <dgm:spPr/>
      <dgm:t>
        <a:bodyPr/>
        <a:lstStyle/>
        <a:p>
          <a:endParaRPr lang="zh-TW" altLang="en-US"/>
        </a:p>
      </dgm:t>
    </dgm:pt>
    <dgm:pt modelId="{3A8658B2-2C3D-4BAF-9B7A-48DDD7CDC007}">
      <dgm:prSet phldrT="[文字]" custT="1"/>
      <dgm:spPr/>
      <dgm:t>
        <a:bodyPr/>
        <a:lstStyle/>
        <a:p>
          <a:r>
            <a:rPr lang="zh-TW" altLang="en-US" sz="3600" b="1"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課程綱要</a:t>
          </a:r>
          <a:endPar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15B0390-BA00-4E25-8FF3-D24ACA140AC5}" type="parTrans" cxnId="{1E2FC117-5B2F-4811-BC6B-E229F6DD803D}">
      <dgm:prSet/>
      <dgm:spPr/>
      <dgm:t>
        <a:bodyPr/>
        <a:lstStyle/>
        <a:p>
          <a:endParaRPr lang="zh-TW" altLang="en-US"/>
        </a:p>
      </dgm:t>
    </dgm:pt>
    <dgm:pt modelId="{A180DB2D-4F9F-423D-8702-8864D82F6823}" type="sibTrans" cxnId="{1E2FC117-5B2F-4811-BC6B-E229F6DD803D}">
      <dgm:prSet/>
      <dgm:spPr/>
      <dgm:t>
        <a:bodyPr/>
        <a:lstStyle/>
        <a:p>
          <a:endParaRPr lang="zh-TW" altLang="en-US"/>
        </a:p>
      </dgm:t>
    </dgm:pt>
    <dgm:pt modelId="{F9FECA5C-40C2-4CF6-9832-0BBABB5B6444}" type="pres">
      <dgm:prSet presAssocID="{E1D303F4-19D0-4EB8-B231-4829023FA40F}" presName="Name0" presStyleCnt="0">
        <dgm:presLayoutVars>
          <dgm:dir/>
          <dgm:animOne val="branch"/>
          <dgm:animLvl val="lvl"/>
        </dgm:presLayoutVars>
      </dgm:prSet>
      <dgm:spPr/>
      <dgm:t>
        <a:bodyPr/>
        <a:lstStyle/>
        <a:p>
          <a:endParaRPr lang="zh-TW" altLang="en-US"/>
        </a:p>
      </dgm:t>
    </dgm:pt>
    <dgm:pt modelId="{11ADA1A1-15D6-4807-9200-795A68F5D8BE}" type="pres">
      <dgm:prSet presAssocID="{AB80F13D-C99F-47F8-9A43-A6F7011CEDC9}" presName="chaos" presStyleCnt="0"/>
      <dgm:spPr/>
      <dgm:t>
        <a:bodyPr/>
        <a:lstStyle/>
        <a:p>
          <a:endParaRPr lang="zh-TW" altLang="en-US"/>
        </a:p>
      </dgm:t>
    </dgm:pt>
    <dgm:pt modelId="{30D9CC71-24AF-436F-8E46-F20863FFCB91}" type="pres">
      <dgm:prSet presAssocID="{AB80F13D-C99F-47F8-9A43-A6F7011CEDC9}" presName="parTx1" presStyleLbl="revTx" presStyleIdx="0" presStyleCnt="1" custLinFactNeighborX="-46" custLinFactNeighborY="15053"/>
      <dgm:spPr/>
      <dgm:t>
        <a:bodyPr/>
        <a:lstStyle/>
        <a:p>
          <a:endParaRPr lang="zh-TW" altLang="en-US"/>
        </a:p>
      </dgm:t>
    </dgm:pt>
    <dgm:pt modelId="{3901905D-5B6F-46B2-A499-C2B561E8D4ED}" type="pres">
      <dgm:prSet presAssocID="{AB80F13D-C99F-47F8-9A43-A6F7011CEDC9}" presName="c1" presStyleLbl="node1" presStyleIdx="0" presStyleCnt="19"/>
      <dgm:spPr/>
      <dgm:t>
        <a:bodyPr/>
        <a:lstStyle/>
        <a:p>
          <a:endParaRPr lang="zh-TW" altLang="en-US"/>
        </a:p>
      </dgm:t>
    </dgm:pt>
    <dgm:pt modelId="{6432ABD4-6925-4FCF-901E-714166495A6B}" type="pres">
      <dgm:prSet presAssocID="{AB80F13D-C99F-47F8-9A43-A6F7011CEDC9}" presName="c2" presStyleLbl="node1" presStyleIdx="1" presStyleCnt="19"/>
      <dgm:spPr/>
      <dgm:t>
        <a:bodyPr/>
        <a:lstStyle/>
        <a:p>
          <a:endParaRPr lang="zh-TW" altLang="en-US"/>
        </a:p>
      </dgm:t>
    </dgm:pt>
    <dgm:pt modelId="{2B4647A8-3843-456B-ABCE-66C87EA79DB2}" type="pres">
      <dgm:prSet presAssocID="{AB80F13D-C99F-47F8-9A43-A6F7011CEDC9}" presName="c3" presStyleLbl="node1" presStyleIdx="2" presStyleCnt="19"/>
      <dgm:spPr/>
      <dgm:t>
        <a:bodyPr/>
        <a:lstStyle/>
        <a:p>
          <a:endParaRPr lang="zh-TW" altLang="en-US"/>
        </a:p>
      </dgm:t>
    </dgm:pt>
    <dgm:pt modelId="{D27CDF63-D7A4-4DC3-A3C7-D0EF5A8A9065}" type="pres">
      <dgm:prSet presAssocID="{AB80F13D-C99F-47F8-9A43-A6F7011CEDC9}" presName="c4" presStyleLbl="node1" presStyleIdx="3" presStyleCnt="19"/>
      <dgm:spPr/>
      <dgm:t>
        <a:bodyPr/>
        <a:lstStyle/>
        <a:p>
          <a:endParaRPr lang="zh-TW" altLang="en-US"/>
        </a:p>
      </dgm:t>
    </dgm:pt>
    <dgm:pt modelId="{2ED7911F-5D2E-4591-88A1-DFAC93930469}" type="pres">
      <dgm:prSet presAssocID="{AB80F13D-C99F-47F8-9A43-A6F7011CEDC9}" presName="c5" presStyleLbl="node1" presStyleIdx="4" presStyleCnt="19"/>
      <dgm:spPr/>
      <dgm:t>
        <a:bodyPr/>
        <a:lstStyle/>
        <a:p>
          <a:endParaRPr lang="zh-TW" altLang="en-US"/>
        </a:p>
      </dgm:t>
    </dgm:pt>
    <dgm:pt modelId="{6C906EBA-4D85-473A-A899-863857C055C4}" type="pres">
      <dgm:prSet presAssocID="{AB80F13D-C99F-47F8-9A43-A6F7011CEDC9}" presName="c6" presStyleLbl="node1" presStyleIdx="5" presStyleCnt="19"/>
      <dgm:spPr/>
      <dgm:t>
        <a:bodyPr/>
        <a:lstStyle/>
        <a:p>
          <a:endParaRPr lang="zh-TW" altLang="en-US"/>
        </a:p>
      </dgm:t>
    </dgm:pt>
    <dgm:pt modelId="{9041E33B-F421-4D01-B274-CA9B8D994A44}" type="pres">
      <dgm:prSet presAssocID="{AB80F13D-C99F-47F8-9A43-A6F7011CEDC9}" presName="c7" presStyleLbl="node1" presStyleIdx="6" presStyleCnt="19"/>
      <dgm:spPr/>
      <dgm:t>
        <a:bodyPr/>
        <a:lstStyle/>
        <a:p>
          <a:endParaRPr lang="zh-TW" altLang="en-US"/>
        </a:p>
      </dgm:t>
    </dgm:pt>
    <dgm:pt modelId="{E1A8C850-1BB9-4CB9-8AE7-6EF4D01C5761}" type="pres">
      <dgm:prSet presAssocID="{AB80F13D-C99F-47F8-9A43-A6F7011CEDC9}" presName="c8" presStyleLbl="node1" presStyleIdx="7" presStyleCnt="19"/>
      <dgm:spPr/>
      <dgm:t>
        <a:bodyPr/>
        <a:lstStyle/>
        <a:p>
          <a:endParaRPr lang="zh-TW" altLang="en-US"/>
        </a:p>
      </dgm:t>
    </dgm:pt>
    <dgm:pt modelId="{5F58EE7C-B54F-4CEC-B516-E7BF70F0DDE0}" type="pres">
      <dgm:prSet presAssocID="{AB80F13D-C99F-47F8-9A43-A6F7011CEDC9}" presName="c9" presStyleLbl="node1" presStyleIdx="8" presStyleCnt="19"/>
      <dgm:spPr/>
      <dgm:t>
        <a:bodyPr/>
        <a:lstStyle/>
        <a:p>
          <a:endParaRPr lang="zh-TW" altLang="en-US"/>
        </a:p>
      </dgm:t>
    </dgm:pt>
    <dgm:pt modelId="{E01E041B-B462-4D7F-9EBC-3A3D4F00088F}" type="pres">
      <dgm:prSet presAssocID="{AB80F13D-C99F-47F8-9A43-A6F7011CEDC9}" presName="c10" presStyleLbl="node1" presStyleIdx="9" presStyleCnt="19"/>
      <dgm:spPr/>
      <dgm:t>
        <a:bodyPr/>
        <a:lstStyle/>
        <a:p>
          <a:endParaRPr lang="zh-TW" altLang="en-US"/>
        </a:p>
      </dgm:t>
    </dgm:pt>
    <dgm:pt modelId="{6EA2FBF5-29F2-4397-9967-43410A100C42}" type="pres">
      <dgm:prSet presAssocID="{AB80F13D-C99F-47F8-9A43-A6F7011CEDC9}" presName="c11" presStyleLbl="node1" presStyleIdx="10" presStyleCnt="19"/>
      <dgm:spPr/>
      <dgm:t>
        <a:bodyPr/>
        <a:lstStyle/>
        <a:p>
          <a:endParaRPr lang="zh-TW" altLang="en-US"/>
        </a:p>
      </dgm:t>
    </dgm:pt>
    <dgm:pt modelId="{8A376C35-3CF1-416F-B64B-FCFE46548D1B}" type="pres">
      <dgm:prSet presAssocID="{AB80F13D-C99F-47F8-9A43-A6F7011CEDC9}" presName="c12" presStyleLbl="node1" presStyleIdx="11" presStyleCnt="19"/>
      <dgm:spPr/>
      <dgm:t>
        <a:bodyPr/>
        <a:lstStyle/>
        <a:p>
          <a:endParaRPr lang="zh-TW" altLang="en-US"/>
        </a:p>
      </dgm:t>
    </dgm:pt>
    <dgm:pt modelId="{44E9AE6D-97BC-448B-85F3-1C1AC5B37689}" type="pres">
      <dgm:prSet presAssocID="{AB80F13D-C99F-47F8-9A43-A6F7011CEDC9}" presName="c13" presStyleLbl="node1" presStyleIdx="12" presStyleCnt="19"/>
      <dgm:spPr/>
      <dgm:t>
        <a:bodyPr/>
        <a:lstStyle/>
        <a:p>
          <a:endParaRPr lang="zh-TW" altLang="en-US"/>
        </a:p>
      </dgm:t>
    </dgm:pt>
    <dgm:pt modelId="{D3C50EF1-6A2E-44D6-952C-6A5A392B82FB}" type="pres">
      <dgm:prSet presAssocID="{AB80F13D-C99F-47F8-9A43-A6F7011CEDC9}" presName="c14" presStyleLbl="node1" presStyleIdx="13" presStyleCnt="19"/>
      <dgm:spPr/>
      <dgm:t>
        <a:bodyPr/>
        <a:lstStyle/>
        <a:p>
          <a:endParaRPr lang="zh-TW" altLang="en-US"/>
        </a:p>
      </dgm:t>
    </dgm:pt>
    <dgm:pt modelId="{0E1F9BE2-898B-4844-9B03-82A665DB2011}" type="pres">
      <dgm:prSet presAssocID="{AB80F13D-C99F-47F8-9A43-A6F7011CEDC9}" presName="c15" presStyleLbl="node1" presStyleIdx="14" presStyleCnt="19"/>
      <dgm:spPr/>
      <dgm:t>
        <a:bodyPr/>
        <a:lstStyle/>
        <a:p>
          <a:endParaRPr lang="zh-TW" altLang="en-US"/>
        </a:p>
      </dgm:t>
    </dgm:pt>
    <dgm:pt modelId="{C2138546-93DF-4D42-AD25-E9461F445E9F}" type="pres">
      <dgm:prSet presAssocID="{AB80F13D-C99F-47F8-9A43-A6F7011CEDC9}" presName="c16" presStyleLbl="node1" presStyleIdx="15" presStyleCnt="19"/>
      <dgm:spPr/>
      <dgm:t>
        <a:bodyPr/>
        <a:lstStyle/>
        <a:p>
          <a:endParaRPr lang="zh-TW" altLang="en-US"/>
        </a:p>
      </dgm:t>
    </dgm:pt>
    <dgm:pt modelId="{31C88413-6685-49AD-A80A-731F8741F10E}" type="pres">
      <dgm:prSet presAssocID="{AB80F13D-C99F-47F8-9A43-A6F7011CEDC9}" presName="c17" presStyleLbl="node1" presStyleIdx="16" presStyleCnt="19"/>
      <dgm:spPr/>
      <dgm:t>
        <a:bodyPr/>
        <a:lstStyle/>
        <a:p>
          <a:endParaRPr lang="zh-TW" altLang="en-US"/>
        </a:p>
      </dgm:t>
    </dgm:pt>
    <dgm:pt modelId="{9CA28B24-AF3C-4CB3-888F-5955B0C144C5}" type="pres">
      <dgm:prSet presAssocID="{AB80F13D-C99F-47F8-9A43-A6F7011CEDC9}" presName="c18" presStyleLbl="node1" presStyleIdx="17" presStyleCnt="19"/>
      <dgm:spPr/>
      <dgm:t>
        <a:bodyPr/>
        <a:lstStyle/>
        <a:p>
          <a:endParaRPr lang="zh-TW" altLang="en-US"/>
        </a:p>
      </dgm:t>
    </dgm:pt>
    <dgm:pt modelId="{3006B031-2286-41FD-8808-ABB0DA392705}" type="pres">
      <dgm:prSet presAssocID="{D58844A2-FB00-46FA-A5A2-C2B86BA86D0A}" presName="chevronComposite1" presStyleCnt="0"/>
      <dgm:spPr/>
      <dgm:t>
        <a:bodyPr/>
        <a:lstStyle/>
        <a:p>
          <a:endParaRPr lang="zh-TW" altLang="en-US"/>
        </a:p>
      </dgm:t>
    </dgm:pt>
    <dgm:pt modelId="{07C57825-65C0-47F2-8001-46A074C3447F}" type="pres">
      <dgm:prSet presAssocID="{D58844A2-FB00-46FA-A5A2-C2B86BA86D0A}" presName="chevron1" presStyleLbl="sibTrans2D1" presStyleIdx="0" presStyleCnt="2"/>
      <dgm:spPr/>
      <dgm:t>
        <a:bodyPr/>
        <a:lstStyle/>
        <a:p>
          <a:endParaRPr lang="zh-TW" altLang="en-US"/>
        </a:p>
      </dgm:t>
    </dgm:pt>
    <dgm:pt modelId="{CE8D53AF-4EF9-4FCB-B601-CC4FD417771E}" type="pres">
      <dgm:prSet presAssocID="{D58844A2-FB00-46FA-A5A2-C2B86BA86D0A}" presName="spChevron1" presStyleCnt="0"/>
      <dgm:spPr/>
      <dgm:t>
        <a:bodyPr/>
        <a:lstStyle/>
        <a:p>
          <a:endParaRPr lang="zh-TW" altLang="en-US"/>
        </a:p>
      </dgm:t>
    </dgm:pt>
    <dgm:pt modelId="{B9A1B02E-35F4-4266-83A1-A55AEA7F9033}" type="pres">
      <dgm:prSet presAssocID="{D58844A2-FB00-46FA-A5A2-C2B86BA86D0A}" presName="overlap" presStyleCnt="0"/>
      <dgm:spPr/>
      <dgm:t>
        <a:bodyPr/>
        <a:lstStyle/>
        <a:p>
          <a:endParaRPr lang="zh-TW" altLang="en-US"/>
        </a:p>
      </dgm:t>
    </dgm:pt>
    <dgm:pt modelId="{AC926261-ED81-42DB-916B-8A5EAAE475D7}" type="pres">
      <dgm:prSet presAssocID="{D58844A2-FB00-46FA-A5A2-C2B86BA86D0A}" presName="chevronComposite2" presStyleCnt="0"/>
      <dgm:spPr/>
      <dgm:t>
        <a:bodyPr/>
        <a:lstStyle/>
        <a:p>
          <a:endParaRPr lang="zh-TW" altLang="en-US"/>
        </a:p>
      </dgm:t>
    </dgm:pt>
    <dgm:pt modelId="{38088168-1769-42A8-AB91-67D05A7D47A0}" type="pres">
      <dgm:prSet presAssocID="{D58844A2-FB00-46FA-A5A2-C2B86BA86D0A}" presName="chevron2" presStyleLbl="sibTrans2D1" presStyleIdx="1" presStyleCnt="2"/>
      <dgm:spPr/>
      <dgm:t>
        <a:bodyPr/>
        <a:lstStyle/>
        <a:p>
          <a:endParaRPr lang="zh-TW" altLang="en-US"/>
        </a:p>
      </dgm:t>
    </dgm:pt>
    <dgm:pt modelId="{3D50946A-CFA9-4FBC-81ED-15CEDF975DA1}" type="pres">
      <dgm:prSet presAssocID="{D58844A2-FB00-46FA-A5A2-C2B86BA86D0A}" presName="spChevron2" presStyleCnt="0"/>
      <dgm:spPr/>
      <dgm:t>
        <a:bodyPr/>
        <a:lstStyle/>
        <a:p>
          <a:endParaRPr lang="zh-TW" altLang="en-US"/>
        </a:p>
      </dgm:t>
    </dgm:pt>
    <dgm:pt modelId="{3F1E859B-C11E-4F2D-8CD8-41F2101FA5A1}" type="pres">
      <dgm:prSet presAssocID="{3A8658B2-2C3D-4BAF-9B7A-48DDD7CDC007}" presName="last" presStyleCnt="0"/>
      <dgm:spPr/>
      <dgm:t>
        <a:bodyPr/>
        <a:lstStyle/>
        <a:p>
          <a:endParaRPr lang="zh-TW" altLang="en-US"/>
        </a:p>
      </dgm:t>
    </dgm:pt>
    <dgm:pt modelId="{ECDB279E-EB24-494C-B606-E51DD4D561E0}" type="pres">
      <dgm:prSet presAssocID="{3A8658B2-2C3D-4BAF-9B7A-48DDD7CDC007}" presName="circleTx" presStyleLbl="node1" presStyleIdx="18" presStyleCnt="19" custLinFactNeighborX="-1538" custLinFactNeighborY="-2001"/>
      <dgm:spPr/>
      <dgm:t>
        <a:bodyPr/>
        <a:lstStyle/>
        <a:p>
          <a:endParaRPr lang="zh-TW" altLang="en-US"/>
        </a:p>
      </dgm:t>
    </dgm:pt>
    <dgm:pt modelId="{38DDF748-99FA-4E99-B2AD-856C1C9ADDD4}" type="pres">
      <dgm:prSet presAssocID="{3A8658B2-2C3D-4BAF-9B7A-48DDD7CDC007}" presName="spN" presStyleCnt="0"/>
      <dgm:spPr/>
      <dgm:t>
        <a:bodyPr/>
        <a:lstStyle/>
        <a:p>
          <a:endParaRPr lang="zh-TW" altLang="en-US"/>
        </a:p>
      </dgm:t>
    </dgm:pt>
  </dgm:ptLst>
  <dgm:cxnLst>
    <dgm:cxn modelId="{0151957C-F752-4422-A2F2-DD971696D038}" type="presOf" srcId="{E1D303F4-19D0-4EB8-B231-4829023FA40F}" destId="{F9FECA5C-40C2-4CF6-9832-0BBABB5B6444}" srcOrd="0" destOrd="0" presId="urn:microsoft.com/office/officeart/2009/3/layout/RandomtoResultProcess"/>
    <dgm:cxn modelId="{1E2FC117-5B2F-4811-BC6B-E229F6DD803D}" srcId="{E1D303F4-19D0-4EB8-B231-4829023FA40F}" destId="{3A8658B2-2C3D-4BAF-9B7A-48DDD7CDC007}" srcOrd="1" destOrd="0" parTransId="{915B0390-BA00-4E25-8FF3-D24ACA140AC5}" sibTransId="{A180DB2D-4F9F-423D-8702-8864D82F6823}"/>
    <dgm:cxn modelId="{5F426B01-4C6A-47F1-A7B6-0AE9BA274B75}" type="presOf" srcId="{3A8658B2-2C3D-4BAF-9B7A-48DDD7CDC007}" destId="{ECDB279E-EB24-494C-B606-E51DD4D561E0}" srcOrd="0" destOrd="0" presId="urn:microsoft.com/office/officeart/2009/3/layout/RandomtoResultProcess"/>
    <dgm:cxn modelId="{A7A2EB15-45EB-4613-BCA6-946BF2383AD8}" srcId="{E1D303F4-19D0-4EB8-B231-4829023FA40F}" destId="{AB80F13D-C99F-47F8-9A43-A6F7011CEDC9}" srcOrd="0" destOrd="0" parTransId="{68D3A619-CFBB-42BC-8B87-A56D385BB2CF}" sibTransId="{D58844A2-FB00-46FA-A5A2-C2B86BA86D0A}"/>
    <dgm:cxn modelId="{1806383E-11D7-460B-AF99-B615A86557F1}" type="presOf" srcId="{AB80F13D-C99F-47F8-9A43-A6F7011CEDC9}" destId="{30D9CC71-24AF-436F-8E46-F20863FFCB91}" srcOrd="0" destOrd="0" presId="urn:microsoft.com/office/officeart/2009/3/layout/RandomtoResultProcess"/>
    <dgm:cxn modelId="{7AB4AC39-7C8E-46A6-93C1-D07DF7503CA8}" type="presParOf" srcId="{F9FECA5C-40C2-4CF6-9832-0BBABB5B6444}" destId="{11ADA1A1-15D6-4807-9200-795A68F5D8BE}" srcOrd="0" destOrd="0" presId="urn:microsoft.com/office/officeart/2009/3/layout/RandomtoResultProcess"/>
    <dgm:cxn modelId="{04D0ECBD-0E9B-48B1-90A0-1F3D183FFB1B}" type="presParOf" srcId="{11ADA1A1-15D6-4807-9200-795A68F5D8BE}" destId="{30D9CC71-24AF-436F-8E46-F20863FFCB91}" srcOrd="0" destOrd="0" presId="urn:microsoft.com/office/officeart/2009/3/layout/RandomtoResultProcess"/>
    <dgm:cxn modelId="{A04667C8-985F-442A-BE6F-361320F3C0FC}" type="presParOf" srcId="{11ADA1A1-15D6-4807-9200-795A68F5D8BE}" destId="{3901905D-5B6F-46B2-A499-C2B561E8D4ED}" srcOrd="1" destOrd="0" presId="urn:microsoft.com/office/officeart/2009/3/layout/RandomtoResultProcess"/>
    <dgm:cxn modelId="{E3684EBF-65AF-4428-AF28-F6C981DDAC73}" type="presParOf" srcId="{11ADA1A1-15D6-4807-9200-795A68F5D8BE}" destId="{6432ABD4-6925-4FCF-901E-714166495A6B}" srcOrd="2" destOrd="0" presId="urn:microsoft.com/office/officeart/2009/3/layout/RandomtoResultProcess"/>
    <dgm:cxn modelId="{7A521738-A8E3-487F-AA6A-5DDA5003CEF0}" type="presParOf" srcId="{11ADA1A1-15D6-4807-9200-795A68F5D8BE}" destId="{2B4647A8-3843-456B-ABCE-66C87EA79DB2}" srcOrd="3" destOrd="0" presId="urn:microsoft.com/office/officeart/2009/3/layout/RandomtoResultProcess"/>
    <dgm:cxn modelId="{5C2E65D9-77E4-4BE1-BC6F-7D87FABA2EEC}" type="presParOf" srcId="{11ADA1A1-15D6-4807-9200-795A68F5D8BE}" destId="{D27CDF63-D7A4-4DC3-A3C7-D0EF5A8A9065}" srcOrd="4" destOrd="0" presId="urn:microsoft.com/office/officeart/2009/3/layout/RandomtoResultProcess"/>
    <dgm:cxn modelId="{5953632D-0E52-4ECA-9123-966AE4ECB3F2}" type="presParOf" srcId="{11ADA1A1-15D6-4807-9200-795A68F5D8BE}" destId="{2ED7911F-5D2E-4591-88A1-DFAC93930469}" srcOrd="5" destOrd="0" presId="urn:microsoft.com/office/officeart/2009/3/layout/RandomtoResultProcess"/>
    <dgm:cxn modelId="{B5CC54AF-F903-4425-A077-13596AE664B0}" type="presParOf" srcId="{11ADA1A1-15D6-4807-9200-795A68F5D8BE}" destId="{6C906EBA-4D85-473A-A899-863857C055C4}" srcOrd="6" destOrd="0" presId="urn:microsoft.com/office/officeart/2009/3/layout/RandomtoResultProcess"/>
    <dgm:cxn modelId="{0B44B459-9ABB-4220-A1FE-22DC24E326DF}" type="presParOf" srcId="{11ADA1A1-15D6-4807-9200-795A68F5D8BE}" destId="{9041E33B-F421-4D01-B274-CA9B8D994A44}" srcOrd="7" destOrd="0" presId="urn:microsoft.com/office/officeart/2009/3/layout/RandomtoResultProcess"/>
    <dgm:cxn modelId="{A3AED50D-7345-42FA-B8E9-2A5E99E6249D}" type="presParOf" srcId="{11ADA1A1-15D6-4807-9200-795A68F5D8BE}" destId="{E1A8C850-1BB9-4CB9-8AE7-6EF4D01C5761}" srcOrd="8" destOrd="0" presId="urn:microsoft.com/office/officeart/2009/3/layout/RandomtoResultProcess"/>
    <dgm:cxn modelId="{A7B2834D-F0C6-45D9-8346-626A65C06C0A}" type="presParOf" srcId="{11ADA1A1-15D6-4807-9200-795A68F5D8BE}" destId="{5F58EE7C-B54F-4CEC-B516-E7BF70F0DDE0}" srcOrd="9" destOrd="0" presId="urn:microsoft.com/office/officeart/2009/3/layout/RandomtoResultProcess"/>
    <dgm:cxn modelId="{C5EED36D-4C80-47DB-8C33-F0FDEFDEC782}" type="presParOf" srcId="{11ADA1A1-15D6-4807-9200-795A68F5D8BE}" destId="{E01E041B-B462-4D7F-9EBC-3A3D4F00088F}" srcOrd="10" destOrd="0" presId="urn:microsoft.com/office/officeart/2009/3/layout/RandomtoResultProcess"/>
    <dgm:cxn modelId="{9C6358DE-252C-4BE2-BD1E-9A1AA4BB00BA}" type="presParOf" srcId="{11ADA1A1-15D6-4807-9200-795A68F5D8BE}" destId="{6EA2FBF5-29F2-4397-9967-43410A100C42}" srcOrd="11" destOrd="0" presId="urn:microsoft.com/office/officeart/2009/3/layout/RandomtoResultProcess"/>
    <dgm:cxn modelId="{8CB2192B-D708-4C81-A7ED-0E0674177A0A}" type="presParOf" srcId="{11ADA1A1-15D6-4807-9200-795A68F5D8BE}" destId="{8A376C35-3CF1-416F-B64B-FCFE46548D1B}" srcOrd="12" destOrd="0" presId="urn:microsoft.com/office/officeart/2009/3/layout/RandomtoResultProcess"/>
    <dgm:cxn modelId="{937352A6-0311-42A2-8775-B1655DF53C6B}" type="presParOf" srcId="{11ADA1A1-15D6-4807-9200-795A68F5D8BE}" destId="{44E9AE6D-97BC-448B-85F3-1C1AC5B37689}" srcOrd="13" destOrd="0" presId="urn:microsoft.com/office/officeart/2009/3/layout/RandomtoResultProcess"/>
    <dgm:cxn modelId="{0BF08A20-89AF-4939-A07A-1D6B76551C81}" type="presParOf" srcId="{11ADA1A1-15D6-4807-9200-795A68F5D8BE}" destId="{D3C50EF1-6A2E-44D6-952C-6A5A392B82FB}" srcOrd="14" destOrd="0" presId="urn:microsoft.com/office/officeart/2009/3/layout/RandomtoResultProcess"/>
    <dgm:cxn modelId="{41A4C071-E797-4E3A-A2D4-E0EBD1987778}" type="presParOf" srcId="{11ADA1A1-15D6-4807-9200-795A68F5D8BE}" destId="{0E1F9BE2-898B-4844-9B03-82A665DB2011}" srcOrd="15" destOrd="0" presId="urn:microsoft.com/office/officeart/2009/3/layout/RandomtoResultProcess"/>
    <dgm:cxn modelId="{53D968D1-E9D5-40D5-817A-73237FA215B8}" type="presParOf" srcId="{11ADA1A1-15D6-4807-9200-795A68F5D8BE}" destId="{C2138546-93DF-4D42-AD25-E9461F445E9F}" srcOrd="16" destOrd="0" presId="urn:microsoft.com/office/officeart/2009/3/layout/RandomtoResultProcess"/>
    <dgm:cxn modelId="{4E0E04C4-8801-4FB8-AA8F-5428607AA2AF}" type="presParOf" srcId="{11ADA1A1-15D6-4807-9200-795A68F5D8BE}" destId="{31C88413-6685-49AD-A80A-731F8741F10E}" srcOrd="17" destOrd="0" presId="urn:microsoft.com/office/officeart/2009/3/layout/RandomtoResultProcess"/>
    <dgm:cxn modelId="{243AB351-BCC3-47AA-AF6E-CA57B2CD352C}" type="presParOf" srcId="{11ADA1A1-15D6-4807-9200-795A68F5D8BE}" destId="{9CA28B24-AF3C-4CB3-888F-5955B0C144C5}" srcOrd="18" destOrd="0" presId="urn:microsoft.com/office/officeart/2009/3/layout/RandomtoResultProcess"/>
    <dgm:cxn modelId="{CE67D485-CB4F-4F31-AC80-40CBAB958708}" type="presParOf" srcId="{F9FECA5C-40C2-4CF6-9832-0BBABB5B6444}" destId="{3006B031-2286-41FD-8808-ABB0DA392705}" srcOrd="1" destOrd="0" presId="urn:microsoft.com/office/officeart/2009/3/layout/RandomtoResultProcess"/>
    <dgm:cxn modelId="{76414589-3180-4DD9-8119-1BCC1825AEE5}" type="presParOf" srcId="{3006B031-2286-41FD-8808-ABB0DA392705}" destId="{07C57825-65C0-47F2-8001-46A074C3447F}" srcOrd="0" destOrd="0" presId="urn:microsoft.com/office/officeart/2009/3/layout/RandomtoResultProcess"/>
    <dgm:cxn modelId="{9745326C-9751-43AD-8DEA-9534CCF6EEE5}" type="presParOf" srcId="{3006B031-2286-41FD-8808-ABB0DA392705}" destId="{CE8D53AF-4EF9-4FCB-B601-CC4FD417771E}" srcOrd="1" destOrd="0" presId="urn:microsoft.com/office/officeart/2009/3/layout/RandomtoResultProcess"/>
    <dgm:cxn modelId="{7E0A521F-C6FB-4E68-8234-59832FCEB9E0}" type="presParOf" srcId="{F9FECA5C-40C2-4CF6-9832-0BBABB5B6444}" destId="{B9A1B02E-35F4-4266-83A1-A55AEA7F9033}" srcOrd="2" destOrd="0" presId="urn:microsoft.com/office/officeart/2009/3/layout/RandomtoResultProcess"/>
    <dgm:cxn modelId="{7C43CB98-DBA6-4E14-B7E9-263B6923ED87}" type="presParOf" srcId="{F9FECA5C-40C2-4CF6-9832-0BBABB5B6444}" destId="{AC926261-ED81-42DB-916B-8A5EAAE475D7}" srcOrd="3" destOrd="0" presId="urn:microsoft.com/office/officeart/2009/3/layout/RandomtoResultProcess"/>
    <dgm:cxn modelId="{15563C48-8C68-400F-B312-B2AA2EFC0401}" type="presParOf" srcId="{AC926261-ED81-42DB-916B-8A5EAAE475D7}" destId="{38088168-1769-42A8-AB91-67D05A7D47A0}" srcOrd="0" destOrd="0" presId="urn:microsoft.com/office/officeart/2009/3/layout/RandomtoResultProcess"/>
    <dgm:cxn modelId="{3936F332-06CA-4637-887C-B4362558C47C}" type="presParOf" srcId="{AC926261-ED81-42DB-916B-8A5EAAE475D7}" destId="{3D50946A-CFA9-4FBC-81ED-15CEDF975DA1}" srcOrd="1" destOrd="0" presId="urn:microsoft.com/office/officeart/2009/3/layout/RandomtoResultProcess"/>
    <dgm:cxn modelId="{7D081AB4-6CD3-4E4E-A0B4-40E21C245453}" type="presParOf" srcId="{F9FECA5C-40C2-4CF6-9832-0BBABB5B6444}" destId="{3F1E859B-C11E-4F2D-8CD8-41F2101FA5A1}" srcOrd="4" destOrd="0" presId="urn:microsoft.com/office/officeart/2009/3/layout/RandomtoResultProcess"/>
    <dgm:cxn modelId="{3FB23FF6-7A05-4B1B-B57E-4C086F77D343}" type="presParOf" srcId="{3F1E859B-C11E-4F2D-8CD8-41F2101FA5A1}" destId="{ECDB279E-EB24-494C-B606-E51DD4D561E0}" srcOrd="0" destOrd="0" presId="urn:microsoft.com/office/officeart/2009/3/layout/RandomtoResultProcess"/>
    <dgm:cxn modelId="{82F0AFA7-A9EE-44C8-BA0D-C5F13655D731}" type="presParOf" srcId="{3F1E859B-C11E-4F2D-8CD8-41F2101FA5A1}" destId="{38DDF748-99FA-4E99-B2AD-856C1C9ADDD4}"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EB9E6B-FDD3-4385-9C08-4B5A860F674E}" type="doc">
      <dgm:prSet loTypeId="urn:microsoft.com/office/officeart/2005/8/layout/chevron1" loCatId="process" qsTypeId="urn:microsoft.com/office/officeart/2005/8/quickstyle/3d7" qsCatId="3D" csTypeId="urn:microsoft.com/office/officeart/2005/8/colors/colorful5" csCatId="colorful" phldr="1"/>
      <dgm:spPr/>
    </dgm:pt>
    <dgm:pt modelId="{E97CCA8B-69FA-40DF-853A-D27803F1394F}">
      <dgm:prSet phldrT="[文字]"/>
      <dgm:spPr/>
      <dgm:t>
        <a:bodyPr/>
        <a:lstStyle/>
        <a:p>
          <a:r>
            <a:rPr lang="zh-TW" altLang="en-US" b="0" dirty="0">
              <a:latin typeface="標楷體" pitchFamily="65" charset="-120"/>
              <a:ea typeface="標楷體" pitchFamily="65" charset="-120"/>
            </a:rPr>
            <a:t>四大面向</a:t>
          </a:r>
        </a:p>
      </dgm:t>
    </dgm:pt>
    <dgm:pt modelId="{30DF2DB3-EF67-40DA-994B-1DAC150284A8}" type="parTrans" cxnId="{FE34D30D-2F29-41FE-977A-2B52A3397DC3}">
      <dgm:prSet/>
      <dgm:spPr/>
      <dgm:t>
        <a:bodyPr/>
        <a:lstStyle/>
        <a:p>
          <a:endParaRPr lang="zh-TW" altLang="en-US"/>
        </a:p>
      </dgm:t>
    </dgm:pt>
    <dgm:pt modelId="{C905F848-4D43-4C39-ADBE-DDB05471E6BA}" type="sibTrans" cxnId="{FE34D30D-2F29-41FE-977A-2B52A3397DC3}">
      <dgm:prSet/>
      <dgm:spPr/>
      <dgm:t>
        <a:bodyPr/>
        <a:lstStyle/>
        <a:p>
          <a:endParaRPr lang="zh-TW" altLang="en-US"/>
        </a:p>
      </dgm:t>
    </dgm:pt>
    <dgm:pt modelId="{CE1A5EB8-3B5C-4EF0-B383-77E026E5EFF6}">
      <dgm:prSet phldrT="[文字]"/>
      <dgm:spPr/>
      <dgm:t>
        <a:bodyPr/>
        <a:lstStyle/>
        <a:p>
          <a:r>
            <a:rPr lang="zh-TW" altLang="en-US" b="0" dirty="0" smtClean="0">
              <a:latin typeface="標楷體" pitchFamily="65" charset="-120"/>
              <a:ea typeface="標楷體" pitchFamily="65" charset="-120"/>
            </a:rPr>
            <a:t>九項</a:t>
          </a:r>
          <a:r>
            <a:rPr lang="zh-TW" altLang="en-US" b="0" dirty="0">
              <a:latin typeface="標楷體" pitchFamily="65" charset="-120"/>
              <a:ea typeface="標楷體" pitchFamily="65" charset="-120"/>
            </a:rPr>
            <a:t>核心工作</a:t>
          </a:r>
        </a:p>
      </dgm:t>
    </dgm:pt>
    <dgm:pt modelId="{7ED6D973-4BA1-4692-BE4E-668A5660D746}" type="parTrans" cxnId="{3AA0F6F9-89A3-4508-B5C4-D38249E71019}">
      <dgm:prSet/>
      <dgm:spPr/>
      <dgm:t>
        <a:bodyPr/>
        <a:lstStyle/>
        <a:p>
          <a:endParaRPr lang="zh-TW" altLang="en-US"/>
        </a:p>
      </dgm:t>
    </dgm:pt>
    <dgm:pt modelId="{62878517-1559-4F2A-A5DB-057DAF7E6233}" type="sibTrans" cxnId="{3AA0F6F9-89A3-4508-B5C4-D38249E71019}">
      <dgm:prSet/>
      <dgm:spPr/>
      <dgm:t>
        <a:bodyPr/>
        <a:lstStyle/>
        <a:p>
          <a:endParaRPr lang="zh-TW" altLang="en-US"/>
        </a:p>
      </dgm:t>
    </dgm:pt>
    <dgm:pt modelId="{D3DC2C4C-AA73-454C-B792-81FD8D3B1FCE}">
      <dgm:prSet phldrT="[文字]"/>
      <dgm:spPr/>
      <dgm:t>
        <a:bodyPr/>
        <a:lstStyle/>
        <a:p>
          <a:r>
            <a:rPr lang="zh-TW" altLang="en-US" b="0" dirty="0" smtClean="0">
              <a:latin typeface="標楷體" pitchFamily="65" charset="-120"/>
              <a:ea typeface="標楷體" pitchFamily="65" charset="-120"/>
            </a:rPr>
            <a:t>二十一個</a:t>
          </a:r>
          <a:r>
            <a:rPr lang="zh-TW" altLang="en-US" b="0" dirty="0">
              <a:latin typeface="標楷體" pitchFamily="65" charset="-120"/>
              <a:ea typeface="標楷體" pitchFamily="65" charset="-120"/>
            </a:rPr>
            <a:t>工作項目</a:t>
          </a:r>
        </a:p>
      </dgm:t>
    </dgm:pt>
    <dgm:pt modelId="{58CDADD2-1740-41D2-B98C-59AB38C46533}" type="parTrans" cxnId="{61E52A92-7E41-4537-A05D-44B3621484D7}">
      <dgm:prSet/>
      <dgm:spPr/>
      <dgm:t>
        <a:bodyPr/>
        <a:lstStyle/>
        <a:p>
          <a:endParaRPr lang="zh-TW" altLang="en-US"/>
        </a:p>
      </dgm:t>
    </dgm:pt>
    <dgm:pt modelId="{27871CB0-A6A9-42EB-99AD-3AB519A545AB}" type="sibTrans" cxnId="{61E52A92-7E41-4537-A05D-44B3621484D7}">
      <dgm:prSet/>
      <dgm:spPr/>
      <dgm:t>
        <a:bodyPr/>
        <a:lstStyle/>
        <a:p>
          <a:endParaRPr lang="zh-TW" altLang="en-US"/>
        </a:p>
      </dgm:t>
    </dgm:pt>
    <dgm:pt modelId="{B371A949-809C-4B9E-B735-DFC80FEEBAAA}" type="pres">
      <dgm:prSet presAssocID="{28EB9E6B-FDD3-4385-9C08-4B5A860F674E}" presName="Name0" presStyleCnt="0">
        <dgm:presLayoutVars>
          <dgm:dir/>
          <dgm:animLvl val="lvl"/>
          <dgm:resizeHandles val="exact"/>
        </dgm:presLayoutVars>
      </dgm:prSet>
      <dgm:spPr/>
    </dgm:pt>
    <dgm:pt modelId="{C0022FDA-B6C3-423E-95AB-AEBF8FCFA227}" type="pres">
      <dgm:prSet presAssocID="{E97CCA8B-69FA-40DF-853A-D27803F1394F}" presName="parTxOnly" presStyleLbl="node1" presStyleIdx="0" presStyleCnt="3">
        <dgm:presLayoutVars>
          <dgm:chMax val="0"/>
          <dgm:chPref val="0"/>
          <dgm:bulletEnabled val="1"/>
        </dgm:presLayoutVars>
      </dgm:prSet>
      <dgm:spPr/>
      <dgm:t>
        <a:bodyPr/>
        <a:lstStyle/>
        <a:p>
          <a:endParaRPr lang="zh-TW" altLang="en-US"/>
        </a:p>
      </dgm:t>
    </dgm:pt>
    <dgm:pt modelId="{B95EB27E-4D39-4414-BAFB-B778B8D33223}" type="pres">
      <dgm:prSet presAssocID="{C905F848-4D43-4C39-ADBE-DDB05471E6BA}" presName="parTxOnlySpace" presStyleCnt="0"/>
      <dgm:spPr/>
    </dgm:pt>
    <dgm:pt modelId="{D38DDE4D-FE33-4D44-AA06-7EAF59CD5DE9}" type="pres">
      <dgm:prSet presAssocID="{CE1A5EB8-3B5C-4EF0-B383-77E026E5EFF6}" presName="parTxOnly" presStyleLbl="node1" presStyleIdx="1" presStyleCnt="3" custLinFactNeighborX="-7736" custLinFactNeighborY="4259">
        <dgm:presLayoutVars>
          <dgm:chMax val="0"/>
          <dgm:chPref val="0"/>
          <dgm:bulletEnabled val="1"/>
        </dgm:presLayoutVars>
      </dgm:prSet>
      <dgm:spPr/>
      <dgm:t>
        <a:bodyPr/>
        <a:lstStyle/>
        <a:p>
          <a:endParaRPr lang="zh-TW" altLang="en-US"/>
        </a:p>
      </dgm:t>
    </dgm:pt>
    <dgm:pt modelId="{85B11351-7942-4A0C-A513-C3FF52895185}" type="pres">
      <dgm:prSet presAssocID="{62878517-1559-4F2A-A5DB-057DAF7E6233}" presName="parTxOnlySpace" presStyleCnt="0"/>
      <dgm:spPr/>
    </dgm:pt>
    <dgm:pt modelId="{912F2315-0BFF-476B-9A1A-DF7170BC796B}" type="pres">
      <dgm:prSet presAssocID="{D3DC2C4C-AA73-454C-B792-81FD8D3B1FCE}" presName="parTxOnly" presStyleLbl="node1" presStyleIdx="2" presStyleCnt="3" custAng="0" custLinFactNeighborX="-2685" custLinFactNeighborY="4259">
        <dgm:presLayoutVars>
          <dgm:chMax val="0"/>
          <dgm:chPref val="0"/>
          <dgm:bulletEnabled val="1"/>
        </dgm:presLayoutVars>
      </dgm:prSet>
      <dgm:spPr/>
      <dgm:t>
        <a:bodyPr/>
        <a:lstStyle/>
        <a:p>
          <a:endParaRPr lang="zh-TW" altLang="en-US"/>
        </a:p>
      </dgm:t>
    </dgm:pt>
  </dgm:ptLst>
  <dgm:cxnLst>
    <dgm:cxn modelId="{2F20EB61-6768-4527-AA34-52B891279B6A}" type="presOf" srcId="{E97CCA8B-69FA-40DF-853A-D27803F1394F}" destId="{C0022FDA-B6C3-423E-95AB-AEBF8FCFA227}" srcOrd="0" destOrd="0" presId="urn:microsoft.com/office/officeart/2005/8/layout/chevron1"/>
    <dgm:cxn modelId="{6F270FC0-7685-4A4C-9C20-A4358CEF3E8A}" type="presOf" srcId="{D3DC2C4C-AA73-454C-B792-81FD8D3B1FCE}" destId="{912F2315-0BFF-476B-9A1A-DF7170BC796B}" srcOrd="0" destOrd="0" presId="urn:microsoft.com/office/officeart/2005/8/layout/chevron1"/>
    <dgm:cxn modelId="{3AA0F6F9-89A3-4508-B5C4-D38249E71019}" srcId="{28EB9E6B-FDD3-4385-9C08-4B5A860F674E}" destId="{CE1A5EB8-3B5C-4EF0-B383-77E026E5EFF6}" srcOrd="1" destOrd="0" parTransId="{7ED6D973-4BA1-4692-BE4E-668A5660D746}" sibTransId="{62878517-1559-4F2A-A5DB-057DAF7E6233}"/>
    <dgm:cxn modelId="{61E52A92-7E41-4537-A05D-44B3621484D7}" srcId="{28EB9E6B-FDD3-4385-9C08-4B5A860F674E}" destId="{D3DC2C4C-AA73-454C-B792-81FD8D3B1FCE}" srcOrd="2" destOrd="0" parTransId="{58CDADD2-1740-41D2-B98C-59AB38C46533}" sibTransId="{27871CB0-A6A9-42EB-99AD-3AB519A545AB}"/>
    <dgm:cxn modelId="{D0B20F5B-F8CE-4A24-B8F2-42FF0DDBEDC8}" type="presOf" srcId="{CE1A5EB8-3B5C-4EF0-B383-77E026E5EFF6}" destId="{D38DDE4D-FE33-4D44-AA06-7EAF59CD5DE9}" srcOrd="0" destOrd="0" presId="urn:microsoft.com/office/officeart/2005/8/layout/chevron1"/>
    <dgm:cxn modelId="{BC7CBFDF-F683-454A-8F16-A18A76BA9591}" type="presOf" srcId="{28EB9E6B-FDD3-4385-9C08-4B5A860F674E}" destId="{B371A949-809C-4B9E-B735-DFC80FEEBAAA}" srcOrd="0" destOrd="0" presId="urn:microsoft.com/office/officeart/2005/8/layout/chevron1"/>
    <dgm:cxn modelId="{FE34D30D-2F29-41FE-977A-2B52A3397DC3}" srcId="{28EB9E6B-FDD3-4385-9C08-4B5A860F674E}" destId="{E97CCA8B-69FA-40DF-853A-D27803F1394F}" srcOrd="0" destOrd="0" parTransId="{30DF2DB3-EF67-40DA-994B-1DAC150284A8}" sibTransId="{C905F848-4D43-4C39-ADBE-DDB05471E6BA}"/>
    <dgm:cxn modelId="{C33B993D-1557-473C-963F-F43FEA84D1F8}" type="presParOf" srcId="{B371A949-809C-4B9E-B735-DFC80FEEBAAA}" destId="{C0022FDA-B6C3-423E-95AB-AEBF8FCFA227}" srcOrd="0" destOrd="0" presId="urn:microsoft.com/office/officeart/2005/8/layout/chevron1"/>
    <dgm:cxn modelId="{E700FB72-183B-46EB-B6A8-2E178B677916}" type="presParOf" srcId="{B371A949-809C-4B9E-B735-DFC80FEEBAAA}" destId="{B95EB27E-4D39-4414-BAFB-B778B8D33223}" srcOrd="1" destOrd="0" presId="urn:microsoft.com/office/officeart/2005/8/layout/chevron1"/>
    <dgm:cxn modelId="{8609BCAE-8B39-46C1-B727-5AB66F9AB7BE}" type="presParOf" srcId="{B371A949-809C-4B9E-B735-DFC80FEEBAAA}" destId="{D38DDE4D-FE33-4D44-AA06-7EAF59CD5DE9}" srcOrd="2" destOrd="0" presId="urn:microsoft.com/office/officeart/2005/8/layout/chevron1"/>
    <dgm:cxn modelId="{2A440834-BB8E-4970-B034-8A078BCC906A}" type="presParOf" srcId="{B371A949-809C-4B9E-B735-DFC80FEEBAAA}" destId="{85B11351-7942-4A0C-A513-C3FF52895185}" srcOrd="3" destOrd="0" presId="urn:microsoft.com/office/officeart/2005/8/layout/chevron1"/>
    <dgm:cxn modelId="{A31DDC63-3C14-4FF6-941D-740C22916BB3}" type="presParOf" srcId="{B371A949-809C-4B9E-B735-DFC80FEEBAAA}" destId="{912F2315-0BFF-476B-9A1A-DF7170BC796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ECE19-B47B-4142-8ADA-42D37F3FD64B}" type="doc">
      <dgm:prSet loTypeId="urn:microsoft.com/office/officeart/2005/8/layout/process2" loCatId="process" qsTypeId="urn:microsoft.com/office/officeart/2005/8/quickstyle/simple2" qsCatId="simple" csTypeId="urn:microsoft.com/office/officeart/2005/8/colors/colorful3" csCatId="colorful" phldr="1"/>
      <dgm:spPr/>
    </dgm:pt>
    <dgm:pt modelId="{7AA3AD20-42C0-408F-A44B-690EBCE83B95}">
      <dgm:prSet phldrT="[文字]" custT="1"/>
      <dgm:spPr>
        <a:solidFill>
          <a:schemeClr val="accent2">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組織與法規</a:t>
          </a:r>
        </a:p>
      </dgm:t>
    </dgm:pt>
    <dgm:pt modelId="{49FE9695-2519-4783-A299-916E403BF3BD}" type="parTrans" cxnId="{B06C5FFC-7FC9-4A67-8F99-C7CD827F9E2A}">
      <dgm:prSet/>
      <dgm:spPr/>
      <dgm:t>
        <a:bodyPr/>
        <a:lstStyle/>
        <a:p>
          <a:endParaRPr lang="zh-TW" altLang="en-US"/>
        </a:p>
      </dgm:t>
    </dgm:pt>
    <dgm:pt modelId="{764B2CDF-F147-4BA8-BE14-1DEFAE0EB99D}" type="sibTrans" cxnId="{B06C5FFC-7FC9-4A67-8F99-C7CD827F9E2A}">
      <dgm:prSet/>
      <dgm:spPr>
        <a:solidFill>
          <a:schemeClr val="accent2">
            <a:lumMod val="60000"/>
            <a:lumOff val="40000"/>
          </a:schemeClr>
        </a:solidFill>
      </dgm:spPr>
      <dgm:t>
        <a:bodyPr/>
        <a:lstStyle/>
        <a:p>
          <a:endParaRPr lang="zh-TW" altLang="en-US"/>
        </a:p>
      </dgm:t>
    </dgm:pt>
    <dgm:pt modelId="{7C6DB660-8FC1-4F64-A19E-3723F6EBD065}">
      <dgm:prSet phldrT="[文字]" custT="1"/>
      <dgm:spPr>
        <a:solidFill>
          <a:schemeClr val="accent3">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宣導與增能</a:t>
          </a:r>
        </a:p>
      </dgm:t>
    </dgm:pt>
    <dgm:pt modelId="{12F8F3CA-F30D-4446-83F4-83F74CAD3901}" type="parTrans" cxnId="{6FB6A169-2BE4-4C59-8D1F-3A7FFD4CDE8C}">
      <dgm:prSet/>
      <dgm:spPr/>
      <dgm:t>
        <a:bodyPr/>
        <a:lstStyle/>
        <a:p>
          <a:endParaRPr lang="zh-TW" altLang="en-US"/>
        </a:p>
      </dgm:t>
    </dgm:pt>
    <dgm:pt modelId="{B7BD5A2A-5658-4BA4-B46B-6D4997707EA8}" type="sibTrans" cxnId="{6FB6A169-2BE4-4C59-8D1F-3A7FFD4CDE8C}">
      <dgm:prSet/>
      <dgm:spPr>
        <a:solidFill>
          <a:schemeClr val="accent3">
            <a:lumMod val="60000"/>
            <a:lumOff val="40000"/>
          </a:schemeClr>
        </a:solidFill>
      </dgm:spPr>
      <dgm:t>
        <a:bodyPr/>
        <a:lstStyle/>
        <a:p>
          <a:endParaRPr lang="zh-TW" altLang="en-US"/>
        </a:p>
      </dgm:t>
    </dgm:pt>
    <dgm:pt modelId="{DEA2A07E-8734-4712-93DF-1762B4589C17}">
      <dgm:prSet phldrT="[文字]" custT="1"/>
      <dgm:spPr>
        <a:solidFill>
          <a:schemeClr val="accent1">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資源與設備</a:t>
          </a:r>
        </a:p>
      </dgm:t>
    </dgm:pt>
    <dgm:pt modelId="{B66E58E5-7ECF-4942-A1A8-680721F02FB4}" type="parTrans" cxnId="{FD5B2502-F038-43F7-BAC5-67945B9D8227}">
      <dgm:prSet/>
      <dgm:spPr/>
      <dgm:t>
        <a:bodyPr/>
        <a:lstStyle/>
        <a:p>
          <a:endParaRPr lang="zh-TW" altLang="en-US"/>
        </a:p>
      </dgm:t>
    </dgm:pt>
    <dgm:pt modelId="{067F2DFD-7C0C-4269-80E6-A07B3A52BA45}" type="sibTrans" cxnId="{FD5B2502-F038-43F7-BAC5-67945B9D8227}">
      <dgm:prSet/>
      <dgm:spPr/>
      <dgm:t>
        <a:bodyPr/>
        <a:lstStyle/>
        <a:p>
          <a:endParaRPr lang="zh-TW" altLang="en-US"/>
        </a:p>
      </dgm:t>
    </dgm:pt>
    <dgm:pt modelId="{713D3D19-59E7-49E5-8E40-035EE68B670F}">
      <dgm:prSet phldrT="[文字]" custT="1"/>
      <dgm:spPr>
        <a:solidFill>
          <a:schemeClr val="accent4">
            <a:lumMod val="60000"/>
            <a:lumOff val="40000"/>
          </a:schemeClr>
        </a:solidFill>
      </dgm:spPr>
      <dgm:t>
        <a:bodyPr/>
        <a:lstStyle/>
        <a:p>
          <a:r>
            <a:rPr lang="zh-TW" altLang="en-US" sz="2400" b="1" dirty="0">
              <a:solidFill>
                <a:schemeClr val="tx1"/>
              </a:solidFill>
              <a:latin typeface="微軟正黑體" pitchFamily="34" charset="-120"/>
              <a:ea typeface="微軟正黑體" pitchFamily="34" charset="-120"/>
            </a:rPr>
            <a:t>課程與教學</a:t>
          </a:r>
        </a:p>
      </dgm:t>
    </dgm:pt>
    <dgm:pt modelId="{CEDCF10C-6DE3-4F98-B171-0024EA9BB9C6}" type="parTrans" cxnId="{04E1CA37-121A-4A96-88D2-8C347BC951DD}">
      <dgm:prSet/>
      <dgm:spPr/>
      <dgm:t>
        <a:bodyPr/>
        <a:lstStyle/>
        <a:p>
          <a:endParaRPr lang="zh-TW" altLang="en-US"/>
        </a:p>
      </dgm:t>
    </dgm:pt>
    <dgm:pt modelId="{251232D5-6251-4FF9-B514-3F75C22D190A}" type="sibTrans" cxnId="{04E1CA37-121A-4A96-88D2-8C347BC951DD}">
      <dgm:prSet/>
      <dgm:spPr>
        <a:solidFill>
          <a:schemeClr val="accent4">
            <a:lumMod val="60000"/>
            <a:lumOff val="40000"/>
          </a:schemeClr>
        </a:solidFill>
      </dgm:spPr>
      <dgm:t>
        <a:bodyPr/>
        <a:lstStyle/>
        <a:p>
          <a:endParaRPr lang="zh-TW" altLang="en-US"/>
        </a:p>
      </dgm:t>
    </dgm:pt>
    <dgm:pt modelId="{FDF4F176-9141-49D1-8DA1-63B9477C9E93}" type="pres">
      <dgm:prSet presAssocID="{A3EECE19-B47B-4142-8ADA-42D37F3FD64B}" presName="linearFlow" presStyleCnt="0">
        <dgm:presLayoutVars>
          <dgm:resizeHandles val="exact"/>
        </dgm:presLayoutVars>
      </dgm:prSet>
      <dgm:spPr/>
    </dgm:pt>
    <dgm:pt modelId="{59631CB8-0106-4478-AB48-407BBEEBF079}" type="pres">
      <dgm:prSet presAssocID="{7AA3AD20-42C0-408F-A44B-690EBCE83B95}" presName="node" presStyleLbl="node1" presStyleIdx="0" presStyleCnt="4" custScaleY="76829" custLinFactNeighborX="-13488" custLinFactNeighborY="4121">
        <dgm:presLayoutVars>
          <dgm:bulletEnabled val="1"/>
        </dgm:presLayoutVars>
      </dgm:prSet>
      <dgm:spPr/>
      <dgm:t>
        <a:bodyPr/>
        <a:lstStyle/>
        <a:p>
          <a:endParaRPr lang="zh-TW" altLang="en-US"/>
        </a:p>
      </dgm:t>
    </dgm:pt>
    <dgm:pt modelId="{4AF59921-B87A-402A-BB0B-7AD80338B739}" type="pres">
      <dgm:prSet presAssocID="{764B2CDF-F147-4BA8-BE14-1DEFAE0EB99D}" presName="sibTrans" presStyleLbl="sibTrans2D1" presStyleIdx="0" presStyleCnt="3"/>
      <dgm:spPr/>
      <dgm:t>
        <a:bodyPr/>
        <a:lstStyle/>
        <a:p>
          <a:endParaRPr lang="zh-TW" altLang="en-US"/>
        </a:p>
      </dgm:t>
    </dgm:pt>
    <dgm:pt modelId="{C85D2EE2-9F42-4E7F-89BD-9D2C1B7B7E03}" type="pres">
      <dgm:prSet presAssocID="{764B2CDF-F147-4BA8-BE14-1DEFAE0EB99D}" presName="connectorText" presStyleLbl="sibTrans2D1" presStyleIdx="0" presStyleCnt="3"/>
      <dgm:spPr/>
      <dgm:t>
        <a:bodyPr/>
        <a:lstStyle/>
        <a:p>
          <a:endParaRPr lang="zh-TW" altLang="en-US"/>
        </a:p>
      </dgm:t>
    </dgm:pt>
    <dgm:pt modelId="{C3FCFC7C-7BA9-4452-8B4E-28B4E7497C6D}" type="pres">
      <dgm:prSet presAssocID="{713D3D19-59E7-49E5-8E40-035EE68B670F}" presName="node" presStyleLbl="node1" presStyleIdx="1" presStyleCnt="4" custScaleY="84028" custLinFactNeighborX="-11378" custLinFactNeighborY="-11788">
        <dgm:presLayoutVars>
          <dgm:bulletEnabled val="1"/>
        </dgm:presLayoutVars>
      </dgm:prSet>
      <dgm:spPr/>
      <dgm:t>
        <a:bodyPr/>
        <a:lstStyle/>
        <a:p>
          <a:endParaRPr lang="zh-TW" altLang="en-US"/>
        </a:p>
      </dgm:t>
    </dgm:pt>
    <dgm:pt modelId="{234F7FC7-E9F8-4C83-9885-EAAD7454518D}" type="pres">
      <dgm:prSet presAssocID="{251232D5-6251-4FF9-B514-3F75C22D190A}" presName="sibTrans" presStyleLbl="sibTrans2D1" presStyleIdx="1" presStyleCnt="3"/>
      <dgm:spPr/>
      <dgm:t>
        <a:bodyPr/>
        <a:lstStyle/>
        <a:p>
          <a:endParaRPr lang="zh-TW" altLang="en-US"/>
        </a:p>
      </dgm:t>
    </dgm:pt>
    <dgm:pt modelId="{C2A9C8ED-5978-4B1F-918E-34CE41FFDD36}" type="pres">
      <dgm:prSet presAssocID="{251232D5-6251-4FF9-B514-3F75C22D190A}" presName="connectorText" presStyleLbl="sibTrans2D1" presStyleIdx="1" presStyleCnt="3"/>
      <dgm:spPr/>
      <dgm:t>
        <a:bodyPr/>
        <a:lstStyle/>
        <a:p>
          <a:endParaRPr lang="zh-TW" altLang="en-US"/>
        </a:p>
      </dgm:t>
    </dgm:pt>
    <dgm:pt modelId="{36E7C767-AA04-4D2B-A58E-2367A73C6EF9}" type="pres">
      <dgm:prSet presAssocID="{7C6DB660-8FC1-4F64-A19E-3723F6EBD065}" presName="node" presStyleLbl="node1" presStyleIdx="2" presStyleCnt="4" custScaleY="76147" custLinFactNeighborX="-12766" custLinFactNeighborY="-2519">
        <dgm:presLayoutVars>
          <dgm:bulletEnabled val="1"/>
        </dgm:presLayoutVars>
      </dgm:prSet>
      <dgm:spPr/>
      <dgm:t>
        <a:bodyPr/>
        <a:lstStyle/>
        <a:p>
          <a:endParaRPr lang="zh-TW" altLang="en-US"/>
        </a:p>
      </dgm:t>
    </dgm:pt>
    <dgm:pt modelId="{51FD9E04-9422-41AF-95BF-9377F3F4A97B}" type="pres">
      <dgm:prSet presAssocID="{B7BD5A2A-5658-4BA4-B46B-6D4997707EA8}" presName="sibTrans" presStyleLbl="sibTrans2D1" presStyleIdx="2" presStyleCnt="3" custAng="205556"/>
      <dgm:spPr/>
      <dgm:t>
        <a:bodyPr/>
        <a:lstStyle/>
        <a:p>
          <a:endParaRPr lang="zh-TW" altLang="en-US"/>
        </a:p>
      </dgm:t>
    </dgm:pt>
    <dgm:pt modelId="{5CDB7FF1-E895-40BD-8B8E-865A0D83035B}" type="pres">
      <dgm:prSet presAssocID="{B7BD5A2A-5658-4BA4-B46B-6D4997707EA8}" presName="connectorText" presStyleLbl="sibTrans2D1" presStyleIdx="2" presStyleCnt="3"/>
      <dgm:spPr/>
      <dgm:t>
        <a:bodyPr/>
        <a:lstStyle/>
        <a:p>
          <a:endParaRPr lang="zh-TW" altLang="en-US"/>
        </a:p>
      </dgm:t>
    </dgm:pt>
    <dgm:pt modelId="{F95D7863-F725-49E7-9FA4-F946C5CA2741}" type="pres">
      <dgm:prSet presAssocID="{DEA2A07E-8734-4712-93DF-1762B4589C17}" presName="node" presStyleLbl="node1" presStyleIdx="3" presStyleCnt="4" custScaleY="74114" custLinFactNeighborX="-11334" custLinFactNeighborY="-10954">
        <dgm:presLayoutVars>
          <dgm:bulletEnabled val="1"/>
        </dgm:presLayoutVars>
      </dgm:prSet>
      <dgm:spPr/>
      <dgm:t>
        <a:bodyPr/>
        <a:lstStyle/>
        <a:p>
          <a:endParaRPr lang="zh-TW" altLang="en-US"/>
        </a:p>
      </dgm:t>
    </dgm:pt>
  </dgm:ptLst>
  <dgm:cxnLst>
    <dgm:cxn modelId="{FD6D50F4-C0F1-4696-9E7C-F1D5C4C5AAB4}" type="presOf" srcId="{B7BD5A2A-5658-4BA4-B46B-6D4997707EA8}" destId="{51FD9E04-9422-41AF-95BF-9377F3F4A97B}" srcOrd="0" destOrd="0" presId="urn:microsoft.com/office/officeart/2005/8/layout/process2"/>
    <dgm:cxn modelId="{4DA90174-4705-409A-9925-F1A89A748D9F}" type="presOf" srcId="{7C6DB660-8FC1-4F64-A19E-3723F6EBD065}" destId="{36E7C767-AA04-4D2B-A58E-2367A73C6EF9}" srcOrd="0" destOrd="0" presId="urn:microsoft.com/office/officeart/2005/8/layout/process2"/>
    <dgm:cxn modelId="{04E1CA37-121A-4A96-88D2-8C347BC951DD}" srcId="{A3EECE19-B47B-4142-8ADA-42D37F3FD64B}" destId="{713D3D19-59E7-49E5-8E40-035EE68B670F}" srcOrd="1" destOrd="0" parTransId="{CEDCF10C-6DE3-4F98-B171-0024EA9BB9C6}" sibTransId="{251232D5-6251-4FF9-B514-3F75C22D190A}"/>
    <dgm:cxn modelId="{3F2B8ABA-D1D4-4D92-A481-09C6B245213B}" type="presOf" srcId="{713D3D19-59E7-49E5-8E40-035EE68B670F}" destId="{C3FCFC7C-7BA9-4452-8B4E-28B4E7497C6D}" srcOrd="0" destOrd="0" presId="urn:microsoft.com/office/officeart/2005/8/layout/process2"/>
    <dgm:cxn modelId="{6FB6A169-2BE4-4C59-8D1F-3A7FFD4CDE8C}" srcId="{A3EECE19-B47B-4142-8ADA-42D37F3FD64B}" destId="{7C6DB660-8FC1-4F64-A19E-3723F6EBD065}" srcOrd="2" destOrd="0" parTransId="{12F8F3CA-F30D-4446-83F4-83F74CAD3901}" sibTransId="{B7BD5A2A-5658-4BA4-B46B-6D4997707EA8}"/>
    <dgm:cxn modelId="{0E7C7041-BEA5-4D2B-A90A-8F96F3BD9707}" type="presOf" srcId="{DEA2A07E-8734-4712-93DF-1762B4589C17}" destId="{F95D7863-F725-49E7-9FA4-F946C5CA2741}" srcOrd="0" destOrd="0" presId="urn:microsoft.com/office/officeart/2005/8/layout/process2"/>
    <dgm:cxn modelId="{B9033B89-983B-4F6F-813F-58DFD0F18678}" type="presOf" srcId="{7AA3AD20-42C0-408F-A44B-690EBCE83B95}" destId="{59631CB8-0106-4478-AB48-407BBEEBF079}" srcOrd="0" destOrd="0" presId="urn:microsoft.com/office/officeart/2005/8/layout/process2"/>
    <dgm:cxn modelId="{06531828-CBBB-4C64-AFA0-3E4AD1B5BAAE}" type="presOf" srcId="{A3EECE19-B47B-4142-8ADA-42D37F3FD64B}" destId="{FDF4F176-9141-49D1-8DA1-63B9477C9E93}" srcOrd="0" destOrd="0" presId="urn:microsoft.com/office/officeart/2005/8/layout/process2"/>
    <dgm:cxn modelId="{0DD2BB59-8B6A-496F-9159-F56FE204D126}" type="presOf" srcId="{251232D5-6251-4FF9-B514-3F75C22D190A}" destId="{234F7FC7-E9F8-4C83-9885-EAAD7454518D}" srcOrd="0" destOrd="0" presId="urn:microsoft.com/office/officeart/2005/8/layout/process2"/>
    <dgm:cxn modelId="{3EDCF9DE-4CC3-465D-9341-F0E23491F856}" type="presOf" srcId="{764B2CDF-F147-4BA8-BE14-1DEFAE0EB99D}" destId="{4AF59921-B87A-402A-BB0B-7AD80338B739}" srcOrd="0" destOrd="0" presId="urn:microsoft.com/office/officeart/2005/8/layout/process2"/>
    <dgm:cxn modelId="{C1B76F9C-978D-4692-AFCD-0CBC1A5110F4}" type="presOf" srcId="{B7BD5A2A-5658-4BA4-B46B-6D4997707EA8}" destId="{5CDB7FF1-E895-40BD-8B8E-865A0D83035B}" srcOrd="1" destOrd="0" presId="urn:microsoft.com/office/officeart/2005/8/layout/process2"/>
    <dgm:cxn modelId="{FD5B2502-F038-43F7-BAC5-67945B9D8227}" srcId="{A3EECE19-B47B-4142-8ADA-42D37F3FD64B}" destId="{DEA2A07E-8734-4712-93DF-1762B4589C17}" srcOrd="3" destOrd="0" parTransId="{B66E58E5-7ECF-4942-A1A8-680721F02FB4}" sibTransId="{067F2DFD-7C0C-4269-80E6-A07B3A52BA45}"/>
    <dgm:cxn modelId="{B06C5FFC-7FC9-4A67-8F99-C7CD827F9E2A}" srcId="{A3EECE19-B47B-4142-8ADA-42D37F3FD64B}" destId="{7AA3AD20-42C0-408F-A44B-690EBCE83B95}" srcOrd="0" destOrd="0" parTransId="{49FE9695-2519-4783-A299-916E403BF3BD}" sibTransId="{764B2CDF-F147-4BA8-BE14-1DEFAE0EB99D}"/>
    <dgm:cxn modelId="{F0F2557B-3059-405B-9C12-1FFC11EEA9C3}" type="presOf" srcId="{764B2CDF-F147-4BA8-BE14-1DEFAE0EB99D}" destId="{C85D2EE2-9F42-4E7F-89BD-9D2C1B7B7E03}" srcOrd="1" destOrd="0" presId="urn:microsoft.com/office/officeart/2005/8/layout/process2"/>
    <dgm:cxn modelId="{0EEB434F-FD27-4B0B-93EC-7686BD340396}" type="presOf" srcId="{251232D5-6251-4FF9-B514-3F75C22D190A}" destId="{C2A9C8ED-5978-4B1F-918E-34CE41FFDD36}" srcOrd="1" destOrd="0" presId="urn:microsoft.com/office/officeart/2005/8/layout/process2"/>
    <dgm:cxn modelId="{27D4D4F4-EFDF-4647-A5E8-AF162332E68B}" type="presParOf" srcId="{FDF4F176-9141-49D1-8DA1-63B9477C9E93}" destId="{59631CB8-0106-4478-AB48-407BBEEBF079}" srcOrd="0" destOrd="0" presId="urn:microsoft.com/office/officeart/2005/8/layout/process2"/>
    <dgm:cxn modelId="{73D7544D-5F6F-4C89-B7FD-8DA90B84AA0E}" type="presParOf" srcId="{FDF4F176-9141-49D1-8DA1-63B9477C9E93}" destId="{4AF59921-B87A-402A-BB0B-7AD80338B739}" srcOrd="1" destOrd="0" presId="urn:microsoft.com/office/officeart/2005/8/layout/process2"/>
    <dgm:cxn modelId="{F144B4C0-011D-453B-BF18-64C610A8AF6C}" type="presParOf" srcId="{4AF59921-B87A-402A-BB0B-7AD80338B739}" destId="{C85D2EE2-9F42-4E7F-89BD-9D2C1B7B7E03}" srcOrd="0" destOrd="0" presId="urn:microsoft.com/office/officeart/2005/8/layout/process2"/>
    <dgm:cxn modelId="{3E887DDB-A575-49D5-B64F-3FE32711A210}" type="presParOf" srcId="{FDF4F176-9141-49D1-8DA1-63B9477C9E93}" destId="{C3FCFC7C-7BA9-4452-8B4E-28B4E7497C6D}" srcOrd="2" destOrd="0" presId="urn:microsoft.com/office/officeart/2005/8/layout/process2"/>
    <dgm:cxn modelId="{D48FB3CA-DABB-435C-9C73-46C4961B1FA3}" type="presParOf" srcId="{FDF4F176-9141-49D1-8DA1-63B9477C9E93}" destId="{234F7FC7-E9F8-4C83-9885-EAAD7454518D}" srcOrd="3" destOrd="0" presId="urn:microsoft.com/office/officeart/2005/8/layout/process2"/>
    <dgm:cxn modelId="{940DE078-7475-44A6-B6DC-BE03C47DB2B5}" type="presParOf" srcId="{234F7FC7-E9F8-4C83-9885-EAAD7454518D}" destId="{C2A9C8ED-5978-4B1F-918E-34CE41FFDD36}" srcOrd="0" destOrd="0" presId="urn:microsoft.com/office/officeart/2005/8/layout/process2"/>
    <dgm:cxn modelId="{5109CFDA-DB15-47AE-8BA2-00225A78E5F9}" type="presParOf" srcId="{FDF4F176-9141-49D1-8DA1-63B9477C9E93}" destId="{36E7C767-AA04-4D2B-A58E-2367A73C6EF9}" srcOrd="4" destOrd="0" presId="urn:microsoft.com/office/officeart/2005/8/layout/process2"/>
    <dgm:cxn modelId="{93E1AC9C-4011-475A-A980-24BB64D596D5}" type="presParOf" srcId="{FDF4F176-9141-49D1-8DA1-63B9477C9E93}" destId="{51FD9E04-9422-41AF-95BF-9377F3F4A97B}" srcOrd="5" destOrd="0" presId="urn:microsoft.com/office/officeart/2005/8/layout/process2"/>
    <dgm:cxn modelId="{4C9107E1-F974-4273-95D5-26963DE5389A}" type="presParOf" srcId="{51FD9E04-9422-41AF-95BF-9377F3F4A97B}" destId="{5CDB7FF1-E895-40BD-8B8E-865A0D83035B}" srcOrd="0" destOrd="0" presId="urn:microsoft.com/office/officeart/2005/8/layout/process2"/>
    <dgm:cxn modelId="{1EAEC406-E078-4CE3-BF15-B1471D67EE98}" type="presParOf" srcId="{FDF4F176-9141-49D1-8DA1-63B9477C9E93}" destId="{F95D7863-F725-49E7-9FA4-F946C5CA2741}"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A2DDFF-B64C-43E5-9C0A-5728C802EC80}"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zh-TW" altLang="en-US"/>
        </a:p>
      </dgm:t>
    </dgm:pt>
    <dgm:pt modelId="{A25191D1-E7F4-47D0-B8AB-BD3642A2A1F7}">
      <dgm:prSet phldrT="[文字]" custT="1"/>
      <dgm:spPr>
        <a:solidFill>
          <a:srgbClr val="C00000"/>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師資培育</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FA1B923C-70A1-4B85-8834-627319A8BEA6}" type="parTrans" cxnId="{245E0B8A-36C0-4E58-A8DF-7306A1D0DAE5}">
      <dgm:prSet/>
      <dgm:spPr/>
      <dgm:t>
        <a:bodyPr/>
        <a:lstStyle/>
        <a:p>
          <a:endParaRPr lang="zh-TW" altLang="en-US"/>
        </a:p>
      </dgm:t>
    </dgm:pt>
    <dgm:pt modelId="{27DAC51C-69B7-41C8-8230-293776F6A12F}" type="sibTrans" cxnId="{245E0B8A-36C0-4E58-A8DF-7306A1D0DAE5}">
      <dgm:prSet/>
      <dgm:spPr/>
      <dgm:t>
        <a:bodyPr/>
        <a:lstStyle/>
        <a:p>
          <a:endParaRPr lang="zh-TW" altLang="en-US"/>
        </a:p>
      </dgm:t>
    </dgm:pt>
    <dgm:pt modelId="{5BCD7FD7-E153-47B9-BA98-2781A7A3FFC1}">
      <dgm:prSet phldrT="[文字]" custT="1"/>
      <dgm:spPr>
        <a:solidFill>
          <a:srgbClr val="006600"/>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專業支持</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29693C1D-AE3A-48AD-A3E0-9C44A29378A7}" type="parTrans" cxnId="{97D8024D-D187-4F49-A509-1ABDEE0EFFDE}">
      <dgm:prSet/>
      <dgm:spPr/>
      <dgm:t>
        <a:bodyPr/>
        <a:lstStyle/>
        <a:p>
          <a:endParaRPr lang="zh-TW" altLang="en-US"/>
        </a:p>
      </dgm:t>
    </dgm:pt>
    <dgm:pt modelId="{1E53AAA7-472E-4137-97FC-87E2A89A733F}" type="sibTrans" cxnId="{97D8024D-D187-4F49-A509-1ABDEE0EFFDE}">
      <dgm:prSet/>
      <dgm:spPr/>
      <dgm:t>
        <a:bodyPr/>
        <a:lstStyle/>
        <a:p>
          <a:endParaRPr lang="zh-TW" altLang="en-US"/>
        </a:p>
      </dgm:t>
    </dgm:pt>
    <dgm:pt modelId="{9CB8294B-18C7-4916-A8D5-B1CD25F15E82}">
      <dgm:prSet phldrT="[文字]" custT="1"/>
      <dgm:spPr>
        <a:solidFill>
          <a:srgbClr val="680068"/>
        </a:solidFill>
      </dgm:spPr>
      <dgm:t>
        <a:bodyPr/>
        <a:lstStyle/>
        <a:p>
          <a:r>
            <a:rPr lang="zh-TW" altLang="en-US" sz="2000" b="1" i="0" dirty="0" smtClean="0">
              <a:effectLst>
                <a:outerShdw blurRad="38100" dist="38100" dir="2700000" algn="tl">
                  <a:srgbClr val="000000">
                    <a:alpha val="43137"/>
                  </a:srgbClr>
                </a:outerShdw>
              </a:effectLst>
              <a:latin typeface="微軟正黑體" pitchFamily="34" charset="-120"/>
              <a:ea typeface="微軟正黑體" pitchFamily="34" charset="-120"/>
            </a:rPr>
            <a:t>設備基準</a:t>
          </a:r>
          <a:endParaRPr lang="zh-TW" altLang="en-US" sz="2000" b="1" i="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4F71D5C1-83D5-4F77-BD1E-9B125D27B2D5}" type="parTrans" cxnId="{34F46FC2-DA90-4130-9C64-4B4BB39F3940}">
      <dgm:prSet/>
      <dgm:spPr/>
      <dgm:t>
        <a:bodyPr/>
        <a:lstStyle/>
        <a:p>
          <a:endParaRPr lang="zh-TW" altLang="en-US"/>
        </a:p>
      </dgm:t>
    </dgm:pt>
    <dgm:pt modelId="{E71030C0-8B08-403F-98FF-38DCA428A837}" type="sibTrans" cxnId="{34F46FC2-DA90-4130-9C64-4B4BB39F3940}">
      <dgm:prSet/>
      <dgm:spPr/>
      <dgm:t>
        <a:bodyPr/>
        <a:lstStyle/>
        <a:p>
          <a:endParaRPr lang="zh-TW" altLang="en-US"/>
        </a:p>
      </dgm:t>
    </dgm:pt>
    <dgm:pt modelId="{EDEEDFD0-C0BB-4CB0-BA80-2B4274ED0024}">
      <dgm:prSet custT="1"/>
      <dgm:spPr/>
      <dgm:t>
        <a:bodyPr/>
        <a:lstStyle/>
        <a:p>
          <a:r>
            <a:rPr lang="zh-TW" altLang="en-US" sz="2000" b="1" dirty="0" smtClean="0">
              <a:latin typeface="標楷體" pitchFamily="65" charset="-120"/>
              <a:ea typeface="標楷體" pitchFamily="65" charset="-120"/>
            </a:rPr>
            <a:t>開設第二專長學分班、增能學分班</a:t>
          </a:r>
          <a:endParaRPr lang="zh-TW" altLang="en-US" sz="2000" b="1" dirty="0">
            <a:latin typeface="標楷體" pitchFamily="65" charset="-120"/>
            <a:ea typeface="標楷體" pitchFamily="65" charset="-120"/>
          </a:endParaRPr>
        </a:p>
      </dgm:t>
    </dgm:pt>
    <dgm:pt modelId="{D3BA50AA-EBB4-4956-97ED-6AC0C36598F1}" type="parTrans" cxnId="{C9339713-EA97-4DAA-B850-534521E81430}">
      <dgm:prSet/>
      <dgm:spPr/>
      <dgm:t>
        <a:bodyPr/>
        <a:lstStyle/>
        <a:p>
          <a:endParaRPr lang="zh-TW" altLang="en-US"/>
        </a:p>
      </dgm:t>
    </dgm:pt>
    <dgm:pt modelId="{E375EAEC-BA09-4C28-B71F-CDB9C74082CC}" type="sibTrans" cxnId="{C9339713-EA97-4DAA-B850-534521E81430}">
      <dgm:prSet/>
      <dgm:spPr/>
      <dgm:t>
        <a:bodyPr/>
        <a:lstStyle/>
        <a:p>
          <a:endParaRPr lang="zh-TW" altLang="en-US"/>
        </a:p>
      </dgm:t>
    </dgm:pt>
    <dgm:pt modelId="{78D66FA4-0DBB-4131-B408-444E34C505A7}">
      <dgm:prSet custT="1"/>
      <dgm:spPr/>
      <dgm:t>
        <a:bodyPr/>
        <a:lstStyle/>
        <a:p>
          <a:r>
            <a:rPr lang="zh-TW" altLang="en-US" sz="2000" b="1" dirty="0" smtClean="0">
              <a:latin typeface="標楷體" pitchFamily="65" charset="-120"/>
              <a:ea typeface="標楷體" pitchFamily="65" charset="-120"/>
            </a:rPr>
            <a:t>修訂教師在職進修補助要點</a:t>
          </a:r>
          <a:endParaRPr lang="zh-TW" altLang="en-US" sz="2000" b="1" dirty="0">
            <a:latin typeface="標楷體" pitchFamily="65" charset="-120"/>
            <a:ea typeface="標楷體" pitchFamily="65" charset="-120"/>
          </a:endParaRPr>
        </a:p>
      </dgm:t>
    </dgm:pt>
    <dgm:pt modelId="{3E79EDD5-1107-4E6D-9709-3F57B3713053}" type="parTrans" cxnId="{3E82BE1C-E796-40F8-8F5C-77CE03292CA8}">
      <dgm:prSet/>
      <dgm:spPr/>
      <dgm:t>
        <a:bodyPr/>
        <a:lstStyle/>
        <a:p>
          <a:endParaRPr lang="zh-TW" altLang="en-US"/>
        </a:p>
      </dgm:t>
    </dgm:pt>
    <dgm:pt modelId="{0F22311F-5193-4D85-9BB7-07F33FD59109}" type="sibTrans" cxnId="{3E82BE1C-E796-40F8-8F5C-77CE03292CA8}">
      <dgm:prSet/>
      <dgm:spPr/>
      <dgm:t>
        <a:bodyPr/>
        <a:lstStyle/>
        <a:p>
          <a:endParaRPr lang="zh-TW" altLang="en-US"/>
        </a:p>
      </dgm:t>
    </dgm:pt>
    <dgm:pt modelId="{770759D1-49DE-4E94-A3DE-55F0ABED75D1}">
      <dgm:prSet custT="1"/>
      <dgm:spPr/>
      <dgm:t>
        <a:bodyPr/>
        <a:lstStyle/>
        <a:p>
          <a:r>
            <a:rPr lang="en-US" altLang="zh-TW" sz="2000" b="1" dirty="0" smtClean="0">
              <a:latin typeface="標楷體" pitchFamily="65" charset="-120"/>
              <a:ea typeface="標楷體" pitchFamily="65" charset="-120"/>
            </a:rPr>
            <a:t>106</a:t>
          </a:r>
          <a:r>
            <a:rPr lang="zh-TW" altLang="en-US" sz="2000" b="1" dirty="0" smtClean="0">
              <a:latin typeface="標楷體" pitchFamily="65" charset="-120"/>
              <a:ea typeface="標楷體" pitchFamily="65" charset="-120"/>
            </a:rPr>
            <a:t>學年度試辦科技領域前導學校</a:t>
          </a:r>
          <a:endParaRPr lang="zh-TW" altLang="en-US" sz="2000" b="1" dirty="0">
            <a:latin typeface="標楷體" pitchFamily="65" charset="-120"/>
            <a:ea typeface="標楷體" pitchFamily="65" charset="-120"/>
          </a:endParaRPr>
        </a:p>
      </dgm:t>
    </dgm:pt>
    <dgm:pt modelId="{54A1CF45-990B-4293-9406-10D539ABA532}" type="parTrans" cxnId="{9CCBD2E7-9D36-4A89-BECD-CB565D4DB598}">
      <dgm:prSet/>
      <dgm:spPr/>
      <dgm:t>
        <a:bodyPr/>
        <a:lstStyle/>
        <a:p>
          <a:endParaRPr lang="zh-TW" altLang="en-US"/>
        </a:p>
      </dgm:t>
    </dgm:pt>
    <dgm:pt modelId="{2DCB49DD-98D5-4319-B080-BFD400C0B417}" type="sibTrans" cxnId="{9CCBD2E7-9D36-4A89-BECD-CB565D4DB598}">
      <dgm:prSet/>
      <dgm:spPr/>
      <dgm:t>
        <a:bodyPr/>
        <a:lstStyle/>
        <a:p>
          <a:endParaRPr lang="zh-TW" altLang="en-US"/>
        </a:p>
      </dgm:t>
    </dgm:pt>
    <dgm:pt modelId="{E4917B0D-7E0C-46FF-BCC8-5A501735605A}">
      <dgm:prSet custT="1"/>
      <dgm:spPr/>
      <dgm:t>
        <a:bodyPr/>
        <a:lstStyle/>
        <a:p>
          <a:r>
            <a:rPr lang="zh-TW" altLang="en-US" sz="2000" b="1" dirty="0" smtClean="0">
              <a:latin typeface="標楷體" pitchFamily="65" charset="-120"/>
              <a:ea typeface="標楷體" pitchFamily="65" charset="-120"/>
            </a:rPr>
            <a:t>籌設科技領域中央輔導團</a:t>
          </a:r>
          <a:endParaRPr lang="zh-TW" altLang="en-US" sz="2000" b="1" dirty="0">
            <a:latin typeface="標楷體" pitchFamily="65" charset="-120"/>
            <a:ea typeface="標楷體" pitchFamily="65" charset="-120"/>
          </a:endParaRPr>
        </a:p>
      </dgm:t>
    </dgm:pt>
    <dgm:pt modelId="{1060B0EB-16D7-4F2F-A076-B0E8F8348FBF}" type="parTrans" cxnId="{C03892DE-5077-4F3B-84C3-2D5F08B65A5B}">
      <dgm:prSet/>
      <dgm:spPr/>
      <dgm:t>
        <a:bodyPr/>
        <a:lstStyle/>
        <a:p>
          <a:endParaRPr lang="zh-TW" altLang="en-US"/>
        </a:p>
      </dgm:t>
    </dgm:pt>
    <dgm:pt modelId="{2597DADA-44A2-4E8B-A143-EF2B06BD94F4}" type="sibTrans" cxnId="{C03892DE-5077-4F3B-84C3-2D5F08B65A5B}">
      <dgm:prSet/>
      <dgm:spPr/>
      <dgm:t>
        <a:bodyPr/>
        <a:lstStyle/>
        <a:p>
          <a:endParaRPr lang="zh-TW" altLang="en-US"/>
        </a:p>
      </dgm:t>
    </dgm:pt>
    <dgm:pt modelId="{91A9AEB3-DE53-488F-AD1B-CAD4084B6869}">
      <dgm:prSet custT="1"/>
      <dgm:spPr/>
      <dgm:t>
        <a:bodyPr/>
        <a:lstStyle/>
        <a:p>
          <a:r>
            <a:rPr lang="zh-TW" altLang="en-US" sz="2000" b="1" dirty="0" smtClean="0">
              <a:latin typeface="標楷體" pitchFamily="65" charset="-120"/>
              <a:ea typeface="標楷體" pitchFamily="65" charset="-120"/>
            </a:rPr>
            <a:t>規劃相關補助要點</a:t>
          </a:r>
          <a:r>
            <a:rPr lang="en-US" altLang="zh-TW" sz="2000" b="1" dirty="0" smtClean="0">
              <a:latin typeface="標楷體" pitchFamily="65" charset="-120"/>
              <a:ea typeface="標楷體" pitchFamily="65" charset="-120"/>
            </a:rPr>
            <a:t>-</a:t>
          </a:r>
          <a:r>
            <a:rPr lang="zh-TW" altLang="en-US" sz="2000" b="1" dirty="0" smtClean="0">
              <a:latin typeface="標楷體" pitchFamily="65" charset="-120"/>
              <a:ea typeface="標楷體" pitchFamily="65" charset="-120"/>
            </a:rPr>
            <a:t>引進外部科技資源進入校園協助課程共備及課程發展</a:t>
          </a:r>
          <a:endParaRPr lang="zh-TW" altLang="en-US" sz="2000" b="1" dirty="0">
            <a:latin typeface="標楷體" pitchFamily="65" charset="-120"/>
            <a:ea typeface="標楷體" pitchFamily="65" charset="-120"/>
          </a:endParaRPr>
        </a:p>
      </dgm:t>
    </dgm:pt>
    <dgm:pt modelId="{04B75E03-9AF9-4731-8D38-94A63E080BF8}" type="parTrans" cxnId="{ED897357-41AD-4519-8930-B065A5CEE340}">
      <dgm:prSet/>
      <dgm:spPr/>
      <dgm:t>
        <a:bodyPr/>
        <a:lstStyle/>
        <a:p>
          <a:endParaRPr lang="zh-TW" altLang="en-US"/>
        </a:p>
      </dgm:t>
    </dgm:pt>
    <dgm:pt modelId="{1C562CDD-88FA-428B-A8B8-4A0470C82A93}" type="sibTrans" cxnId="{ED897357-41AD-4519-8930-B065A5CEE340}">
      <dgm:prSet/>
      <dgm:spPr/>
      <dgm:t>
        <a:bodyPr/>
        <a:lstStyle/>
        <a:p>
          <a:endParaRPr lang="zh-TW" altLang="en-US"/>
        </a:p>
      </dgm:t>
    </dgm:pt>
    <dgm:pt modelId="{408F2299-A393-4D73-8CF0-31EB50C0E335}">
      <dgm:prSet custT="1"/>
      <dgm:spPr/>
      <dgm:t>
        <a:bodyPr/>
        <a:lstStyle/>
        <a:p>
          <a:r>
            <a:rPr lang="zh-TW" altLang="en-US" sz="2000" b="1" dirty="0" smtClean="0">
              <a:latin typeface="標楷體" pitchFamily="65" charset="-120"/>
              <a:ea typeface="標楷體" pitchFamily="65" charset="-120"/>
            </a:rPr>
            <a:t>研訂國民中小學設備基準</a:t>
          </a:r>
          <a:r>
            <a:rPr lang="en-US" altLang="zh-TW" sz="2000" b="1" dirty="0" smtClean="0">
              <a:latin typeface="標楷體" pitchFamily="65" charset="-120"/>
              <a:ea typeface="標楷體" pitchFamily="65" charset="-120"/>
            </a:rPr>
            <a:t>-</a:t>
          </a:r>
          <a:r>
            <a:rPr lang="zh-TW" altLang="zh-TW" sz="2000" b="1" dirty="0" smtClean="0">
              <a:latin typeface="標楷體" pitchFamily="65" charset="-120"/>
              <a:ea typeface="標楷體" pitchFamily="65" charset="-120"/>
            </a:rPr>
            <a:t>配合領綱公布並蒐集相關意見及建立共識後，賡續進行後續法制作業。</a:t>
          </a:r>
          <a:endParaRPr lang="zh-TW" altLang="en-US" sz="2000" b="1" dirty="0">
            <a:latin typeface="標楷體" pitchFamily="65" charset="-120"/>
            <a:ea typeface="標楷體" pitchFamily="65" charset="-120"/>
          </a:endParaRPr>
        </a:p>
      </dgm:t>
    </dgm:pt>
    <dgm:pt modelId="{7E59EFC1-E27B-4369-B6D0-D716E07FF21D}" type="parTrans" cxnId="{632C3AD9-FC16-4C24-A2F6-960342A68FF1}">
      <dgm:prSet/>
      <dgm:spPr/>
      <dgm:t>
        <a:bodyPr/>
        <a:lstStyle/>
        <a:p>
          <a:endParaRPr lang="zh-TW" altLang="en-US"/>
        </a:p>
      </dgm:t>
    </dgm:pt>
    <dgm:pt modelId="{48BFC383-D8A1-4904-814A-CF042EC06BF3}" type="sibTrans" cxnId="{632C3AD9-FC16-4C24-A2F6-960342A68FF1}">
      <dgm:prSet/>
      <dgm:spPr/>
      <dgm:t>
        <a:bodyPr/>
        <a:lstStyle/>
        <a:p>
          <a:endParaRPr lang="zh-TW" altLang="en-US"/>
        </a:p>
      </dgm:t>
    </dgm:pt>
    <dgm:pt modelId="{EE3FC1C7-DB4F-465C-A531-6E445221DBF8}">
      <dgm:prSet custT="1"/>
      <dgm:spPr/>
      <dgm:t>
        <a:bodyPr/>
        <a:lstStyle/>
        <a:p>
          <a:endParaRPr lang="zh-TW" altLang="en-US" sz="2000" b="1" dirty="0">
            <a:latin typeface="標楷體" pitchFamily="65" charset="-120"/>
            <a:ea typeface="標楷體" pitchFamily="65" charset="-120"/>
          </a:endParaRPr>
        </a:p>
      </dgm:t>
    </dgm:pt>
    <dgm:pt modelId="{7445CCF4-4FFD-45A1-8FE2-60830BD1577D}" type="parTrans" cxnId="{39ADCFD6-A5C9-46B9-904C-A7DC37B2EF52}">
      <dgm:prSet/>
      <dgm:spPr/>
      <dgm:t>
        <a:bodyPr/>
        <a:lstStyle/>
        <a:p>
          <a:endParaRPr lang="zh-TW" altLang="en-US"/>
        </a:p>
      </dgm:t>
    </dgm:pt>
    <dgm:pt modelId="{FC20A563-EC82-4CA9-9FC7-5DCAB98B6FF3}" type="sibTrans" cxnId="{39ADCFD6-A5C9-46B9-904C-A7DC37B2EF52}">
      <dgm:prSet/>
      <dgm:spPr/>
      <dgm:t>
        <a:bodyPr/>
        <a:lstStyle/>
        <a:p>
          <a:endParaRPr lang="zh-TW" altLang="en-US"/>
        </a:p>
      </dgm:t>
    </dgm:pt>
    <dgm:pt modelId="{AE583F3A-FB37-4BA5-8D57-C30B3E9810DA}" type="pres">
      <dgm:prSet presAssocID="{3FA2DDFF-B64C-43E5-9C0A-5728C802EC80}" presName="linear" presStyleCnt="0">
        <dgm:presLayoutVars>
          <dgm:dir/>
          <dgm:animLvl val="lvl"/>
          <dgm:resizeHandles val="exact"/>
        </dgm:presLayoutVars>
      </dgm:prSet>
      <dgm:spPr/>
      <dgm:t>
        <a:bodyPr/>
        <a:lstStyle/>
        <a:p>
          <a:endParaRPr lang="zh-TW" altLang="en-US"/>
        </a:p>
      </dgm:t>
    </dgm:pt>
    <dgm:pt modelId="{F0D1F74D-BE1B-4581-98FF-A3E1892684D3}" type="pres">
      <dgm:prSet presAssocID="{A25191D1-E7F4-47D0-B8AB-BD3642A2A1F7}" presName="parentLin" presStyleCnt="0"/>
      <dgm:spPr/>
    </dgm:pt>
    <dgm:pt modelId="{E7F27C84-E3AA-4287-A9D4-AFC6A9A4D156}" type="pres">
      <dgm:prSet presAssocID="{A25191D1-E7F4-47D0-B8AB-BD3642A2A1F7}" presName="parentLeftMargin" presStyleLbl="node1" presStyleIdx="0" presStyleCnt="3"/>
      <dgm:spPr/>
      <dgm:t>
        <a:bodyPr/>
        <a:lstStyle/>
        <a:p>
          <a:endParaRPr lang="zh-TW" altLang="en-US"/>
        </a:p>
      </dgm:t>
    </dgm:pt>
    <dgm:pt modelId="{DBE05457-DB05-40B0-9149-611A53E1A177}" type="pres">
      <dgm:prSet presAssocID="{A25191D1-E7F4-47D0-B8AB-BD3642A2A1F7}" presName="parentText" presStyleLbl="node1" presStyleIdx="0" presStyleCnt="3" custScaleX="43130">
        <dgm:presLayoutVars>
          <dgm:chMax val="0"/>
          <dgm:bulletEnabled val="1"/>
        </dgm:presLayoutVars>
      </dgm:prSet>
      <dgm:spPr/>
      <dgm:t>
        <a:bodyPr/>
        <a:lstStyle/>
        <a:p>
          <a:endParaRPr lang="zh-TW" altLang="en-US"/>
        </a:p>
      </dgm:t>
    </dgm:pt>
    <dgm:pt modelId="{A5711821-77E6-4A95-A71E-ED00B3808885}" type="pres">
      <dgm:prSet presAssocID="{A25191D1-E7F4-47D0-B8AB-BD3642A2A1F7}" presName="negativeSpace" presStyleCnt="0"/>
      <dgm:spPr/>
    </dgm:pt>
    <dgm:pt modelId="{7BA755E3-5A52-4D4B-A417-E653A2CA8544}" type="pres">
      <dgm:prSet presAssocID="{A25191D1-E7F4-47D0-B8AB-BD3642A2A1F7}" presName="childText" presStyleLbl="conFgAcc1" presStyleIdx="0" presStyleCnt="3" custLinFactNeighborY="16971">
        <dgm:presLayoutVars>
          <dgm:bulletEnabled val="1"/>
        </dgm:presLayoutVars>
      </dgm:prSet>
      <dgm:spPr/>
      <dgm:t>
        <a:bodyPr/>
        <a:lstStyle/>
        <a:p>
          <a:endParaRPr lang="zh-TW" altLang="en-US"/>
        </a:p>
      </dgm:t>
    </dgm:pt>
    <dgm:pt modelId="{1400A878-D181-40E9-BCCE-9F95F10E9667}" type="pres">
      <dgm:prSet presAssocID="{27DAC51C-69B7-41C8-8230-293776F6A12F}" presName="spaceBetweenRectangles" presStyleCnt="0"/>
      <dgm:spPr/>
    </dgm:pt>
    <dgm:pt modelId="{6B0662F2-D387-4CD6-99F4-C412F3EDCB35}" type="pres">
      <dgm:prSet presAssocID="{5BCD7FD7-E153-47B9-BA98-2781A7A3FFC1}" presName="parentLin" presStyleCnt="0"/>
      <dgm:spPr/>
    </dgm:pt>
    <dgm:pt modelId="{05491D20-55FE-4BB8-A123-CC109C38F8A2}" type="pres">
      <dgm:prSet presAssocID="{5BCD7FD7-E153-47B9-BA98-2781A7A3FFC1}" presName="parentLeftMargin" presStyleLbl="node1" presStyleIdx="0" presStyleCnt="3"/>
      <dgm:spPr/>
      <dgm:t>
        <a:bodyPr/>
        <a:lstStyle/>
        <a:p>
          <a:endParaRPr lang="zh-TW" altLang="en-US"/>
        </a:p>
      </dgm:t>
    </dgm:pt>
    <dgm:pt modelId="{FA77D1CB-3E17-4E7F-9A6A-795D4EEDFAEB}" type="pres">
      <dgm:prSet presAssocID="{5BCD7FD7-E153-47B9-BA98-2781A7A3FFC1}" presName="parentText" presStyleLbl="node1" presStyleIdx="1" presStyleCnt="3" custScaleX="42002">
        <dgm:presLayoutVars>
          <dgm:chMax val="0"/>
          <dgm:bulletEnabled val="1"/>
        </dgm:presLayoutVars>
      </dgm:prSet>
      <dgm:spPr/>
      <dgm:t>
        <a:bodyPr/>
        <a:lstStyle/>
        <a:p>
          <a:endParaRPr lang="zh-TW" altLang="en-US"/>
        </a:p>
      </dgm:t>
    </dgm:pt>
    <dgm:pt modelId="{7E40C2D6-9754-42AF-A418-5AA24A740AC9}" type="pres">
      <dgm:prSet presAssocID="{5BCD7FD7-E153-47B9-BA98-2781A7A3FFC1}" presName="negativeSpace" presStyleCnt="0"/>
      <dgm:spPr/>
    </dgm:pt>
    <dgm:pt modelId="{CB98DE8A-637D-4008-BF54-478B3281D578}" type="pres">
      <dgm:prSet presAssocID="{5BCD7FD7-E153-47B9-BA98-2781A7A3FFC1}" presName="childText" presStyleLbl="conFgAcc1" presStyleIdx="1" presStyleCnt="3" custScaleY="80578">
        <dgm:presLayoutVars>
          <dgm:bulletEnabled val="1"/>
        </dgm:presLayoutVars>
      </dgm:prSet>
      <dgm:spPr/>
      <dgm:t>
        <a:bodyPr/>
        <a:lstStyle/>
        <a:p>
          <a:endParaRPr lang="zh-TW" altLang="en-US"/>
        </a:p>
      </dgm:t>
    </dgm:pt>
    <dgm:pt modelId="{58203C24-D55A-4C16-AC63-F4EBAE3F27C9}" type="pres">
      <dgm:prSet presAssocID="{1E53AAA7-472E-4137-97FC-87E2A89A733F}" presName="spaceBetweenRectangles" presStyleCnt="0"/>
      <dgm:spPr/>
    </dgm:pt>
    <dgm:pt modelId="{6117EC35-4506-4380-BA42-28EE1AC79E77}" type="pres">
      <dgm:prSet presAssocID="{9CB8294B-18C7-4916-A8D5-B1CD25F15E82}" presName="parentLin" presStyleCnt="0"/>
      <dgm:spPr/>
    </dgm:pt>
    <dgm:pt modelId="{E33B6D38-CE64-489F-BD2B-BFDD136BE338}" type="pres">
      <dgm:prSet presAssocID="{9CB8294B-18C7-4916-A8D5-B1CD25F15E82}" presName="parentLeftMargin" presStyleLbl="node1" presStyleIdx="1" presStyleCnt="3"/>
      <dgm:spPr/>
      <dgm:t>
        <a:bodyPr/>
        <a:lstStyle/>
        <a:p>
          <a:endParaRPr lang="zh-TW" altLang="en-US"/>
        </a:p>
      </dgm:t>
    </dgm:pt>
    <dgm:pt modelId="{5C403FE4-2E87-4F2D-B4DD-14B98F08EFF5}" type="pres">
      <dgm:prSet presAssocID="{9CB8294B-18C7-4916-A8D5-B1CD25F15E82}" presName="parentText" presStyleLbl="node1" presStyleIdx="2" presStyleCnt="3" custScaleX="42003" custLinFactNeighborX="2564" custLinFactNeighborY="5293">
        <dgm:presLayoutVars>
          <dgm:chMax val="0"/>
          <dgm:bulletEnabled val="1"/>
        </dgm:presLayoutVars>
      </dgm:prSet>
      <dgm:spPr/>
      <dgm:t>
        <a:bodyPr/>
        <a:lstStyle/>
        <a:p>
          <a:endParaRPr lang="zh-TW" altLang="en-US"/>
        </a:p>
      </dgm:t>
    </dgm:pt>
    <dgm:pt modelId="{3E78E7BA-BD69-4F22-9B90-A9B8351BFAD3}" type="pres">
      <dgm:prSet presAssocID="{9CB8294B-18C7-4916-A8D5-B1CD25F15E82}" presName="negativeSpace" presStyleCnt="0"/>
      <dgm:spPr/>
    </dgm:pt>
    <dgm:pt modelId="{9B2674E0-E7CF-439B-8BCE-77A866000080}" type="pres">
      <dgm:prSet presAssocID="{9CB8294B-18C7-4916-A8D5-B1CD25F15E82}" presName="childText" presStyleLbl="conFgAcc1" presStyleIdx="2" presStyleCnt="3" custScaleY="118801" custLinFactY="6170" custLinFactNeighborX="-855" custLinFactNeighborY="100000">
        <dgm:presLayoutVars>
          <dgm:bulletEnabled val="1"/>
        </dgm:presLayoutVars>
      </dgm:prSet>
      <dgm:spPr/>
      <dgm:t>
        <a:bodyPr/>
        <a:lstStyle/>
        <a:p>
          <a:endParaRPr lang="zh-TW" altLang="en-US"/>
        </a:p>
      </dgm:t>
    </dgm:pt>
  </dgm:ptLst>
  <dgm:cxnLst>
    <dgm:cxn modelId="{9D45423D-BB37-4DAA-BE4E-118FAC26754A}" type="presOf" srcId="{EE3FC1C7-DB4F-465C-A531-6E445221DBF8}" destId="{CB98DE8A-637D-4008-BF54-478B3281D578}" srcOrd="0" destOrd="3" presId="urn:microsoft.com/office/officeart/2005/8/layout/list1"/>
    <dgm:cxn modelId="{18FFA7B5-14BC-4B4D-94D3-C9264397B831}" type="presOf" srcId="{3FA2DDFF-B64C-43E5-9C0A-5728C802EC80}" destId="{AE583F3A-FB37-4BA5-8D57-C30B3E9810DA}" srcOrd="0" destOrd="0" presId="urn:microsoft.com/office/officeart/2005/8/layout/list1"/>
    <dgm:cxn modelId="{C9339713-EA97-4DAA-B850-534521E81430}" srcId="{A25191D1-E7F4-47D0-B8AB-BD3642A2A1F7}" destId="{EDEEDFD0-C0BB-4CB0-BA80-2B4274ED0024}" srcOrd="0" destOrd="0" parTransId="{D3BA50AA-EBB4-4956-97ED-6AC0C36598F1}" sibTransId="{E375EAEC-BA09-4C28-B71F-CDB9C74082CC}"/>
    <dgm:cxn modelId="{3EAE7EC8-8F91-4E9F-95F4-90C1652C7526}" type="presOf" srcId="{408F2299-A393-4D73-8CF0-31EB50C0E335}" destId="{9B2674E0-E7CF-439B-8BCE-77A866000080}" srcOrd="0" destOrd="0" presId="urn:microsoft.com/office/officeart/2005/8/layout/list1"/>
    <dgm:cxn modelId="{AAE6592E-C9E0-41C6-B9DD-00429AD0E1FB}" type="presOf" srcId="{770759D1-49DE-4E94-A3DE-55F0ABED75D1}" destId="{CB98DE8A-637D-4008-BF54-478B3281D578}" srcOrd="0" destOrd="0" presId="urn:microsoft.com/office/officeart/2005/8/layout/list1"/>
    <dgm:cxn modelId="{39ADCFD6-A5C9-46B9-904C-A7DC37B2EF52}" srcId="{5BCD7FD7-E153-47B9-BA98-2781A7A3FFC1}" destId="{EE3FC1C7-DB4F-465C-A531-6E445221DBF8}" srcOrd="3" destOrd="0" parTransId="{7445CCF4-4FFD-45A1-8FE2-60830BD1577D}" sibTransId="{FC20A563-EC82-4CA9-9FC7-5DCAB98B6FF3}"/>
    <dgm:cxn modelId="{ED897357-41AD-4519-8930-B065A5CEE340}" srcId="{5BCD7FD7-E153-47B9-BA98-2781A7A3FFC1}" destId="{91A9AEB3-DE53-488F-AD1B-CAD4084B6869}" srcOrd="2" destOrd="0" parTransId="{04B75E03-9AF9-4731-8D38-94A63E080BF8}" sibTransId="{1C562CDD-88FA-428B-A8B8-4A0470C82A93}"/>
    <dgm:cxn modelId="{9CCBD2E7-9D36-4A89-BECD-CB565D4DB598}" srcId="{5BCD7FD7-E153-47B9-BA98-2781A7A3FFC1}" destId="{770759D1-49DE-4E94-A3DE-55F0ABED75D1}" srcOrd="0" destOrd="0" parTransId="{54A1CF45-990B-4293-9406-10D539ABA532}" sibTransId="{2DCB49DD-98D5-4319-B080-BFD400C0B417}"/>
    <dgm:cxn modelId="{8D8AF04E-930C-4E62-9119-EB7AE96BA5F0}" type="presOf" srcId="{A25191D1-E7F4-47D0-B8AB-BD3642A2A1F7}" destId="{DBE05457-DB05-40B0-9149-611A53E1A177}" srcOrd="1" destOrd="0" presId="urn:microsoft.com/office/officeart/2005/8/layout/list1"/>
    <dgm:cxn modelId="{B9A76E31-54D5-4B54-AA60-11A03C75DFBA}" type="presOf" srcId="{9CB8294B-18C7-4916-A8D5-B1CD25F15E82}" destId="{E33B6D38-CE64-489F-BD2B-BFDD136BE338}" srcOrd="0" destOrd="0" presId="urn:microsoft.com/office/officeart/2005/8/layout/list1"/>
    <dgm:cxn modelId="{19A4AA58-D07D-4835-9769-ABCA944E3219}" type="presOf" srcId="{9CB8294B-18C7-4916-A8D5-B1CD25F15E82}" destId="{5C403FE4-2E87-4F2D-B4DD-14B98F08EFF5}" srcOrd="1" destOrd="0" presId="urn:microsoft.com/office/officeart/2005/8/layout/list1"/>
    <dgm:cxn modelId="{3E82BE1C-E796-40F8-8F5C-77CE03292CA8}" srcId="{A25191D1-E7F4-47D0-B8AB-BD3642A2A1F7}" destId="{78D66FA4-0DBB-4131-B408-444E34C505A7}" srcOrd="1" destOrd="0" parTransId="{3E79EDD5-1107-4E6D-9709-3F57B3713053}" sibTransId="{0F22311F-5193-4D85-9BB7-07F33FD59109}"/>
    <dgm:cxn modelId="{2811AE3E-7837-4A1B-9E20-733B716826AA}" type="presOf" srcId="{E4917B0D-7E0C-46FF-BCC8-5A501735605A}" destId="{CB98DE8A-637D-4008-BF54-478B3281D578}" srcOrd="0" destOrd="1" presId="urn:microsoft.com/office/officeart/2005/8/layout/list1"/>
    <dgm:cxn modelId="{7EAA5FD5-17FA-495F-84F9-2AD9F2ED54BD}" type="presOf" srcId="{A25191D1-E7F4-47D0-B8AB-BD3642A2A1F7}" destId="{E7F27C84-E3AA-4287-A9D4-AFC6A9A4D156}" srcOrd="0" destOrd="0" presId="urn:microsoft.com/office/officeart/2005/8/layout/list1"/>
    <dgm:cxn modelId="{D4EBA2B0-6AD1-424A-8958-4D21C2020974}" type="presOf" srcId="{91A9AEB3-DE53-488F-AD1B-CAD4084B6869}" destId="{CB98DE8A-637D-4008-BF54-478B3281D578}" srcOrd="0" destOrd="2" presId="urn:microsoft.com/office/officeart/2005/8/layout/list1"/>
    <dgm:cxn modelId="{07EE688D-2050-4D7F-BA36-4C7945787B7E}" type="presOf" srcId="{5BCD7FD7-E153-47B9-BA98-2781A7A3FFC1}" destId="{05491D20-55FE-4BB8-A123-CC109C38F8A2}" srcOrd="0" destOrd="0" presId="urn:microsoft.com/office/officeart/2005/8/layout/list1"/>
    <dgm:cxn modelId="{34F46FC2-DA90-4130-9C64-4B4BB39F3940}" srcId="{3FA2DDFF-B64C-43E5-9C0A-5728C802EC80}" destId="{9CB8294B-18C7-4916-A8D5-B1CD25F15E82}" srcOrd="2" destOrd="0" parTransId="{4F71D5C1-83D5-4F77-BD1E-9B125D27B2D5}" sibTransId="{E71030C0-8B08-403F-98FF-38DCA428A837}"/>
    <dgm:cxn modelId="{138E5C25-A648-4C96-95F8-8B417D9FD61A}" type="presOf" srcId="{5BCD7FD7-E153-47B9-BA98-2781A7A3FFC1}" destId="{FA77D1CB-3E17-4E7F-9A6A-795D4EEDFAEB}" srcOrd="1" destOrd="0" presId="urn:microsoft.com/office/officeart/2005/8/layout/list1"/>
    <dgm:cxn modelId="{C03892DE-5077-4F3B-84C3-2D5F08B65A5B}" srcId="{5BCD7FD7-E153-47B9-BA98-2781A7A3FFC1}" destId="{E4917B0D-7E0C-46FF-BCC8-5A501735605A}" srcOrd="1" destOrd="0" parTransId="{1060B0EB-16D7-4F2F-A076-B0E8F8348FBF}" sibTransId="{2597DADA-44A2-4E8B-A143-EF2B06BD94F4}"/>
    <dgm:cxn modelId="{97D8024D-D187-4F49-A509-1ABDEE0EFFDE}" srcId="{3FA2DDFF-B64C-43E5-9C0A-5728C802EC80}" destId="{5BCD7FD7-E153-47B9-BA98-2781A7A3FFC1}" srcOrd="1" destOrd="0" parTransId="{29693C1D-AE3A-48AD-A3E0-9C44A29378A7}" sibTransId="{1E53AAA7-472E-4137-97FC-87E2A89A733F}"/>
    <dgm:cxn modelId="{C2F3BE4C-AED6-4829-890F-6E4AC27F5C5B}" type="presOf" srcId="{78D66FA4-0DBB-4131-B408-444E34C505A7}" destId="{7BA755E3-5A52-4D4B-A417-E653A2CA8544}" srcOrd="0" destOrd="1" presId="urn:microsoft.com/office/officeart/2005/8/layout/list1"/>
    <dgm:cxn modelId="{632C3AD9-FC16-4C24-A2F6-960342A68FF1}" srcId="{9CB8294B-18C7-4916-A8D5-B1CD25F15E82}" destId="{408F2299-A393-4D73-8CF0-31EB50C0E335}" srcOrd="0" destOrd="0" parTransId="{7E59EFC1-E27B-4369-B6D0-D716E07FF21D}" sibTransId="{48BFC383-D8A1-4904-814A-CF042EC06BF3}"/>
    <dgm:cxn modelId="{AFEC8215-3CC1-4E51-B499-0CB2B91F51C4}" type="presOf" srcId="{EDEEDFD0-C0BB-4CB0-BA80-2B4274ED0024}" destId="{7BA755E3-5A52-4D4B-A417-E653A2CA8544}" srcOrd="0" destOrd="0" presId="urn:microsoft.com/office/officeart/2005/8/layout/list1"/>
    <dgm:cxn modelId="{245E0B8A-36C0-4E58-A8DF-7306A1D0DAE5}" srcId="{3FA2DDFF-B64C-43E5-9C0A-5728C802EC80}" destId="{A25191D1-E7F4-47D0-B8AB-BD3642A2A1F7}" srcOrd="0" destOrd="0" parTransId="{FA1B923C-70A1-4B85-8834-627319A8BEA6}" sibTransId="{27DAC51C-69B7-41C8-8230-293776F6A12F}"/>
    <dgm:cxn modelId="{B4176B84-B974-406A-B02D-DD467606200C}" type="presParOf" srcId="{AE583F3A-FB37-4BA5-8D57-C30B3E9810DA}" destId="{F0D1F74D-BE1B-4581-98FF-A3E1892684D3}" srcOrd="0" destOrd="0" presId="urn:microsoft.com/office/officeart/2005/8/layout/list1"/>
    <dgm:cxn modelId="{D185E98C-1CA3-47A3-B92D-A514603B6338}" type="presParOf" srcId="{F0D1F74D-BE1B-4581-98FF-A3E1892684D3}" destId="{E7F27C84-E3AA-4287-A9D4-AFC6A9A4D156}" srcOrd="0" destOrd="0" presId="urn:microsoft.com/office/officeart/2005/8/layout/list1"/>
    <dgm:cxn modelId="{200D267A-0996-457C-9436-787A2D65B410}" type="presParOf" srcId="{F0D1F74D-BE1B-4581-98FF-A3E1892684D3}" destId="{DBE05457-DB05-40B0-9149-611A53E1A177}" srcOrd="1" destOrd="0" presId="urn:microsoft.com/office/officeart/2005/8/layout/list1"/>
    <dgm:cxn modelId="{1E2D8618-319E-48B1-B333-E68395F771BF}" type="presParOf" srcId="{AE583F3A-FB37-4BA5-8D57-C30B3E9810DA}" destId="{A5711821-77E6-4A95-A71E-ED00B3808885}" srcOrd="1" destOrd="0" presId="urn:microsoft.com/office/officeart/2005/8/layout/list1"/>
    <dgm:cxn modelId="{FF94B25D-A21F-47C4-98D0-5E3FCC949743}" type="presParOf" srcId="{AE583F3A-FB37-4BA5-8D57-C30B3E9810DA}" destId="{7BA755E3-5A52-4D4B-A417-E653A2CA8544}" srcOrd="2" destOrd="0" presId="urn:microsoft.com/office/officeart/2005/8/layout/list1"/>
    <dgm:cxn modelId="{65F9E1A8-D976-4BC5-BBA4-DFEC44ABDF37}" type="presParOf" srcId="{AE583F3A-FB37-4BA5-8D57-C30B3E9810DA}" destId="{1400A878-D181-40E9-BCCE-9F95F10E9667}" srcOrd="3" destOrd="0" presId="urn:microsoft.com/office/officeart/2005/8/layout/list1"/>
    <dgm:cxn modelId="{2658DA21-4799-48EC-B118-F1202F58AD58}" type="presParOf" srcId="{AE583F3A-FB37-4BA5-8D57-C30B3E9810DA}" destId="{6B0662F2-D387-4CD6-99F4-C412F3EDCB35}" srcOrd="4" destOrd="0" presId="urn:microsoft.com/office/officeart/2005/8/layout/list1"/>
    <dgm:cxn modelId="{7478771D-0531-40B5-9B57-04BD49A02328}" type="presParOf" srcId="{6B0662F2-D387-4CD6-99F4-C412F3EDCB35}" destId="{05491D20-55FE-4BB8-A123-CC109C38F8A2}" srcOrd="0" destOrd="0" presId="urn:microsoft.com/office/officeart/2005/8/layout/list1"/>
    <dgm:cxn modelId="{B7380B4D-1422-4844-8704-61A089EFBC82}" type="presParOf" srcId="{6B0662F2-D387-4CD6-99F4-C412F3EDCB35}" destId="{FA77D1CB-3E17-4E7F-9A6A-795D4EEDFAEB}" srcOrd="1" destOrd="0" presId="urn:microsoft.com/office/officeart/2005/8/layout/list1"/>
    <dgm:cxn modelId="{3F7E49D4-C4CF-46CE-A54A-05AC564E354B}" type="presParOf" srcId="{AE583F3A-FB37-4BA5-8D57-C30B3E9810DA}" destId="{7E40C2D6-9754-42AF-A418-5AA24A740AC9}" srcOrd="5" destOrd="0" presId="urn:microsoft.com/office/officeart/2005/8/layout/list1"/>
    <dgm:cxn modelId="{607696AC-5A4E-4B01-8F0A-46CAA5191889}" type="presParOf" srcId="{AE583F3A-FB37-4BA5-8D57-C30B3E9810DA}" destId="{CB98DE8A-637D-4008-BF54-478B3281D578}" srcOrd="6" destOrd="0" presId="urn:microsoft.com/office/officeart/2005/8/layout/list1"/>
    <dgm:cxn modelId="{5FEECE90-DE55-4E49-BBAE-6B5257CC98A6}" type="presParOf" srcId="{AE583F3A-FB37-4BA5-8D57-C30B3E9810DA}" destId="{58203C24-D55A-4C16-AC63-F4EBAE3F27C9}" srcOrd="7" destOrd="0" presId="urn:microsoft.com/office/officeart/2005/8/layout/list1"/>
    <dgm:cxn modelId="{3EF34D70-E655-48E1-97E5-93EBE8D02DDD}" type="presParOf" srcId="{AE583F3A-FB37-4BA5-8D57-C30B3E9810DA}" destId="{6117EC35-4506-4380-BA42-28EE1AC79E77}" srcOrd="8" destOrd="0" presId="urn:microsoft.com/office/officeart/2005/8/layout/list1"/>
    <dgm:cxn modelId="{D4909873-82DF-4775-A014-3F7B3B544549}" type="presParOf" srcId="{6117EC35-4506-4380-BA42-28EE1AC79E77}" destId="{E33B6D38-CE64-489F-BD2B-BFDD136BE338}" srcOrd="0" destOrd="0" presId="urn:microsoft.com/office/officeart/2005/8/layout/list1"/>
    <dgm:cxn modelId="{7B6FC47D-1516-41B4-B976-815BAEA5C0B0}" type="presParOf" srcId="{6117EC35-4506-4380-BA42-28EE1AC79E77}" destId="{5C403FE4-2E87-4F2D-B4DD-14B98F08EFF5}" srcOrd="1" destOrd="0" presId="urn:microsoft.com/office/officeart/2005/8/layout/list1"/>
    <dgm:cxn modelId="{150B3D7F-1759-4679-A0CF-79BB4AC51873}" type="presParOf" srcId="{AE583F3A-FB37-4BA5-8D57-C30B3E9810DA}" destId="{3E78E7BA-BD69-4F22-9B90-A9B8351BFAD3}" srcOrd="9" destOrd="0" presId="urn:microsoft.com/office/officeart/2005/8/layout/list1"/>
    <dgm:cxn modelId="{6F2FCE83-89B6-4449-85A9-CBAD70B951AD}" type="presParOf" srcId="{AE583F3A-FB37-4BA5-8D57-C30B3E9810DA}" destId="{9B2674E0-E7CF-439B-8BCE-77A86600008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895C21-D298-4ED0-92B9-66E7E16E16D9}"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E4A2B369-5208-44C1-8E65-40574E112E1B}">
      <dgm:prSet phldrT="[文字]"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屏大</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附小課</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程</a:t>
          </a:r>
        </a:p>
      </dgm:t>
    </dgm:pt>
    <dgm:pt modelId="{5F1C2A31-F5EF-4461-8443-CC1515F6CDE1}" type="parTrans" cxnId="{BCC11DEA-5B0E-43EC-9B06-20BEDF379183}">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3397956-B3F8-43CF-A025-4523CA8FBF47}" type="sibTrans" cxnId="{BCC11DEA-5B0E-43EC-9B06-20BEDF379183}">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68C648EA-C577-471E-B89E-11580D46B923}">
      <dgm:prSet phldrT="[文字]"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領域</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課程</a:t>
          </a:r>
        </a:p>
      </dgm:t>
    </dgm:pt>
    <dgm:pt modelId="{C722C95D-1F5C-4AC9-8F99-F3F2BE57A17C}" type="parTrans" cxnId="{6400CA11-4868-49F6-9EF3-46D3AA02B6DF}">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432BD695-F5EE-4512-A9F5-50A721CF3733}" type="sibTrans" cxnId="{6400CA11-4868-49F6-9EF3-46D3AA02B6DF}">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E6D3C96-5A7A-4DE3-BA6D-363929B20BB6}">
      <dgm:prSet phldrT="[文字]" custT="1"/>
      <dgm:spPr>
        <a:solidFill>
          <a:srgbClr val="FFFF00"/>
        </a:solidFill>
      </dgm:spPr>
      <dgm:t>
        <a:bodyPr/>
        <a:lstStyle/>
        <a:p>
          <a:pPr algn="ctr">
            <a:lnSpc>
              <a:spcPts val="2400"/>
            </a:lnSpc>
            <a:spcBef>
              <a:spcPts val="0"/>
            </a:spcBef>
            <a:spcAft>
              <a:spcPts val="0"/>
            </a:spcAft>
          </a:pPr>
          <a:r>
            <a:rPr lang="zh-TW" altLang="en-US" sz="2400" b="0" dirty="0" smtClean="0">
              <a:latin typeface="微軟正黑體" pitchFamily="34" charset="-120"/>
              <a:ea typeface="微軟正黑體" pitchFamily="34" charset="-120"/>
            </a:rPr>
            <a:t>校訂</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課程</a:t>
          </a:r>
        </a:p>
      </dgm:t>
    </dgm:pt>
    <dgm:pt modelId="{724B6763-5A4C-4902-83E7-BE04260DD924}" type="parTrans" cxnId="{4DC8F50C-F07F-4CAB-BCBA-031DDDBFB37F}">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4849ED06-9C44-45B9-8005-61913E64C663}" type="sibTrans" cxnId="{4DC8F50C-F07F-4CAB-BCBA-031DDDBFB37F}">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D6A5ACEF-75EF-4DE0-BE74-E6D456564ED5}">
      <dgm:prSet phldrT="[文字]"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彈性課程</a:t>
          </a:r>
          <a:endParaRPr lang="en-US" altLang="zh-TW" sz="2400" b="0" dirty="0">
            <a:latin typeface="微軟正黑體" pitchFamily="34" charset="-120"/>
            <a:ea typeface="微軟正黑體" pitchFamily="34" charset="-120"/>
          </a:endParaRPr>
        </a:p>
        <a:p>
          <a:pPr algn="ctr">
            <a:lnSpc>
              <a:spcPts val="2400"/>
            </a:lnSpc>
            <a:spcBef>
              <a:spcPts val="0"/>
            </a:spcBef>
            <a:spcAft>
              <a:spcPts val="0"/>
            </a:spcAft>
          </a:pPr>
          <a:r>
            <a:rPr lang="zh-TW" altLang="en-US" sz="2400" b="0" dirty="0">
              <a:latin typeface="微軟正黑體" pitchFamily="34" charset="-120"/>
              <a:ea typeface="微軟正黑體" pitchFamily="34" charset="-120"/>
            </a:rPr>
            <a:t>（</a:t>
          </a:r>
          <a:r>
            <a:rPr lang="zh-TW" altLang="en-US" sz="2000" b="0" dirty="0">
              <a:latin typeface="微軟正黑體" pitchFamily="34" charset="-120"/>
              <a:ea typeface="微軟正黑體" pitchFamily="34" charset="-120"/>
            </a:rPr>
            <a:t>正式課程</a:t>
          </a:r>
          <a:r>
            <a:rPr lang="zh-TW" altLang="en-US" sz="2400" b="0" dirty="0">
              <a:latin typeface="微軟正黑體" pitchFamily="34" charset="-120"/>
              <a:ea typeface="微軟正黑體" pitchFamily="34" charset="-120"/>
            </a:rPr>
            <a:t>）</a:t>
          </a:r>
        </a:p>
      </dgm:t>
    </dgm:pt>
    <dgm:pt modelId="{51693DF7-36D8-4A50-8F33-2616095BC74D}" type="parTrans" cxnId="{DB7879DE-3184-42A2-BA4E-9EF4D70B2BC2}">
      <dgm:prSet custT="1">
        <dgm:style>
          <a:lnRef idx="1">
            <a:schemeClr val="accent6"/>
          </a:lnRef>
          <a:fillRef idx="0">
            <a:schemeClr val="accent6"/>
          </a:fillRef>
          <a:effectRef idx="0">
            <a:schemeClr val="accent6"/>
          </a:effectRef>
          <a:fontRef idx="minor">
            <a:schemeClr val="tx1"/>
          </a:fontRef>
        </dgm:styl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3597FAB4-D466-4335-90C2-D09A4AFD2599}" type="sibTrans" cxnId="{DB7879DE-3184-42A2-BA4E-9EF4D70B2BC2}">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F6B55E0D-9C73-4F21-967F-5D9D566182CA}">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國際教育</a:t>
          </a:r>
          <a:r>
            <a:rPr lang="zh-TW" altLang="en-US" sz="2000" b="0" dirty="0">
              <a:latin typeface="微軟正黑體" pitchFamily="34" charset="-120"/>
              <a:ea typeface="微軟正黑體" pitchFamily="34" charset="-120"/>
            </a:rPr>
            <a:t>（融入課程）</a:t>
          </a:r>
        </a:p>
      </dgm:t>
    </dgm:pt>
    <dgm:pt modelId="{F26ED9E2-47B0-44FB-99B4-9D6DB42B024E}" type="parTrans" cxnId="{E02DAF9D-B773-415E-AD8C-BC34887777BC}">
      <dgm:prSet custT="1">
        <dgm:style>
          <a:lnRef idx="1">
            <a:schemeClr val="accent6"/>
          </a:lnRef>
          <a:fillRef idx="0">
            <a:schemeClr val="accent6"/>
          </a:fillRef>
          <a:effectRef idx="0">
            <a:schemeClr val="accent6"/>
          </a:effectRef>
          <a:fontRef idx="minor">
            <a:schemeClr val="tx1"/>
          </a:fontRef>
        </dgm:styl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6C627F0-6F4F-4113-87FB-019078A940E7}" type="sibTrans" cxnId="{E02DAF9D-B773-415E-AD8C-BC34887777BC}">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26B5A273-6059-4D44-878C-9178E7D598D1}">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彈性本位</a:t>
          </a:r>
        </a:p>
      </dgm:t>
    </dgm:pt>
    <dgm:pt modelId="{199D0324-DCBB-46F9-914B-CB632ECD1ABB}" type="parTrans" cxnId="{A963B1B0-2E85-450F-9C55-43388CD058AC}">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136878ED-004A-4062-A3A3-024679B0F9E6}" type="sibTrans" cxnId="{A963B1B0-2E85-450F-9C55-43388CD058AC}">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CB6F2F0-3A9D-4AE6-A5DD-91D7EF6E162B}">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彈性英語</a:t>
          </a:r>
        </a:p>
      </dgm:t>
    </dgm:pt>
    <dgm:pt modelId="{23B70BD8-01F1-45FF-8ABA-232EBFB1B447}" type="parTrans" cxnId="{FA15AAEC-C02A-4EB5-A039-E9B93CF4B47B}">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84A7A1A3-F7B8-4B58-A789-9C77B406612D}" type="sibTrans" cxnId="{FA15AAEC-C02A-4EB5-A039-E9B93CF4B47B}">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A54688CC-89FE-451F-BCD9-1AF4EB61C067}">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閱讀教育</a:t>
          </a:r>
        </a:p>
      </dgm:t>
    </dgm:pt>
    <dgm:pt modelId="{665256B1-27A9-4F75-ABC2-BC9B0E94273D}" type="parTrans" cxnId="{26D7C412-B11A-414D-BBFE-1311C217FE7B}">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BB681079-9030-4306-85C7-C2CB7C5236FA}" type="sibTrans" cxnId="{26D7C412-B11A-414D-BBFE-1311C217FE7B}">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CCE85415-9D08-40DC-B6AB-C32BC4633517}">
      <dgm:prSet custT="1"/>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中高年級社團活動</a:t>
          </a:r>
        </a:p>
      </dgm:t>
    </dgm:pt>
    <dgm:pt modelId="{3B3D3B69-5416-4FFA-9447-1719D120DDB5}" type="parTrans" cxnId="{4D28B2CB-FAC7-428A-84DB-9762599FA001}">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71AEFCB-BC5C-469B-A5EA-0173B48CA126}" type="sibTrans" cxnId="{4D28B2CB-FAC7-428A-84DB-9762599FA001}">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30139E3D-9BEF-46A2-8621-2CA1E406E81A}">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中高年級資訊議題</a:t>
          </a:r>
        </a:p>
      </dgm:t>
    </dgm:pt>
    <dgm:pt modelId="{44C3769F-A274-469F-83A2-0FFDF6EB97BD}" type="parTrans" cxnId="{83FD0689-7237-4ED9-B4BD-3962DD178593}">
      <dgm:prSet custT="1"/>
      <dgm:spPr/>
      <dgm:t>
        <a:bodyPr/>
        <a:lstStyle/>
        <a:p>
          <a:endParaRPr lang="zh-TW" altLang="en-US" sz="2400">
            <a:solidFill>
              <a:schemeClr val="tx1"/>
            </a:solidFill>
          </a:endParaRPr>
        </a:p>
      </dgm:t>
    </dgm:pt>
    <dgm:pt modelId="{1BE9033F-28A3-49E7-8CEB-F22BABB62C04}" type="sibTrans" cxnId="{83FD0689-7237-4ED9-B4BD-3962DD178593}">
      <dgm:prSet/>
      <dgm:spPr/>
      <dgm:t>
        <a:bodyPr/>
        <a:lstStyle/>
        <a:p>
          <a:endParaRPr lang="zh-TW" altLang="en-US" sz="2400">
            <a:solidFill>
              <a:schemeClr val="tx1"/>
            </a:solidFill>
          </a:endParaRPr>
        </a:p>
      </dgm:t>
    </dgm:pt>
    <dgm:pt modelId="{DC3F79FB-F0E4-4965-A0E2-ACEA38220B5D}">
      <dgm:prSet custT="1"/>
      <dgm:spPr>
        <a:solidFill>
          <a:srgbClr val="FFFF00"/>
        </a:solidFill>
      </dgm:spPr>
      <dgm:t>
        <a:bodyPr/>
        <a:lstStyle/>
        <a:p>
          <a:r>
            <a:rPr lang="zh-TW" altLang="en-US" sz="2400" b="0" dirty="0">
              <a:latin typeface="微軟正黑體" pitchFamily="34" charset="-120"/>
              <a:ea typeface="微軟正黑體" pitchFamily="34" charset="-120"/>
            </a:rPr>
            <a:t>自由研究</a:t>
          </a:r>
          <a:endParaRPr lang="zh-TW" altLang="en-US" sz="2400" dirty="0"/>
        </a:p>
      </dgm:t>
    </dgm:pt>
    <dgm:pt modelId="{4F0AFD80-2F7B-4CDF-830F-7630897DFB14}" type="parTrans" cxnId="{04C27E66-9172-435E-AF47-A6191BA3D253}">
      <dgm:prSet custT="1"/>
      <dgm:spPr/>
      <dgm:t>
        <a:bodyPr/>
        <a:lstStyle/>
        <a:p>
          <a:endParaRPr lang="zh-TW" altLang="en-US" sz="2400"/>
        </a:p>
      </dgm:t>
    </dgm:pt>
    <dgm:pt modelId="{4FC28E7E-3A3E-47B1-9835-AC8A47B26B29}" type="sibTrans" cxnId="{04C27E66-9172-435E-AF47-A6191BA3D253}">
      <dgm:prSet/>
      <dgm:spPr/>
      <dgm:t>
        <a:bodyPr/>
        <a:lstStyle/>
        <a:p>
          <a:endParaRPr lang="zh-TW" altLang="en-US" sz="2400"/>
        </a:p>
      </dgm:t>
    </dgm:pt>
    <dgm:pt modelId="{8A61D82E-6443-4AB4-87C3-C53841FAC9B1}">
      <dgm:prSet custT="1"/>
      <dgm:spPr/>
      <dgm:t>
        <a:bodyPr/>
        <a:lstStyle/>
        <a:p>
          <a:r>
            <a:rPr lang="zh-TW" altLang="en-US" sz="2400" b="0" dirty="0">
              <a:latin typeface="微軟正黑體" pitchFamily="34" charset="-120"/>
              <a:ea typeface="微軟正黑體" pitchFamily="34" charset="-120"/>
            </a:rPr>
            <a:t>天文教育</a:t>
          </a:r>
          <a:endParaRPr lang="zh-TW" altLang="en-US" sz="2400" dirty="0"/>
        </a:p>
      </dgm:t>
    </dgm:pt>
    <dgm:pt modelId="{8A0273FA-196B-45FB-B6FE-697B1CC0F472}" type="parTrans" cxnId="{D04657E3-1A2C-4F77-9CF6-B07FD419ABCF}">
      <dgm:prSet custT="1"/>
      <dgm:spPr/>
      <dgm:t>
        <a:bodyPr/>
        <a:lstStyle/>
        <a:p>
          <a:endParaRPr lang="zh-TW" altLang="en-US" sz="2400"/>
        </a:p>
      </dgm:t>
    </dgm:pt>
    <dgm:pt modelId="{BDBD8FF1-D1B8-400E-A4EF-BCACE9C6F990}" type="sibTrans" cxnId="{D04657E3-1A2C-4F77-9CF6-B07FD419ABCF}">
      <dgm:prSet/>
      <dgm:spPr/>
      <dgm:t>
        <a:bodyPr/>
        <a:lstStyle/>
        <a:p>
          <a:endParaRPr lang="zh-TW" altLang="en-US" sz="2400"/>
        </a:p>
      </dgm:t>
    </dgm:pt>
    <dgm:pt modelId="{A9752B6C-3D6E-4C5D-8057-E140CECE2496}">
      <dgm:prSet custT="1"/>
      <dgm:spPr/>
      <dgm:t>
        <a:bodyPr/>
        <a:lstStyle/>
        <a:p>
          <a:r>
            <a:rPr lang="zh-TW" altLang="en-US" sz="2400" b="0" dirty="0">
              <a:latin typeface="微軟正黑體" pitchFamily="34" charset="-120"/>
              <a:ea typeface="微軟正黑體" pitchFamily="34" charset="-120"/>
            </a:rPr>
            <a:t>主題活動</a:t>
          </a:r>
          <a:endParaRPr lang="zh-TW" altLang="en-US" sz="2400" dirty="0"/>
        </a:p>
      </dgm:t>
    </dgm:pt>
    <dgm:pt modelId="{5088CB19-49A5-47A8-BE59-530504C676FF}" type="parTrans" cxnId="{34167347-62F2-4C46-A8C5-815B3A8AEBA4}">
      <dgm:prSet custT="1"/>
      <dgm:spPr/>
      <dgm:t>
        <a:bodyPr/>
        <a:lstStyle/>
        <a:p>
          <a:endParaRPr lang="zh-TW" altLang="en-US" sz="2400"/>
        </a:p>
      </dgm:t>
    </dgm:pt>
    <dgm:pt modelId="{34558607-30E7-4E11-938C-8D926070AB4D}" type="sibTrans" cxnId="{34167347-62F2-4C46-A8C5-815B3A8AEBA4}">
      <dgm:prSet/>
      <dgm:spPr/>
      <dgm:t>
        <a:bodyPr/>
        <a:lstStyle/>
        <a:p>
          <a:endParaRPr lang="zh-TW" altLang="en-US" sz="2400"/>
        </a:p>
      </dgm:t>
    </dgm:pt>
    <dgm:pt modelId="{863223D2-8EF0-42EA-A29F-086A26E0B256}">
      <dgm:prSet custT="1"/>
      <dgm:spPr>
        <a:solidFill>
          <a:srgbClr val="FFFF00"/>
        </a:solidFill>
      </dgm:spPr>
      <dgm:t>
        <a:bodyPr/>
        <a:lstStyle/>
        <a:p>
          <a:pPr algn="ctr">
            <a:lnSpc>
              <a:spcPts val="2400"/>
            </a:lnSpc>
            <a:spcBef>
              <a:spcPts val="0"/>
            </a:spcBef>
            <a:spcAft>
              <a:spcPts val="0"/>
            </a:spcAft>
          </a:pPr>
          <a:r>
            <a:rPr lang="zh-TW" altLang="en-US" sz="2400" b="0" dirty="0">
              <a:latin typeface="微軟正黑體" pitchFamily="34" charset="-120"/>
              <a:ea typeface="微軟正黑體" pitchFamily="34" charset="-120"/>
            </a:rPr>
            <a:t>其        他</a:t>
          </a:r>
        </a:p>
      </dgm:t>
    </dgm:pt>
    <dgm:pt modelId="{4BF324CC-0BBB-4AAE-8882-C5B1586033D5}" type="sibTrans" cxnId="{6BAD80D0-1912-4BC5-9DC8-CEE5548A1C4E}">
      <dgm:prSet/>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E3432762-4187-4B47-9B02-8AB4FAFC77A2}" type="parTrans" cxnId="{6BAD80D0-1912-4BC5-9DC8-CEE5548A1C4E}">
      <dgm:prSet custT="1"/>
      <dgm:spPr/>
      <dgm:t>
        <a:bodyPr/>
        <a:lstStyle/>
        <a:p>
          <a:pPr algn="ctr">
            <a:lnSpc>
              <a:spcPts val="2400"/>
            </a:lnSpc>
            <a:spcBef>
              <a:spcPts val="0"/>
            </a:spcBef>
            <a:spcAft>
              <a:spcPts val="0"/>
            </a:spcAft>
          </a:pPr>
          <a:endParaRPr lang="zh-TW" altLang="en-US" sz="2400" b="0">
            <a:solidFill>
              <a:schemeClr val="tx1"/>
            </a:solidFill>
            <a:latin typeface="微軟正黑體" pitchFamily="34" charset="-120"/>
            <a:ea typeface="微軟正黑體" pitchFamily="34" charset="-120"/>
          </a:endParaRPr>
        </a:p>
      </dgm:t>
    </dgm:pt>
    <dgm:pt modelId="{930AEC27-3DD2-459F-B93D-828C9D7C03B9}" type="pres">
      <dgm:prSet presAssocID="{3F895C21-D298-4ED0-92B9-66E7E16E16D9}" presName="diagram" presStyleCnt="0">
        <dgm:presLayoutVars>
          <dgm:chPref val="1"/>
          <dgm:dir/>
          <dgm:animOne val="branch"/>
          <dgm:animLvl val="lvl"/>
          <dgm:resizeHandles val="exact"/>
        </dgm:presLayoutVars>
      </dgm:prSet>
      <dgm:spPr/>
      <dgm:t>
        <a:bodyPr/>
        <a:lstStyle/>
        <a:p>
          <a:endParaRPr lang="zh-TW" altLang="en-US"/>
        </a:p>
      </dgm:t>
    </dgm:pt>
    <dgm:pt modelId="{D14C6DEC-110B-4463-B2FE-7996BEB6BC10}" type="pres">
      <dgm:prSet presAssocID="{E4A2B369-5208-44C1-8E65-40574E112E1B}" presName="root1" presStyleCnt="0"/>
      <dgm:spPr/>
    </dgm:pt>
    <dgm:pt modelId="{DB39FC68-9C50-4215-8060-C0EDAEE3DC6D}" type="pres">
      <dgm:prSet presAssocID="{E4A2B369-5208-44C1-8E65-40574E112E1B}" presName="LevelOneTextNode" presStyleLbl="node0" presStyleIdx="0" presStyleCnt="1" custScaleX="52886" custScaleY="696569">
        <dgm:presLayoutVars>
          <dgm:chPref val="3"/>
        </dgm:presLayoutVars>
      </dgm:prSet>
      <dgm:spPr/>
      <dgm:t>
        <a:bodyPr/>
        <a:lstStyle/>
        <a:p>
          <a:endParaRPr lang="zh-TW" altLang="en-US"/>
        </a:p>
      </dgm:t>
    </dgm:pt>
    <dgm:pt modelId="{6B509CDE-8F15-4201-BA4E-81DA120F771A}" type="pres">
      <dgm:prSet presAssocID="{E4A2B369-5208-44C1-8E65-40574E112E1B}" presName="level2hierChild" presStyleCnt="0"/>
      <dgm:spPr/>
    </dgm:pt>
    <dgm:pt modelId="{5FF1D816-AC54-4C0D-ABF5-3EFBB8326E07}" type="pres">
      <dgm:prSet presAssocID="{C722C95D-1F5C-4AC9-8F99-F3F2BE57A17C}" presName="conn2-1" presStyleLbl="parChTrans1D2" presStyleIdx="0" presStyleCnt="2"/>
      <dgm:spPr/>
      <dgm:t>
        <a:bodyPr/>
        <a:lstStyle/>
        <a:p>
          <a:endParaRPr lang="zh-TW" altLang="en-US"/>
        </a:p>
      </dgm:t>
    </dgm:pt>
    <dgm:pt modelId="{084934FE-3B5F-4F78-B715-1C32F61E76F1}" type="pres">
      <dgm:prSet presAssocID="{C722C95D-1F5C-4AC9-8F99-F3F2BE57A17C}" presName="connTx" presStyleLbl="parChTrans1D2" presStyleIdx="0" presStyleCnt="2"/>
      <dgm:spPr/>
      <dgm:t>
        <a:bodyPr/>
        <a:lstStyle/>
        <a:p>
          <a:endParaRPr lang="zh-TW" altLang="en-US"/>
        </a:p>
      </dgm:t>
    </dgm:pt>
    <dgm:pt modelId="{4EEED481-2949-41C2-8FCC-082221C78D41}" type="pres">
      <dgm:prSet presAssocID="{68C648EA-C577-471E-B89E-11580D46B923}" presName="root2" presStyleCnt="0"/>
      <dgm:spPr/>
    </dgm:pt>
    <dgm:pt modelId="{1087483A-5ED5-4C47-9CAA-AB2A2C0E178A}" type="pres">
      <dgm:prSet presAssocID="{68C648EA-C577-471E-B89E-11580D46B923}" presName="LevelTwoTextNode" presStyleLbl="node2" presStyleIdx="0" presStyleCnt="2" custScaleX="56504" custScaleY="282927" custLinFactNeighborX="-6838">
        <dgm:presLayoutVars>
          <dgm:chPref val="3"/>
        </dgm:presLayoutVars>
      </dgm:prSet>
      <dgm:spPr/>
      <dgm:t>
        <a:bodyPr/>
        <a:lstStyle/>
        <a:p>
          <a:endParaRPr lang="zh-TW" altLang="en-US"/>
        </a:p>
      </dgm:t>
    </dgm:pt>
    <dgm:pt modelId="{8CC0F6B6-7E10-4545-999B-7D121351E2F6}" type="pres">
      <dgm:prSet presAssocID="{68C648EA-C577-471E-B89E-11580D46B923}" presName="level3hierChild" presStyleCnt="0"/>
      <dgm:spPr/>
    </dgm:pt>
    <dgm:pt modelId="{A3DDC1BA-F44A-4F49-B8F0-8983B024312B}" type="pres">
      <dgm:prSet presAssocID="{724B6763-5A4C-4902-83E7-BE04260DD924}" presName="conn2-1" presStyleLbl="parChTrans1D2" presStyleIdx="1" presStyleCnt="2"/>
      <dgm:spPr/>
      <dgm:t>
        <a:bodyPr/>
        <a:lstStyle/>
        <a:p>
          <a:endParaRPr lang="zh-TW" altLang="en-US"/>
        </a:p>
      </dgm:t>
    </dgm:pt>
    <dgm:pt modelId="{477105B8-5DA7-45C1-A683-9E3954B40EA7}" type="pres">
      <dgm:prSet presAssocID="{724B6763-5A4C-4902-83E7-BE04260DD924}" presName="connTx" presStyleLbl="parChTrans1D2" presStyleIdx="1" presStyleCnt="2"/>
      <dgm:spPr/>
      <dgm:t>
        <a:bodyPr/>
        <a:lstStyle/>
        <a:p>
          <a:endParaRPr lang="zh-TW" altLang="en-US"/>
        </a:p>
      </dgm:t>
    </dgm:pt>
    <dgm:pt modelId="{19FF3616-DC0B-42C8-BC4D-F11C5D736107}" type="pres">
      <dgm:prSet presAssocID="{EE6D3C96-5A7A-4DE3-BA6D-363929B20BB6}" presName="root2" presStyleCnt="0"/>
      <dgm:spPr/>
    </dgm:pt>
    <dgm:pt modelId="{673BDDD6-CA4D-4D53-BDBE-24C41CCAFD30}" type="pres">
      <dgm:prSet presAssocID="{EE6D3C96-5A7A-4DE3-BA6D-363929B20BB6}" presName="LevelTwoTextNode" presStyleLbl="node2" presStyleIdx="1" presStyleCnt="2" custScaleX="56504" custScaleY="282927" custLinFactNeighborX="-6838">
        <dgm:presLayoutVars>
          <dgm:chPref val="3"/>
        </dgm:presLayoutVars>
      </dgm:prSet>
      <dgm:spPr/>
      <dgm:t>
        <a:bodyPr/>
        <a:lstStyle/>
        <a:p>
          <a:endParaRPr lang="zh-TW" altLang="en-US"/>
        </a:p>
      </dgm:t>
    </dgm:pt>
    <dgm:pt modelId="{7989B0A4-0B05-4B86-BF83-5BC0F5EA747A}" type="pres">
      <dgm:prSet presAssocID="{EE6D3C96-5A7A-4DE3-BA6D-363929B20BB6}" presName="level3hierChild" presStyleCnt="0"/>
      <dgm:spPr/>
    </dgm:pt>
    <dgm:pt modelId="{90EC8E88-6FA9-45B6-B883-7946355BF1F4}" type="pres">
      <dgm:prSet presAssocID="{51693DF7-36D8-4A50-8F33-2616095BC74D}" presName="conn2-1" presStyleLbl="parChTrans1D3" presStyleIdx="0" presStyleCnt="2"/>
      <dgm:spPr/>
      <dgm:t>
        <a:bodyPr/>
        <a:lstStyle/>
        <a:p>
          <a:endParaRPr lang="zh-TW" altLang="en-US"/>
        </a:p>
      </dgm:t>
    </dgm:pt>
    <dgm:pt modelId="{0F49AC64-A108-42F2-B723-FA791C44E39D}" type="pres">
      <dgm:prSet presAssocID="{51693DF7-36D8-4A50-8F33-2616095BC74D}" presName="connTx" presStyleLbl="parChTrans1D3" presStyleIdx="0" presStyleCnt="2"/>
      <dgm:spPr/>
      <dgm:t>
        <a:bodyPr/>
        <a:lstStyle/>
        <a:p>
          <a:endParaRPr lang="zh-TW" altLang="en-US"/>
        </a:p>
      </dgm:t>
    </dgm:pt>
    <dgm:pt modelId="{63AF7EC6-1F49-4C5C-B8F6-4B88ADC6C28A}" type="pres">
      <dgm:prSet presAssocID="{D6A5ACEF-75EF-4DE0-BE74-E6D456564ED5}" presName="root2" presStyleCnt="0"/>
      <dgm:spPr/>
    </dgm:pt>
    <dgm:pt modelId="{7487B7C1-AD07-468D-95DE-EBCB23A815A5}" type="pres">
      <dgm:prSet presAssocID="{D6A5ACEF-75EF-4DE0-BE74-E6D456564ED5}" presName="LevelTwoTextNode" presStyleLbl="node3" presStyleIdx="0" presStyleCnt="2" custScaleX="149150" custScaleY="211591" custLinFactNeighborX="-19079" custLinFactNeighborY="5443">
        <dgm:presLayoutVars>
          <dgm:chPref val="3"/>
        </dgm:presLayoutVars>
      </dgm:prSet>
      <dgm:spPr/>
      <dgm:t>
        <a:bodyPr/>
        <a:lstStyle/>
        <a:p>
          <a:endParaRPr lang="zh-TW" altLang="en-US"/>
        </a:p>
      </dgm:t>
    </dgm:pt>
    <dgm:pt modelId="{512CA062-B48D-40B0-A1BD-AD035EF40A7B}" type="pres">
      <dgm:prSet presAssocID="{D6A5ACEF-75EF-4DE0-BE74-E6D456564ED5}" presName="level3hierChild" presStyleCnt="0"/>
      <dgm:spPr/>
    </dgm:pt>
    <dgm:pt modelId="{09157591-BA0B-41C5-86FA-1238E8C5F668}" type="pres">
      <dgm:prSet presAssocID="{199D0324-DCBB-46F9-914B-CB632ECD1ABB}" presName="conn2-1" presStyleLbl="parChTrans1D4" presStyleIdx="0" presStyleCnt="9"/>
      <dgm:spPr/>
      <dgm:t>
        <a:bodyPr/>
        <a:lstStyle/>
        <a:p>
          <a:endParaRPr lang="zh-TW" altLang="en-US"/>
        </a:p>
      </dgm:t>
    </dgm:pt>
    <dgm:pt modelId="{7CCDE82C-DAA6-4D1A-AC14-645193DF824A}" type="pres">
      <dgm:prSet presAssocID="{199D0324-DCBB-46F9-914B-CB632ECD1ABB}" presName="connTx" presStyleLbl="parChTrans1D4" presStyleIdx="0" presStyleCnt="9"/>
      <dgm:spPr/>
      <dgm:t>
        <a:bodyPr/>
        <a:lstStyle/>
        <a:p>
          <a:endParaRPr lang="zh-TW" altLang="en-US"/>
        </a:p>
      </dgm:t>
    </dgm:pt>
    <dgm:pt modelId="{E9EC47F7-3FC3-408C-BF92-4E90B764B131}" type="pres">
      <dgm:prSet presAssocID="{26B5A273-6059-4D44-878C-9178E7D598D1}" presName="root2" presStyleCnt="0"/>
      <dgm:spPr/>
    </dgm:pt>
    <dgm:pt modelId="{886A32E8-4255-4D3C-AEA8-125FCE7434AB}" type="pres">
      <dgm:prSet presAssocID="{26B5A273-6059-4D44-878C-9178E7D598D1}" presName="LevelTwoTextNode" presStyleLbl="node4" presStyleIdx="0" presStyleCnt="9" custScaleX="130938" custScaleY="99741" custLinFactNeighborX="-12309" custLinFactNeighborY="-2735">
        <dgm:presLayoutVars>
          <dgm:chPref val="3"/>
        </dgm:presLayoutVars>
      </dgm:prSet>
      <dgm:spPr/>
      <dgm:t>
        <a:bodyPr/>
        <a:lstStyle/>
        <a:p>
          <a:endParaRPr lang="zh-TW" altLang="en-US"/>
        </a:p>
      </dgm:t>
    </dgm:pt>
    <dgm:pt modelId="{A88EBFDB-6D19-4D73-A3A4-4F6DC644DE96}" type="pres">
      <dgm:prSet presAssocID="{26B5A273-6059-4D44-878C-9178E7D598D1}" presName="level3hierChild" presStyleCnt="0"/>
      <dgm:spPr/>
    </dgm:pt>
    <dgm:pt modelId="{3C31D714-6008-4940-9431-E7C903887629}" type="pres">
      <dgm:prSet presAssocID="{4F0AFD80-2F7B-4CDF-830F-7630897DFB14}" presName="conn2-1" presStyleLbl="parChTrans1D4" presStyleIdx="1" presStyleCnt="9"/>
      <dgm:spPr/>
      <dgm:t>
        <a:bodyPr/>
        <a:lstStyle/>
        <a:p>
          <a:endParaRPr lang="zh-TW" altLang="en-US"/>
        </a:p>
      </dgm:t>
    </dgm:pt>
    <dgm:pt modelId="{D5918AB3-95DB-4CD8-8434-5258CA31FCE8}" type="pres">
      <dgm:prSet presAssocID="{4F0AFD80-2F7B-4CDF-830F-7630897DFB14}" presName="connTx" presStyleLbl="parChTrans1D4" presStyleIdx="1" presStyleCnt="9"/>
      <dgm:spPr/>
      <dgm:t>
        <a:bodyPr/>
        <a:lstStyle/>
        <a:p>
          <a:endParaRPr lang="zh-TW" altLang="en-US"/>
        </a:p>
      </dgm:t>
    </dgm:pt>
    <dgm:pt modelId="{6C8BD650-32EF-4C72-BA75-57E7054A9A7D}" type="pres">
      <dgm:prSet presAssocID="{DC3F79FB-F0E4-4965-A0E2-ACEA38220B5D}" presName="root2" presStyleCnt="0"/>
      <dgm:spPr/>
    </dgm:pt>
    <dgm:pt modelId="{F833FC7D-165B-43AF-BECE-D6F01B034160}" type="pres">
      <dgm:prSet presAssocID="{DC3F79FB-F0E4-4965-A0E2-ACEA38220B5D}" presName="LevelTwoTextNode" presStyleLbl="node4" presStyleIdx="1" presStyleCnt="9" custScaleX="139306">
        <dgm:presLayoutVars>
          <dgm:chPref val="3"/>
        </dgm:presLayoutVars>
      </dgm:prSet>
      <dgm:spPr/>
      <dgm:t>
        <a:bodyPr/>
        <a:lstStyle/>
        <a:p>
          <a:endParaRPr lang="zh-TW" altLang="en-US"/>
        </a:p>
      </dgm:t>
    </dgm:pt>
    <dgm:pt modelId="{403F9013-EC58-4ED6-8331-FC9348E49BA6}" type="pres">
      <dgm:prSet presAssocID="{DC3F79FB-F0E4-4965-A0E2-ACEA38220B5D}" presName="level3hierChild" presStyleCnt="0"/>
      <dgm:spPr/>
    </dgm:pt>
    <dgm:pt modelId="{B4853933-2046-41EC-B8AC-C8FD6652D130}" type="pres">
      <dgm:prSet presAssocID="{8A0273FA-196B-45FB-B6FE-697B1CC0F472}" presName="conn2-1" presStyleLbl="parChTrans1D4" presStyleIdx="2" presStyleCnt="9"/>
      <dgm:spPr/>
      <dgm:t>
        <a:bodyPr/>
        <a:lstStyle/>
        <a:p>
          <a:endParaRPr lang="zh-TW" altLang="en-US"/>
        </a:p>
      </dgm:t>
    </dgm:pt>
    <dgm:pt modelId="{BABEF588-23DA-4695-A337-1AE0057508AA}" type="pres">
      <dgm:prSet presAssocID="{8A0273FA-196B-45FB-B6FE-697B1CC0F472}" presName="connTx" presStyleLbl="parChTrans1D4" presStyleIdx="2" presStyleCnt="9"/>
      <dgm:spPr/>
      <dgm:t>
        <a:bodyPr/>
        <a:lstStyle/>
        <a:p>
          <a:endParaRPr lang="zh-TW" altLang="en-US"/>
        </a:p>
      </dgm:t>
    </dgm:pt>
    <dgm:pt modelId="{4D887513-EFCD-430B-8CA7-DC6BFDDC5960}" type="pres">
      <dgm:prSet presAssocID="{8A61D82E-6443-4AB4-87C3-C53841FAC9B1}" presName="root2" presStyleCnt="0"/>
      <dgm:spPr/>
    </dgm:pt>
    <dgm:pt modelId="{461159EC-174B-43E2-855A-70E7362C9050}" type="pres">
      <dgm:prSet presAssocID="{8A61D82E-6443-4AB4-87C3-C53841FAC9B1}" presName="LevelTwoTextNode" presStyleLbl="node4" presStyleIdx="2" presStyleCnt="9" custScaleX="139306">
        <dgm:presLayoutVars>
          <dgm:chPref val="3"/>
        </dgm:presLayoutVars>
      </dgm:prSet>
      <dgm:spPr/>
      <dgm:t>
        <a:bodyPr/>
        <a:lstStyle/>
        <a:p>
          <a:endParaRPr lang="zh-TW" altLang="en-US"/>
        </a:p>
      </dgm:t>
    </dgm:pt>
    <dgm:pt modelId="{14A9FC4D-8E48-4A84-97DE-BC573736BB40}" type="pres">
      <dgm:prSet presAssocID="{8A61D82E-6443-4AB4-87C3-C53841FAC9B1}" presName="level3hierChild" presStyleCnt="0"/>
      <dgm:spPr/>
    </dgm:pt>
    <dgm:pt modelId="{D258A80B-ED61-47A2-928F-A88E66976BDC}" type="pres">
      <dgm:prSet presAssocID="{5088CB19-49A5-47A8-BE59-530504C676FF}" presName="conn2-1" presStyleLbl="parChTrans1D4" presStyleIdx="3" presStyleCnt="9"/>
      <dgm:spPr/>
      <dgm:t>
        <a:bodyPr/>
        <a:lstStyle/>
        <a:p>
          <a:endParaRPr lang="zh-TW" altLang="en-US"/>
        </a:p>
      </dgm:t>
    </dgm:pt>
    <dgm:pt modelId="{8DF305E0-B1C8-43F7-B921-5AAC4FC5BFEE}" type="pres">
      <dgm:prSet presAssocID="{5088CB19-49A5-47A8-BE59-530504C676FF}" presName="connTx" presStyleLbl="parChTrans1D4" presStyleIdx="3" presStyleCnt="9"/>
      <dgm:spPr/>
      <dgm:t>
        <a:bodyPr/>
        <a:lstStyle/>
        <a:p>
          <a:endParaRPr lang="zh-TW" altLang="en-US"/>
        </a:p>
      </dgm:t>
    </dgm:pt>
    <dgm:pt modelId="{8015AF86-C32B-454D-87D2-1E351DDF7263}" type="pres">
      <dgm:prSet presAssocID="{A9752B6C-3D6E-4C5D-8057-E140CECE2496}" presName="root2" presStyleCnt="0"/>
      <dgm:spPr/>
    </dgm:pt>
    <dgm:pt modelId="{F3DB06C6-C1BE-4183-8FBF-B61D9838DFDE}" type="pres">
      <dgm:prSet presAssocID="{A9752B6C-3D6E-4C5D-8057-E140CECE2496}" presName="LevelTwoTextNode" presStyleLbl="node4" presStyleIdx="3" presStyleCnt="9" custScaleX="139306">
        <dgm:presLayoutVars>
          <dgm:chPref val="3"/>
        </dgm:presLayoutVars>
      </dgm:prSet>
      <dgm:spPr/>
      <dgm:t>
        <a:bodyPr/>
        <a:lstStyle/>
        <a:p>
          <a:endParaRPr lang="zh-TW" altLang="en-US"/>
        </a:p>
      </dgm:t>
    </dgm:pt>
    <dgm:pt modelId="{55704CF9-0C3E-484F-B4F1-4AF8D66AC660}" type="pres">
      <dgm:prSet presAssocID="{A9752B6C-3D6E-4C5D-8057-E140CECE2496}" presName="level3hierChild" presStyleCnt="0"/>
      <dgm:spPr/>
    </dgm:pt>
    <dgm:pt modelId="{29C84CA5-A475-4562-BB03-7FF9369989B8}" type="pres">
      <dgm:prSet presAssocID="{665256B1-27A9-4F75-ABC2-BC9B0E94273D}" presName="conn2-1" presStyleLbl="parChTrans1D4" presStyleIdx="4" presStyleCnt="9"/>
      <dgm:spPr/>
      <dgm:t>
        <a:bodyPr/>
        <a:lstStyle/>
        <a:p>
          <a:endParaRPr lang="zh-TW" altLang="en-US"/>
        </a:p>
      </dgm:t>
    </dgm:pt>
    <dgm:pt modelId="{19BE969E-66CC-4DF6-AA70-660A4E0E88B7}" type="pres">
      <dgm:prSet presAssocID="{665256B1-27A9-4F75-ABC2-BC9B0E94273D}" presName="connTx" presStyleLbl="parChTrans1D4" presStyleIdx="4" presStyleCnt="9"/>
      <dgm:spPr/>
      <dgm:t>
        <a:bodyPr/>
        <a:lstStyle/>
        <a:p>
          <a:endParaRPr lang="zh-TW" altLang="en-US"/>
        </a:p>
      </dgm:t>
    </dgm:pt>
    <dgm:pt modelId="{C31A70F1-3602-4BDB-99F0-11B42AE9AB4F}" type="pres">
      <dgm:prSet presAssocID="{A54688CC-89FE-451F-BCD9-1AF4EB61C067}" presName="root2" presStyleCnt="0"/>
      <dgm:spPr/>
    </dgm:pt>
    <dgm:pt modelId="{9CA7ABFF-D7D0-4FF4-A668-A6834C48B82C}" type="pres">
      <dgm:prSet presAssocID="{A54688CC-89FE-451F-BCD9-1AF4EB61C067}" presName="LevelTwoTextNode" presStyleLbl="node4" presStyleIdx="4" presStyleCnt="9" custScaleX="130938" custScaleY="99741" custLinFactNeighborX="-12309" custLinFactNeighborY="-2735">
        <dgm:presLayoutVars>
          <dgm:chPref val="3"/>
        </dgm:presLayoutVars>
      </dgm:prSet>
      <dgm:spPr/>
      <dgm:t>
        <a:bodyPr/>
        <a:lstStyle/>
        <a:p>
          <a:endParaRPr lang="zh-TW" altLang="en-US"/>
        </a:p>
      </dgm:t>
    </dgm:pt>
    <dgm:pt modelId="{E350C5AD-5BED-4692-AC76-CEDAF6DB1944}" type="pres">
      <dgm:prSet presAssocID="{A54688CC-89FE-451F-BCD9-1AF4EB61C067}" presName="level3hierChild" presStyleCnt="0"/>
      <dgm:spPr/>
    </dgm:pt>
    <dgm:pt modelId="{6E32A9B0-760F-4928-B3B2-E07AFD734A7B}" type="pres">
      <dgm:prSet presAssocID="{23B70BD8-01F1-45FF-8ABA-232EBFB1B447}" presName="conn2-1" presStyleLbl="parChTrans1D4" presStyleIdx="5" presStyleCnt="9"/>
      <dgm:spPr/>
      <dgm:t>
        <a:bodyPr/>
        <a:lstStyle/>
        <a:p>
          <a:endParaRPr lang="zh-TW" altLang="en-US"/>
        </a:p>
      </dgm:t>
    </dgm:pt>
    <dgm:pt modelId="{1AAE3419-43FA-4581-B921-B83A9BABC878}" type="pres">
      <dgm:prSet presAssocID="{23B70BD8-01F1-45FF-8ABA-232EBFB1B447}" presName="connTx" presStyleLbl="parChTrans1D4" presStyleIdx="5" presStyleCnt="9"/>
      <dgm:spPr/>
      <dgm:t>
        <a:bodyPr/>
        <a:lstStyle/>
        <a:p>
          <a:endParaRPr lang="zh-TW" altLang="en-US"/>
        </a:p>
      </dgm:t>
    </dgm:pt>
    <dgm:pt modelId="{4237DDDE-A0D8-400F-A2DD-0A873EA0E28D}" type="pres">
      <dgm:prSet presAssocID="{8CB6F2F0-3A9D-4AE6-A5DD-91D7EF6E162B}" presName="root2" presStyleCnt="0"/>
      <dgm:spPr/>
    </dgm:pt>
    <dgm:pt modelId="{383EF937-3401-4B35-8B6A-C523906BC5E8}" type="pres">
      <dgm:prSet presAssocID="{8CB6F2F0-3A9D-4AE6-A5DD-91D7EF6E162B}" presName="LevelTwoTextNode" presStyleLbl="node4" presStyleIdx="5" presStyleCnt="9" custScaleX="130938" custScaleY="99741" custLinFactNeighborX="-12309" custLinFactNeighborY="-2735">
        <dgm:presLayoutVars>
          <dgm:chPref val="3"/>
        </dgm:presLayoutVars>
      </dgm:prSet>
      <dgm:spPr/>
      <dgm:t>
        <a:bodyPr/>
        <a:lstStyle/>
        <a:p>
          <a:endParaRPr lang="zh-TW" altLang="en-US"/>
        </a:p>
      </dgm:t>
    </dgm:pt>
    <dgm:pt modelId="{D22AB1E4-5BED-41EF-9309-F5EFA21C1628}" type="pres">
      <dgm:prSet presAssocID="{8CB6F2F0-3A9D-4AE6-A5DD-91D7EF6E162B}" presName="level3hierChild" presStyleCnt="0"/>
      <dgm:spPr/>
    </dgm:pt>
    <dgm:pt modelId="{021D5BE0-D3EF-47FB-808D-94B0FD067681}" type="pres">
      <dgm:prSet presAssocID="{E3432762-4187-4B47-9B02-8AB4FAFC77A2}" presName="conn2-1" presStyleLbl="parChTrans1D4" presStyleIdx="6" presStyleCnt="9"/>
      <dgm:spPr/>
      <dgm:t>
        <a:bodyPr/>
        <a:lstStyle/>
        <a:p>
          <a:endParaRPr lang="zh-TW" altLang="en-US"/>
        </a:p>
      </dgm:t>
    </dgm:pt>
    <dgm:pt modelId="{84273DD3-AEB1-4042-812A-A9AF20CC6AC4}" type="pres">
      <dgm:prSet presAssocID="{E3432762-4187-4B47-9B02-8AB4FAFC77A2}" presName="connTx" presStyleLbl="parChTrans1D4" presStyleIdx="6" presStyleCnt="9"/>
      <dgm:spPr/>
      <dgm:t>
        <a:bodyPr/>
        <a:lstStyle/>
        <a:p>
          <a:endParaRPr lang="zh-TW" altLang="en-US"/>
        </a:p>
      </dgm:t>
    </dgm:pt>
    <dgm:pt modelId="{A4C07A4A-907B-4676-BD72-9074892EA4CC}" type="pres">
      <dgm:prSet presAssocID="{863223D2-8EF0-42EA-A29F-086A26E0B256}" presName="root2" presStyleCnt="0"/>
      <dgm:spPr/>
    </dgm:pt>
    <dgm:pt modelId="{DD0EFB8F-5E9F-4E98-A072-38AC585FE19A}" type="pres">
      <dgm:prSet presAssocID="{863223D2-8EF0-42EA-A29F-086A26E0B256}" presName="LevelTwoTextNode" presStyleLbl="node4" presStyleIdx="6" presStyleCnt="9" custScaleX="130938" custLinFactNeighborX="-12309" custLinFactNeighborY="-2735">
        <dgm:presLayoutVars>
          <dgm:chPref val="3"/>
        </dgm:presLayoutVars>
      </dgm:prSet>
      <dgm:spPr/>
      <dgm:t>
        <a:bodyPr/>
        <a:lstStyle/>
        <a:p>
          <a:endParaRPr lang="zh-TW" altLang="en-US"/>
        </a:p>
      </dgm:t>
    </dgm:pt>
    <dgm:pt modelId="{6C4E9E90-70C4-4B5F-B328-B210650C7F0C}" type="pres">
      <dgm:prSet presAssocID="{863223D2-8EF0-42EA-A29F-086A26E0B256}" presName="level3hierChild" presStyleCnt="0"/>
      <dgm:spPr/>
    </dgm:pt>
    <dgm:pt modelId="{CDAF1328-2F72-4969-89CF-2F096A243F54}" type="pres">
      <dgm:prSet presAssocID="{44C3769F-A274-469F-83A2-0FFDF6EB97BD}" presName="conn2-1" presStyleLbl="parChTrans1D4" presStyleIdx="7" presStyleCnt="9"/>
      <dgm:spPr/>
      <dgm:t>
        <a:bodyPr/>
        <a:lstStyle/>
        <a:p>
          <a:endParaRPr lang="zh-TW" altLang="en-US"/>
        </a:p>
      </dgm:t>
    </dgm:pt>
    <dgm:pt modelId="{B4024C41-FFBB-46E6-A729-C0220A6E98BA}" type="pres">
      <dgm:prSet presAssocID="{44C3769F-A274-469F-83A2-0FFDF6EB97BD}" presName="connTx" presStyleLbl="parChTrans1D4" presStyleIdx="7" presStyleCnt="9"/>
      <dgm:spPr/>
      <dgm:t>
        <a:bodyPr/>
        <a:lstStyle/>
        <a:p>
          <a:endParaRPr lang="zh-TW" altLang="en-US"/>
        </a:p>
      </dgm:t>
    </dgm:pt>
    <dgm:pt modelId="{3A860934-F644-4688-896C-82FDE21E4D02}" type="pres">
      <dgm:prSet presAssocID="{30139E3D-9BEF-46A2-8621-2CA1E406E81A}" presName="root2" presStyleCnt="0"/>
      <dgm:spPr/>
    </dgm:pt>
    <dgm:pt modelId="{CBA68E26-04DE-451C-9C29-356198EBB0AC}" type="pres">
      <dgm:prSet presAssocID="{30139E3D-9BEF-46A2-8621-2CA1E406E81A}" presName="LevelTwoTextNode" presStyleLbl="node4" presStyleIdx="7" presStyleCnt="9" custScaleX="139306" custScaleY="132988">
        <dgm:presLayoutVars>
          <dgm:chPref val="3"/>
        </dgm:presLayoutVars>
      </dgm:prSet>
      <dgm:spPr/>
      <dgm:t>
        <a:bodyPr/>
        <a:lstStyle/>
        <a:p>
          <a:endParaRPr lang="zh-TW" altLang="en-US"/>
        </a:p>
      </dgm:t>
    </dgm:pt>
    <dgm:pt modelId="{7CAEA6EC-F11A-419E-9287-472DE3F75730}" type="pres">
      <dgm:prSet presAssocID="{30139E3D-9BEF-46A2-8621-2CA1E406E81A}" presName="level3hierChild" presStyleCnt="0"/>
      <dgm:spPr/>
    </dgm:pt>
    <dgm:pt modelId="{6D71A649-E22E-4CDF-BB6B-DF3F029C2A35}" type="pres">
      <dgm:prSet presAssocID="{3B3D3B69-5416-4FFA-9447-1719D120DDB5}" presName="conn2-1" presStyleLbl="parChTrans1D4" presStyleIdx="8" presStyleCnt="9"/>
      <dgm:spPr/>
      <dgm:t>
        <a:bodyPr/>
        <a:lstStyle/>
        <a:p>
          <a:endParaRPr lang="zh-TW" altLang="en-US"/>
        </a:p>
      </dgm:t>
    </dgm:pt>
    <dgm:pt modelId="{98097488-7C64-47EE-9832-59F213A7C64C}" type="pres">
      <dgm:prSet presAssocID="{3B3D3B69-5416-4FFA-9447-1719D120DDB5}" presName="connTx" presStyleLbl="parChTrans1D4" presStyleIdx="8" presStyleCnt="9"/>
      <dgm:spPr/>
      <dgm:t>
        <a:bodyPr/>
        <a:lstStyle/>
        <a:p>
          <a:endParaRPr lang="zh-TW" altLang="en-US"/>
        </a:p>
      </dgm:t>
    </dgm:pt>
    <dgm:pt modelId="{0DDCC508-5635-4AFE-B769-9757820E6C58}" type="pres">
      <dgm:prSet presAssocID="{CCE85415-9D08-40DC-B6AB-C32BC4633517}" presName="root2" presStyleCnt="0"/>
      <dgm:spPr/>
    </dgm:pt>
    <dgm:pt modelId="{019D3EE5-E28C-42C8-9C82-26BA5E1A045C}" type="pres">
      <dgm:prSet presAssocID="{CCE85415-9D08-40DC-B6AB-C32BC4633517}" presName="LevelTwoTextNode" presStyleLbl="node4" presStyleIdx="8" presStyleCnt="9" custScaleX="139306" custScaleY="133180">
        <dgm:presLayoutVars>
          <dgm:chPref val="3"/>
        </dgm:presLayoutVars>
      </dgm:prSet>
      <dgm:spPr/>
      <dgm:t>
        <a:bodyPr/>
        <a:lstStyle/>
        <a:p>
          <a:endParaRPr lang="zh-TW" altLang="en-US"/>
        </a:p>
      </dgm:t>
    </dgm:pt>
    <dgm:pt modelId="{D5520EBC-E761-49DA-BBD7-1DCAA9BE142F}" type="pres">
      <dgm:prSet presAssocID="{CCE85415-9D08-40DC-B6AB-C32BC4633517}" presName="level3hierChild" presStyleCnt="0"/>
      <dgm:spPr/>
    </dgm:pt>
    <dgm:pt modelId="{C6353E83-1206-4554-871E-85458267A835}" type="pres">
      <dgm:prSet presAssocID="{F26ED9E2-47B0-44FB-99B4-9D6DB42B024E}" presName="conn2-1" presStyleLbl="parChTrans1D3" presStyleIdx="1" presStyleCnt="2"/>
      <dgm:spPr/>
      <dgm:t>
        <a:bodyPr/>
        <a:lstStyle/>
        <a:p>
          <a:endParaRPr lang="zh-TW" altLang="en-US"/>
        </a:p>
      </dgm:t>
    </dgm:pt>
    <dgm:pt modelId="{961AE944-3270-48EC-BD96-40C81C24EE5B}" type="pres">
      <dgm:prSet presAssocID="{F26ED9E2-47B0-44FB-99B4-9D6DB42B024E}" presName="connTx" presStyleLbl="parChTrans1D3" presStyleIdx="1" presStyleCnt="2"/>
      <dgm:spPr/>
      <dgm:t>
        <a:bodyPr/>
        <a:lstStyle/>
        <a:p>
          <a:endParaRPr lang="zh-TW" altLang="en-US"/>
        </a:p>
      </dgm:t>
    </dgm:pt>
    <dgm:pt modelId="{03B90EAA-3A2B-4BBF-A169-8B707DC193DB}" type="pres">
      <dgm:prSet presAssocID="{F6B55E0D-9C73-4F21-967F-5D9D566182CA}" presName="root2" presStyleCnt="0"/>
      <dgm:spPr/>
    </dgm:pt>
    <dgm:pt modelId="{5719B400-C77C-4CFB-AB76-B85DE3631690}" type="pres">
      <dgm:prSet presAssocID="{F6B55E0D-9C73-4F21-967F-5D9D566182CA}" presName="LevelTwoTextNode" presStyleLbl="node3" presStyleIdx="1" presStyleCnt="2" custScaleX="149150" custScaleY="211591" custLinFactNeighborX="-20867" custLinFactNeighborY="6201">
        <dgm:presLayoutVars>
          <dgm:chPref val="3"/>
        </dgm:presLayoutVars>
      </dgm:prSet>
      <dgm:spPr/>
      <dgm:t>
        <a:bodyPr/>
        <a:lstStyle/>
        <a:p>
          <a:endParaRPr lang="zh-TW" altLang="en-US"/>
        </a:p>
      </dgm:t>
    </dgm:pt>
    <dgm:pt modelId="{D5A2F726-4A97-4728-999E-A1D080FBE13C}" type="pres">
      <dgm:prSet presAssocID="{F6B55E0D-9C73-4F21-967F-5D9D566182CA}" presName="level3hierChild" presStyleCnt="0"/>
      <dgm:spPr/>
    </dgm:pt>
  </dgm:ptLst>
  <dgm:cxnLst>
    <dgm:cxn modelId="{CEC93B7F-60F6-47ED-91AD-82C47723C4D6}" type="presOf" srcId="{F26ED9E2-47B0-44FB-99B4-9D6DB42B024E}" destId="{961AE944-3270-48EC-BD96-40C81C24EE5B}" srcOrd="1" destOrd="0" presId="urn:microsoft.com/office/officeart/2005/8/layout/hierarchy2"/>
    <dgm:cxn modelId="{9FF2BDC0-D4EA-432A-810B-F096F2A5F29D}" type="presOf" srcId="{199D0324-DCBB-46F9-914B-CB632ECD1ABB}" destId="{09157591-BA0B-41C5-86FA-1238E8C5F668}" srcOrd="0" destOrd="0" presId="urn:microsoft.com/office/officeart/2005/8/layout/hierarchy2"/>
    <dgm:cxn modelId="{34167347-62F2-4C46-A8C5-815B3A8AEBA4}" srcId="{26B5A273-6059-4D44-878C-9178E7D598D1}" destId="{A9752B6C-3D6E-4C5D-8057-E140CECE2496}" srcOrd="2" destOrd="0" parTransId="{5088CB19-49A5-47A8-BE59-530504C676FF}" sibTransId="{34558607-30E7-4E11-938C-8D926070AB4D}"/>
    <dgm:cxn modelId="{64CC972A-4DB4-412F-8976-C7156645D487}" type="presOf" srcId="{F6B55E0D-9C73-4F21-967F-5D9D566182CA}" destId="{5719B400-C77C-4CFB-AB76-B85DE3631690}" srcOrd="0" destOrd="0" presId="urn:microsoft.com/office/officeart/2005/8/layout/hierarchy2"/>
    <dgm:cxn modelId="{1657242A-E6B2-445A-BB24-C815E1C640AF}" type="presOf" srcId="{51693DF7-36D8-4A50-8F33-2616095BC74D}" destId="{90EC8E88-6FA9-45B6-B883-7946355BF1F4}" srcOrd="0" destOrd="0" presId="urn:microsoft.com/office/officeart/2005/8/layout/hierarchy2"/>
    <dgm:cxn modelId="{87D24D97-1408-466D-97F7-FECC42127E8E}" type="presOf" srcId="{5088CB19-49A5-47A8-BE59-530504C676FF}" destId="{8DF305E0-B1C8-43F7-B921-5AAC4FC5BFEE}" srcOrd="1" destOrd="0" presId="urn:microsoft.com/office/officeart/2005/8/layout/hierarchy2"/>
    <dgm:cxn modelId="{26D7C412-B11A-414D-BBFE-1311C217FE7B}" srcId="{D6A5ACEF-75EF-4DE0-BE74-E6D456564ED5}" destId="{A54688CC-89FE-451F-BCD9-1AF4EB61C067}" srcOrd="1" destOrd="0" parTransId="{665256B1-27A9-4F75-ABC2-BC9B0E94273D}" sibTransId="{BB681079-9030-4306-85C7-C2CB7C5236FA}"/>
    <dgm:cxn modelId="{9D33D88D-8E3C-4228-A877-87358273C984}" type="presOf" srcId="{44C3769F-A274-469F-83A2-0FFDF6EB97BD}" destId="{CDAF1328-2F72-4969-89CF-2F096A243F54}" srcOrd="0" destOrd="0" presId="urn:microsoft.com/office/officeart/2005/8/layout/hierarchy2"/>
    <dgm:cxn modelId="{6631624C-B680-4AED-B4A7-3AC93951CAA3}" type="presOf" srcId="{8CB6F2F0-3A9D-4AE6-A5DD-91D7EF6E162B}" destId="{383EF937-3401-4B35-8B6A-C523906BC5E8}" srcOrd="0" destOrd="0" presId="urn:microsoft.com/office/officeart/2005/8/layout/hierarchy2"/>
    <dgm:cxn modelId="{DD97C4E8-9CD5-41D2-B400-91B116F51878}" type="presOf" srcId="{8A0273FA-196B-45FB-B6FE-697B1CC0F472}" destId="{BABEF588-23DA-4695-A337-1AE0057508AA}" srcOrd="1" destOrd="0" presId="urn:microsoft.com/office/officeart/2005/8/layout/hierarchy2"/>
    <dgm:cxn modelId="{4DC8F50C-F07F-4CAB-BCBA-031DDDBFB37F}" srcId="{E4A2B369-5208-44C1-8E65-40574E112E1B}" destId="{EE6D3C96-5A7A-4DE3-BA6D-363929B20BB6}" srcOrd="1" destOrd="0" parTransId="{724B6763-5A4C-4902-83E7-BE04260DD924}" sibTransId="{4849ED06-9C44-45B9-8005-61913E64C663}"/>
    <dgm:cxn modelId="{D04657E3-1A2C-4F77-9CF6-B07FD419ABCF}" srcId="{26B5A273-6059-4D44-878C-9178E7D598D1}" destId="{8A61D82E-6443-4AB4-87C3-C53841FAC9B1}" srcOrd="1" destOrd="0" parTransId="{8A0273FA-196B-45FB-B6FE-697B1CC0F472}" sibTransId="{BDBD8FF1-D1B8-400E-A4EF-BCACE9C6F990}"/>
    <dgm:cxn modelId="{9901DD70-302C-47EE-96FF-0383DBEE55A8}" type="presOf" srcId="{665256B1-27A9-4F75-ABC2-BC9B0E94273D}" destId="{29C84CA5-A475-4562-BB03-7FF9369989B8}" srcOrd="0" destOrd="0" presId="urn:microsoft.com/office/officeart/2005/8/layout/hierarchy2"/>
    <dgm:cxn modelId="{20F75BAF-B636-4E41-85D8-0C0E6EA87254}" type="presOf" srcId="{E3432762-4187-4B47-9B02-8AB4FAFC77A2}" destId="{84273DD3-AEB1-4042-812A-A9AF20CC6AC4}" srcOrd="1" destOrd="0" presId="urn:microsoft.com/office/officeart/2005/8/layout/hierarchy2"/>
    <dgm:cxn modelId="{0166D668-DA0B-42B9-9BC9-D9AE3C2777D8}" type="presOf" srcId="{E3432762-4187-4B47-9B02-8AB4FAFC77A2}" destId="{021D5BE0-D3EF-47FB-808D-94B0FD067681}" srcOrd="0" destOrd="0" presId="urn:microsoft.com/office/officeart/2005/8/layout/hierarchy2"/>
    <dgm:cxn modelId="{E0217ADF-C6DF-4BFA-85DB-12B174C3FC0E}" type="presOf" srcId="{8A0273FA-196B-45FB-B6FE-697B1CC0F472}" destId="{B4853933-2046-41EC-B8AC-C8FD6652D130}" srcOrd="0" destOrd="0" presId="urn:microsoft.com/office/officeart/2005/8/layout/hierarchy2"/>
    <dgm:cxn modelId="{014A672C-50C1-4E6B-8C3C-DE5B972A05A0}" type="presOf" srcId="{724B6763-5A4C-4902-83E7-BE04260DD924}" destId="{A3DDC1BA-F44A-4F49-B8F0-8983B024312B}" srcOrd="0" destOrd="0" presId="urn:microsoft.com/office/officeart/2005/8/layout/hierarchy2"/>
    <dgm:cxn modelId="{4B56280D-BA27-4D7B-919E-7E117F8DBB47}" type="presOf" srcId="{A54688CC-89FE-451F-BCD9-1AF4EB61C067}" destId="{9CA7ABFF-D7D0-4FF4-A668-A6834C48B82C}" srcOrd="0" destOrd="0" presId="urn:microsoft.com/office/officeart/2005/8/layout/hierarchy2"/>
    <dgm:cxn modelId="{214D02A3-8DA7-4C1A-8485-0FBBD416FA68}" type="presOf" srcId="{C722C95D-1F5C-4AC9-8F99-F3F2BE57A17C}" destId="{084934FE-3B5F-4F78-B715-1C32F61E76F1}" srcOrd="1" destOrd="0" presId="urn:microsoft.com/office/officeart/2005/8/layout/hierarchy2"/>
    <dgm:cxn modelId="{5CAFA796-65D5-403A-BB75-AAC3C8D43800}" type="presOf" srcId="{8A61D82E-6443-4AB4-87C3-C53841FAC9B1}" destId="{461159EC-174B-43E2-855A-70E7362C9050}" srcOrd="0" destOrd="0" presId="urn:microsoft.com/office/officeart/2005/8/layout/hierarchy2"/>
    <dgm:cxn modelId="{B9BF541A-78EC-4468-878E-C04007AEF011}" type="presOf" srcId="{3F895C21-D298-4ED0-92B9-66E7E16E16D9}" destId="{930AEC27-3DD2-459F-B93D-828C9D7C03B9}" srcOrd="0" destOrd="0" presId="urn:microsoft.com/office/officeart/2005/8/layout/hierarchy2"/>
    <dgm:cxn modelId="{027DBD52-A457-490E-ADB2-ED6454535DFE}" type="presOf" srcId="{EE6D3C96-5A7A-4DE3-BA6D-363929B20BB6}" destId="{673BDDD6-CA4D-4D53-BDBE-24C41CCAFD30}" srcOrd="0" destOrd="0" presId="urn:microsoft.com/office/officeart/2005/8/layout/hierarchy2"/>
    <dgm:cxn modelId="{04C27E66-9172-435E-AF47-A6191BA3D253}" srcId="{26B5A273-6059-4D44-878C-9178E7D598D1}" destId="{DC3F79FB-F0E4-4965-A0E2-ACEA38220B5D}" srcOrd="0" destOrd="0" parTransId="{4F0AFD80-2F7B-4CDF-830F-7630897DFB14}" sibTransId="{4FC28E7E-3A3E-47B1-9835-AC8A47B26B29}"/>
    <dgm:cxn modelId="{ACD4D5C5-2BE3-4D18-BAAF-2648BF218D9B}" type="presOf" srcId="{44C3769F-A274-469F-83A2-0FFDF6EB97BD}" destId="{B4024C41-FFBB-46E6-A729-C0220A6E98BA}" srcOrd="1" destOrd="0" presId="urn:microsoft.com/office/officeart/2005/8/layout/hierarchy2"/>
    <dgm:cxn modelId="{8ED9A9EF-DC72-4C75-A1C4-602C507DB486}" type="presOf" srcId="{CCE85415-9D08-40DC-B6AB-C32BC4633517}" destId="{019D3EE5-E28C-42C8-9C82-26BA5E1A045C}" srcOrd="0" destOrd="0" presId="urn:microsoft.com/office/officeart/2005/8/layout/hierarchy2"/>
    <dgm:cxn modelId="{D866CF74-B044-4DFF-9A64-0E8F7318601E}" type="presOf" srcId="{26B5A273-6059-4D44-878C-9178E7D598D1}" destId="{886A32E8-4255-4D3C-AEA8-125FCE7434AB}" srcOrd="0" destOrd="0" presId="urn:microsoft.com/office/officeart/2005/8/layout/hierarchy2"/>
    <dgm:cxn modelId="{8EFD31EB-E5A2-41ED-BC82-8DDCE349BAB7}" type="presOf" srcId="{5088CB19-49A5-47A8-BE59-530504C676FF}" destId="{D258A80B-ED61-47A2-928F-A88E66976BDC}" srcOrd="0" destOrd="0" presId="urn:microsoft.com/office/officeart/2005/8/layout/hierarchy2"/>
    <dgm:cxn modelId="{429CE539-8ACD-4E57-AB01-6CD6AEA243C4}" type="presOf" srcId="{68C648EA-C577-471E-B89E-11580D46B923}" destId="{1087483A-5ED5-4C47-9CAA-AB2A2C0E178A}" srcOrd="0" destOrd="0" presId="urn:microsoft.com/office/officeart/2005/8/layout/hierarchy2"/>
    <dgm:cxn modelId="{08BDBF06-27AF-46CF-8A68-85676A0AA05C}" type="presOf" srcId="{863223D2-8EF0-42EA-A29F-086A26E0B256}" destId="{DD0EFB8F-5E9F-4E98-A072-38AC585FE19A}" srcOrd="0" destOrd="0" presId="urn:microsoft.com/office/officeart/2005/8/layout/hierarchy2"/>
    <dgm:cxn modelId="{CA4D751B-5E76-44BA-95AC-EB5212D52B42}" type="presOf" srcId="{D6A5ACEF-75EF-4DE0-BE74-E6D456564ED5}" destId="{7487B7C1-AD07-468D-95DE-EBCB23A815A5}" srcOrd="0" destOrd="0" presId="urn:microsoft.com/office/officeart/2005/8/layout/hierarchy2"/>
    <dgm:cxn modelId="{6BAD80D0-1912-4BC5-9DC8-CEE5548A1C4E}" srcId="{D6A5ACEF-75EF-4DE0-BE74-E6D456564ED5}" destId="{863223D2-8EF0-42EA-A29F-086A26E0B256}" srcOrd="3" destOrd="0" parTransId="{E3432762-4187-4B47-9B02-8AB4FAFC77A2}" sibTransId="{4BF324CC-0BBB-4AAE-8882-C5B1586033D5}"/>
    <dgm:cxn modelId="{351382AE-2CAE-4C0B-B316-C1D7CC6C1C47}" type="presOf" srcId="{3B3D3B69-5416-4FFA-9447-1719D120DDB5}" destId="{98097488-7C64-47EE-9832-59F213A7C64C}" srcOrd="1" destOrd="0" presId="urn:microsoft.com/office/officeart/2005/8/layout/hierarchy2"/>
    <dgm:cxn modelId="{1F830E93-6787-4A86-B991-4FB8C6115CD5}" type="presOf" srcId="{E4A2B369-5208-44C1-8E65-40574E112E1B}" destId="{DB39FC68-9C50-4215-8060-C0EDAEE3DC6D}" srcOrd="0" destOrd="0" presId="urn:microsoft.com/office/officeart/2005/8/layout/hierarchy2"/>
    <dgm:cxn modelId="{A963B1B0-2E85-450F-9C55-43388CD058AC}" srcId="{D6A5ACEF-75EF-4DE0-BE74-E6D456564ED5}" destId="{26B5A273-6059-4D44-878C-9178E7D598D1}" srcOrd="0" destOrd="0" parTransId="{199D0324-DCBB-46F9-914B-CB632ECD1ABB}" sibTransId="{136878ED-004A-4062-A3A3-024679B0F9E6}"/>
    <dgm:cxn modelId="{E39E2E7F-6592-4714-A896-CA1C199A44AF}" type="presOf" srcId="{23B70BD8-01F1-45FF-8ABA-232EBFB1B447}" destId="{6E32A9B0-760F-4928-B3B2-E07AFD734A7B}" srcOrd="0" destOrd="0" presId="urn:microsoft.com/office/officeart/2005/8/layout/hierarchy2"/>
    <dgm:cxn modelId="{83FD0689-7237-4ED9-B4BD-3962DD178593}" srcId="{863223D2-8EF0-42EA-A29F-086A26E0B256}" destId="{30139E3D-9BEF-46A2-8621-2CA1E406E81A}" srcOrd="0" destOrd="0" parTransId="{44C3769F-A274-469F-83A2-0FFDF6EB97BD}" sibTransId="{1BE9033F-28A3-49E7-8CEB-F22BABB62C04}"/>
    <dgm:cxn modelId="{6400CA11-4868-49F6-9EF3-46D3AA02B6DF}" srcId="{E4A2B369-5208-44C1-8E65-40574E112E1B}" destId="{68C648EA-C577-471E-B89E-11580D46B923}" srcOrd="0" destOrd="0" parTransId="{C722C95D-1F5C-4AC9-8F99-F3F2BE57A17C}" sibTransId="{432BD695-F5EE-4512-A9F5-50A721CF3733}"/>
    <dgm:cxn modelId="{73266D47-DB38-4AD8-ADFC-8C3FC8E36AF2}" type="presOf" srcId="{3B3D3B69-5416-4FFA-9447-1719D120DDB5}" destId="{6D71A649-E22E-4CDF-BB6B-DF3F029C2A35}" srcOrd="0" destOrd="0" presId="urn:microsoft.com/office/officeart/2005/8/layout/hierarchy2"/>
    <dgm:cxn modelId="{BCC11DEA-5B0E-43EC-9B06-20BEDF379183}" srcId="{3F895C21-D298-4ED0-92B9-66E7E16E16D9}" destId="{E4A2B369-5208-44C1-8E65-40574E112E1B}" srcOrd="0" destOrd="0" parTransId="{5F1C2A31-F5EF-4461-8443-CC1515F6CDE1}" sibTransId="{83397956-B3F8-43CF-A025-4523CA8FBF47}"/>
    <dgm:cxn modelId="{4D28B2CB-FAC7-428A-84DB-9762599FA001}" srcId="{863223D2-8EF0-42EA-A29F-086A26E0B256}" destId="{CCE85415-9D08-40DC-B6AB-C32BC4633517}" srcOrd="1" destOrd="0" parTransId="{3B3D3B69-5416-4FFA-9447-1719D120DDB5}" sibTransId="{E71AEFCB-BC5C-469B-A5EA-0173B48CA126}"/>
    <dgm:cxn modelId="{FA15AAEC-C02A-4EB5-A039-E9B93CF4B47B}" srcId="{D6A5ACEF-75EF-4DE0-BE74-E6D456564ED5}" destId="{8CB6F2F0-3A9D-4AE6-A5DD-91D7EF6E162B}" srcOrd="2" destOrd="0" parTransId="{23B70BD8-01F1-45FF-8ABA-232EBFB1B447}" sibTransId="{84A7A1A3-F7B8-4B58-A789-9C77B406612D}"/>
    <dgm:cxn modelId="{C898F9D9-590F-455D-8CE3-193E924993C2}" type="presOf" srcId="{51693DF7-36D8-4A50-8F33-2616095BC74D}" destId="{0F49AC64-A108-42F2-B723-FA791C44E39D}" srcOrd="1" destOrd="0" presId="urn:microsoft.com/office/officeart/2005/8/layout/hierarchy2"/>
    <dgm:cxn modelId="{DB7879DE-3184-42A2-BA4E-9EF4D70B2BC2}" srcId="{EE6D3C96-5A7A-4DE3-BA6D-363929B20BB6}" destId="{D6A5ACEF-75EF-4DE0-BE74-E6D456564ED5}" srcOrd="0" destOrd="0" parTransId="{51693DF7-36D8-4A50-8F33-2616095BC74D}" sibTransId="{3597FAB4-D466-4335-90C2-D09A4AFD2599}"/>
    <dgm:cxn modelId="{C61C0978-452D-4266-9EDA-5DC9F8FB4DAE}" type="presOf" srcId="{C722C95D-1F5C-4AC9-8F99-F3F2BE57A17C}" destId="{5FF1D816-AC54-4C0D-ABF5-3EFBB8326E07}" srcOrd="0" destOrd="0" presId="urn:microsoft.com/office/officeart/2005/8/layout/hierarchy2"/>
    <dgm:cxn modelId="{CA7D4FC5-7F86-4883-B7F2-F089549BD84C}" type="presOf" srcId="{30139E3D-9BEF-46A2-8621-2CA1E406E81A}" destId="{CBA68E26-04DE-451C-9C29-356198EBB0AC}" srcOrd="0" destOrd="0" presId="urn:microsoft.com/office/officeart/2005/8/layout/hierarchy2"/>
    <dgm:cxn modelId="{602BD853-E6D7-43E3-B34E-90BB9BEBF594}" type="presOf" srcId="{A9752B6C-3D6E-4C5D-8057-E140CECE2496}" destId="{F3DB06C6-C1BE-4183-8FBF-B61D9838DFDE}" srcOrd="0" destOrd="0" presId="urn:microsoft.com/office/officeart/2005/8/layout/hierarchy2"/>
    <dgm:cxn modelId="{23DAE635-0B1E-4EEC-A70E-CF9B3BF5FA86}" type="presOf" srcId="{F26ED9E2-47B0-44FB-99B4-9D6DB42B024E}" destId="{C6353E83-1206-4554-871E-85458267A835}" srcOrd="0" destOrd="0" presId="urn:microsoft.com/office/officeart/2005/8/layout/hierarchy2"/>
    <dgm:cxn modelId="{E02DAF9D-B773-415E-AD8C-BC34887777BC}" srcId="{EE6D3C96-5A7A-4DE3-BA6D-363929B20BB6}" destId="{F6B55E0D-9C73-4F21-967F-5D9D566182CA}" srcOrd="1" destOrd="0" parTransId="{F26ED9E2-47B0-44FB-99B4-9D6DB42B024E}" sibTransId="{86C627F0-6F4F-4113-87FB-019078A940E7}"/>
    <dgm:cxn modelId="{E1490BC8-5966-458A-BE54-CBD33F249662}" type="presOf" srcId="{23B70BD8-01F1-45FF-8ABA-232EBFB1B447}" destId="{1AAE3419-43FA-4581-B921-B83A9BABC878}" srcOrd="1" destOrd="0" presId="urn:microsoft.com/office/officeart/2005/8/layout/hierarchy2"/>
    <dgm:cxn modelId="{FFEABE9C-C17B-4B34-8663-F96636ED80E2}" type="presOf" srcId="{199D0324-DCBB-46F9-914B-CB632ECD1ABB}" destId="{7CCDE82C-DAA6-4D1A-AC14-645193DF824A}" srcOrd="1" destOrd="0" presId="urn:microsoft.com/office/officeart/2005/8/layout/hierarchy2"/>
    <dgm:cxn modelId="{1F89A9DC-2414-4A47-B169-AE6510D95A25}" type="presOf" srcId="{4F0AFD80-2F7B-4CDF-830F-7630897DFB14}" destId="{3C31D714-6008-4940-9431-E7C903887629}" srcOrd="0" destOrd="0" presId="urn:microsoft.com/office/officeart/2005/8/layout/hierarchy2"/>
    <dgm:cxn modelId="{42408F80-58DD-4450-9C30-C04BF33B60F2}" type="presOf" srcId="{665256B1-27A9-4F75-ABC2-BC9B0E94273D}" destId="{19BE969E-66CC-4DF6-AA70-660A4E0E88B7}" srcOrd="1" destOrd="0" presId="urn:microsoft.com/office/officeart/2005/8/layout/hierarchy2"/>
    <dgm:cxn modelId="{7BA53BFF-B3CD-4B21-BD6A-A80FAA7A33DC}" type="presOf" srcId="{724B6763-5A4C-4902-83E7-BE04260DD924}" destId="{477105B8-5DA7-45C1-A683-9E3954B40EA7}" srcOrd="1" destOrd="0" presId="urn:microsoft.com/office/officeart/2005/8/layout/hierarchy2"/>
    <dgm:cxn modelId="{7E573990-8FED-4790-8729-79DC30F7382A}" type="presOf" srcId="{DC3F79FB-F0E4-4965-A0E2-ACEA38220B5D}" destId="{F833FC7D-165B-43AF-BECE-D6F01B034160}" srcOrd="0" destOrd="0" presId="urn:microsoft.com/office/officeart/2005/8/layout/hierarchy2"/>
    <dgm:cxn modelId="{EE1F6F3D-A054-43D6-BA5D-8FB435F882DA}" type="presOf" srcId="{4F0AFD80-2F7B-4CDF-830F-7630897DFB14}" destId="{D5918AB3-95DB-4CD8-8434-5258CA31FCE8}" srcOrd="1" destOrd="0" presId="urn:microsoft.com/office/officeart/2005/8/layout/hierarchy2"/>
    <dgm:cxn modelId="{54CAD546-999C-42C3-B28C-0F2D7B9A3846}" type="presParOf" srcId="{930AEC27-3DD2-459F-B93D-828C9D7C03B9}" destId="{D14C6DEC-110B-4463-B2FE-7996BEB6BC10}" srcOrd="0" destOrd="0" presId="urn:microsoft.com/office/officeart/2005/8/layout/hierarchy2"/>
    <dgm:cxn modelId="{B1BFF9FC-B79E-4853-9641-4CA8704F12AE}" type="presParOf" srcId="{D14C6DEC-110B-4463-B2FE-7996BEB6BC10}" destId="{DB39FC68-9C50-4215-8060-C0EDAEE3DC6D}" srcOrd="0" destOrd="0" presId="urn:microsoft.com/office/officeart/2005/8/layout/hierarchy2"/>
    <dgm:cxn modelId="{B840134D-AAA0-42DE-8110-9539188740F1}" type="presParOf" srcId="{D14C6DEC-110B-4463-B2FE-7996BEB6BC10}" destId="{6B509CDE-8F15-4201-BA4E-81DA120F771A}" srcOrd="1" destOrd="0" presId="urn:microsoft.com/office/officeart/2005/8/layout/hierarchy2"/>
    <dgm:cxn modelId="{6B488F54-5B6D-4E72-B1C4-A3F6CFDD62A6}" type="presParOf" srcId="{6B509CDE-8F15-4201-BA4E-81DA120F771A}" destId="{5FF1D816-AC54-4C0D-ABF5-3EFBB8326E07}" srcOrd="0" destOrd="0" presId="urn:microsoft.com/office/officeart/2005/8/layout/hierarchy2"/>
    <dgm:cxn modelId="{16F8A425-D708-4937-8BF6-0AE576804129}" type="presParOf" srcId="{5FF1D816-AC54-4C0D-ABF5-3EFBB8326E07}" destId="{084934FE-3B5F-4F78-B715-1C32F61E76F1}" srcOrd="0" destOrd="0" presId="urn:microsoft.com/office/officeart/2005/8/layout/hierarchy2"/>
    <dgm:cxn modelId="{7955BC83-7AEF-4474-AFA9-CD53711CB4DF}" type="presParOf" srcId="{6B509CDE-8F15-4201-BA4E-81DA120F771A}" destId="{4EEED481-2949-41C2-8FCC-082221C78D41}" srcOrd="1" destOrd="0" presId="urn:microsoft.com/office/officeart/2005/8/layout/hierarchy2"/>
    <dgm:cxn modelId="{F3E4B724-C0D4-48E8-90A6-ECB248EBE66D}" type="presParOf" srcId="{4EEED481-2949-41C2-8FCC-082221C78D41}" destId="{1087483A-5ED5-4C47-9CAA-AB2A2C0E178A}" srcOrd="0" destOrd="0" presId="urn:microsoft.com/office/officeart/2005/8/layout/hierarchy2"/>
    <dgm:cxn modelId="{7470C033-1ED9-4258-B6A1-C05844E5A2CD}" type="presParOf" srcId="{4EEED481-2949-41C2-8FCC-082221C78D41}" destId="{8CC0F6B6-7E10-4545-999B-7D121351E2F6}" srcOrd="1" destOrd="0" presId="urn:microsoft.com/office/officeart/2005/8/layout/hierarchy2"/>
    <dgm:cxn modelId="{FDECCFFA-A88B-406E-980E-8E549345A449}" type="presParOf" srcId="{6B509CDE-8F15-4201-BA4E-81DA120F771A}" destId="{A3DDC1BA-F44A-4F49-B8F0-8983B024312B}" srcOrd="2" destOrd="0" presId="urn:microsoft.com/office/officeart/2005/8/layout/hierarchy2"/>
    <dgm:cxn modelId="{645E08CB-DCBF-413E-A8E6-C206D420681B}" type="presParOf" srcId="{A3DDC1BA-F44A-4F49-B8F0-8983B024312B}" destId="{477105B8-5DA7-45C1-A683-9E3954B40EA7}" srcOrd="0" destOrd="0" presId="urn:microsoft.com/office/officeart/2005/8/layout/hierarchy2"/>
    <dgm:cxn modelId="{1A30894E-31D8-4430-8614-27163EA89D4C}" type="presParOf" srcId="{6B509CDE-8F15-4201-BA4E-81DA120F771A}" destId="{19FF3616-DC0B-42C8-BC4D-F11C5D736107}" srcOrd="3" destOrd="0" presId="urn:microsoft.com/office/officeart/2005/8/layout/hierarchy2"/>
    <dgm:cxn modelId="{5BDDB46D-38C9-47CB-B7D1-8165B52A4459}" type="presParOf" srcId="{19FF3616-DC0B-42C8-BC4D-F11C5D736107}" destId="{673BDDD6-CA4D-4D53-BDBE-24C41CCAFD30}" srcOrd="0" destOrd="0" presId="urn:microsoft.com/office/officeart/2005/8/layout/hierarchy2"/>
    <dgm:cxn modelId="{AC7F63E6-3A07-44CA-B7F6-5C31C7393475}" type="presParOf" srcId="{19FF3616-DC0B-42C8-BC4D-F11C5D736107}" destId="{7989B0A4-0B05-4B86-BF83-5BC0F5EA747A}" srcOrd="1" destOrd="0" presId="urn:microsoft.com/office/officeart/2005/8/layout/hierarchy2"/>
    <dgm:cxn modelId="{E2E1A03E-331B-4953-AC1A-5893B30FAE8A}" type="presParOf" srcId="{7989B0A4-0B05-4B86-BF83-5BC0F5EA747A}" destId="{90EC8E88-6FA9-45B6-B883-7946355BF1F4}" srcOrd="0" destOrd="0" presId="urn:microsoft.com/office/officeart/2005/8/layout/hierarchy2"/>
    <dgm:cxn modelId="{10BFF494-826E-4AE7-8330-C910273B18CB}" type="presParOf" srcId="{90EC8E88-6FA9-45B6-B883-7946355BF1F4}" destId="{0F49AC64-A108-42F2-B723-FA791C44E39D}" srcOrd="0" destOrd="0" presId="urn:microsoft.com/office/officeart/2005/8/layout/hierarchy2"/>
    <dgm:cxn modelId="{92B4B0EE-BA26-4B12-B354-7677BCCA42DD}" type="presParOf" srcId="{7989B0A4-0B05-4B86-BF83-5BC0F5EA747A}" destId="{63AF7EC6-1F49-4C5C-B8F6-4B88ADC6C28A}" srcOrd="1" destOrd="0" presId="urn:microsoft.com/office/officeart/2005/8/layout/hierarchy2"/>
    <dgm:cxn modelId="{E1D27FBA-D5AF-4FB2-B6FC-000C41979550}" type="presParOf" srcId="{63AF7EC6-1F49-4C5C-B8F6-4B88ADC6C28A}" destId="{7487B7C1-AD07-468D-95DE-EBCB23A815A5}" srcOrd="0" destOrd="0" presId="urn:microsoft.com/office/officeart/2005/8/layout/hierarchy2"/>
    <dgm:cxn modelId="{5BCD0A72-45D2-4327-9EBB-063042D6D368}" type="presParOf" srcId="{63AF7EC6-1F49-4C5C-B8F6-4B88ADC6C28A}" destId="{512CA062-B48D-40B0-A1BD-AD035EF40A7B}" srcOrd="1" destOrd="0" presId="urn:microsoft.com/office/officeart/2005/8/layout/hierarchy2"/>
    <dgm:cxn modelId="{377A3892-B3C1-46D7-9E5E-3F3DA904651C}" type="presParOf" srcId="{512CA062-B48D-40B0-A1BD-AD035EF40A7B}" destId="{09157591-BA0B-41C5-86FA-1238E8C5F668}" srcOrd="0" destOrd="0" presId="urn:microsoft.com/office/officeart/2005/8/layout/hierarchy2"/>
    <dgm:cxn modelId="{5FDDFB56-C64F-411A-BAD6-57F5E6BA68E2}" type="presParOf" srcId="{09157591-BA0B-41C5-86FA-1238E8C5F668}" destId="{7CCDE82C-DAA6-4D1A-AC14-645193DF824A}" srcOrd="0" destOrd="0" presId="urn:microsoft.com/office/officeart/2005/8/layout/hierarchy2"/>
    <dgm:cxn modelId="{903F0453-B1BB-4FE0-9147-2AC7B3F00D45}" type="presParOf" srcId="{512CA062-B48D-40B0-A1BD-AD035EF40A7B}" destId="{E9EC47F7-3FC3-408C-BF92-4E90B764B131}" srcOrd="1" destOrd="0" presId="urn:microsoft.com/office/officeart/2005/8/layout/hierarchy2"/>
    <dgm:cxn modelId="{6B96C6D7-C053-46F9-837C-C5FFE1245DC7}" type="presParOf" srcId="{E9EC47F7-3FC3-408C-BF92-4E90B764B131}" destId="{886A32E8-4255-4D3C-AEA8-125FCE7434AB}" srcOrd="0" destOrd="0" presId="urn:microsoft.com/office/officeart/2005/8/layout/hierarchy2"/>
    <dgm:cxn modelId="{D7DE7888-FA90-4E5B-A397-17EE279F529C}" type="presParOf" srcId="{E9EC47F7-3FC3-408C-BF92-4E90B764B131}" destId="{A88EBFDB-6D19-4D73-A3A4-4F6DC644DE96}" srcOrd="1" destOrd="0" presId="urn:microsoft.com/office/officeart/2005/8/layout/hierarchy2"/>
    <dgm:cxn modelId="{BC243211-719F-4E9E-B3F3-EDFA385E6023}" type="presParOf" srcId="{A88EBFDB-6D19-4D73-A3A4-4F6DC644DE96}" destId="{3C31D714-6008-4940-9431-E7C903887629}" srcOrd="0" destOrd="0" presId="urn:microsoft.com/office/officeart/2005/8/layout/hierarchy2"/>
    <dgm:cxn modelId="{042AB47B-231B-4778-BBCE-866E2D84E379}" type="presParOf" srcId="{3C31D714-6008-4940-9431-E7C903887629}" destId="{D5918AB3-95DB-4CD8-8434-5258CA31FCE8}" srcOrd="0" destOrd="0" presId="urn:microsoft.com/office/officeart/2005/8/layout/hierarchy2"/>
    <dgm:cxn modelId="{AA4C618C-25D7-4CD2-B8AB-18B7F1EDF2CD}" type="presParOf" srcId="{A88EBFDB-6D19-4D73-A3A4-4F6DC644DE96}" destId="{6C8BD650-32EF-4C72-BA75-57E7054A9A7D}" srcOrd="1" destOrd="0" presId="urn:microsoft.com/office/officeart/2005/8/layout/hierarchy2"/>
    <dgm:cxn modelId="{DEAC2CDC-8D5E-4DB9-A8CA-938F05ADB018}" type="presParOf" srcId="{6C8BD650-32EF-4C72-BA75-57E7054A9A7D}" destId="{F833FC7D-165B-43AF-BECE-D6F01B034160}" srcOrd="0" destOrd="0" presId="urn:microsoft.com/office/officeart/2005/8/layout/hierarchy2"/>
    <dgm:cxn modelId="{3C64AC66-182F-4F64-9CB4-3D1E0130F9CB}" type="presParOf" srcId="{6C8BD650-32EF-4C72-BA75-57E7054A9A7D}" destId="{403F9013-EC58-4ED6-8331-FC9348E49BA6}" srcOrd="1" destOrd="0" presId="urn:microsoft.com/office/officeart/2005/8/layout/hierarchy2"/>
    <dgm:cxn modelId="{22941A75-278C-4576-91E4-93ABD3D7AFFF}" type="presParOf" srcId="{A88EBFDB-6D19-4D73-A3A4-4F6DC644DE96}" destId="{B4853933-2046-41EC-B8AC-C8FD6652D130}" srcOrd="2" destOrd="0" presId="urn:microsoft.com/office/officeart/2005/8/layout/hierarchy2"/>
    <dgm:cxn modelId="{56F16D61-3097-45A1-B0EB-28C30280A0AE}" type="presParOf" srcId="{B4853933-2046-41EC-B8AC-C8FD6652D130}" destId="{BABEF588-23DA-4695-A337-1AE0057508AA}" srcOrd="0" destOrd="0" presId="urn:microsoft.com/office/officeart/2005/8/layout/hierarchy2"/>
    <dgm:cxn modelId="{99DEFEBA-C7AD-4709-8A98-2B5CD6E558EB}" type="presParOf" srcId="{A88EBFDB-6D19-4D73-A3A4-4F6DC644DE96}" destId="{4D887513-EFCD-430B-8CA7-DC6BFDDC5960}" srcOrd="3" destOrd="0" presId="urn:microsoft.com/office/officeart/2005/8/layout/hierarchy2"/>
    <dgm:cxn modelId="{68483749-33E9-4604-A678-8E4A2976AC96}" type="presParOf" srcId="{4D887513-EFCD-430B-8CA7-DC6BFDDC5960}" destId="{461159EC-174B-43E2-855A-70E7362C9050}" srcOrd="0" destOrd="0" presId="urn:microsoft.com/office/officeart/2005/8/layout/hierarchy2"/>
    <dgm:cxn modelId="{3EFDCB9A-3A85-4049-9740-5B972684D768}" type="presParOf" srcId="{4D887513-EFCD-430B-8CA7-DC6BFDDC5960}" destId="{14A9FC4D-8E48-4A84-97DE-BC573736BB40}" srcOrd="1" destOrd="0" presId="urn:microsoft.com/office/officeart/2005/8/layout/hierarchy2"/>
    <dgm:cxn modelId="{080528B1-D834-47DE-A11F-D80323427A69}" type="presParOf" srcId="{A88EBFDB-6D19-4D73-A3A4-4F6DC644DE96}" destId="{D258A80B-ED61-47A2-928F-A88E66976BDC}" srcOrd="4" destOrd="0" presId="urn:microsoft.com/office/officeart/2005/8/layout/hierarchy2"/>
    <dgm:cxn modelId="{DD6CCE31-9E3E-4BDD-BD50-944101275B44}" type="presParOf" srcId="{D258A80B-ED61-47A2-928F-A88E66976BDC}" destId="{8DF305E0-B1C8-43F7-B921-5AAC4FC5BFEE}" srcOrd="0" destOrd="0" presId="urn:microsoft.com/office/officeart/2005/8/layout/hierarchy2"/>
    <dgm:cxn modelId="{3EA6402C-AAD1-4CB1-BDD2-D1B19997C255}" type="presParOf" srcId="{A88EBFDB-6D19-4D73-A3A4-4F6DC644DE96}" destId="{8015AF86-C32B-454D-87D2-1E351DDF7263}" srcOrd="5" destOrd="0" presId="urn:microsoft.com/office/officeart/2005/8/layout/hierarchy2"/>
    <dgm:cxn modelId="{23AEFF5E-5CA5-4669-AA7F-879F1AFC1219}" type="presParOf" srcId="{8015AF86-C32B-454D-87D2-1E351DDF7263}" destId="{F3DB06C6-C1BE-4183-8FBF-B61D9838DFDE}" srcOrd="0" destOrd="0" presId="urn:microsoft.com/office/officeart/2005/8/layout/hierarchy2"/>
    <dgm:cxn modelId="{69569ECD-8C92-46F7-A193-C7249AD3C3BA}" type="presParOf" srcId="{8015AF86-C32B-454D-87D2-1E351DDF7263}" destId="{55704CF9-0C3E-484F-B4F1-4AF8D66AC660}" srcOrd="1" destOrd="0" presId="urn:microsoft.com/office/officeart/2005/8/layout/hierarchy2"/>
    <dgm:cxn modelId="{EC34FFC1-D8D0-453A-9E68-B41DA05AEF62}" type="presParOf" srcId="{512CA062-B48D-40B0-A1BD-AD035EF40A7B}" destId="{29C84CA5-A475-4562-BB03-7FF9369989B8}" srcOrd="2" destOrd="0" presId="urn:microsoft.com/office/officeart/2005/8/layout/hierarchy2"/>
    <dgm:cxn modelId="{E7D048DB-61EC-4D5E-B215-70BA22908673}" type="presParOf" srcId="{29C84CA5-A475-4562-BB03-7FF9369989B8}" destId="{19BE969E-66CC-4DF6-AA70-660A4E0E88B7}" srcOrd="0" destOrd="0" presId="urn:microsoft.com/office/officeart/2005/8/layout/hierarchy2"/>
    <dgm:cxn modelId="{CA8E3B12-C31A-4778-978B-DB8A793B2A44}" type="presParOf" srcId="{512CA062-B48D-40B0-A1BD-AD035EF40A7B}" destId="{C31A70F1-3602-4BDB-99F0-11B42AE9AB4F}" srcOrd="3" destOrd="0" presId="urn:microsoft.com/office/officeart/2005/8/layout/hierarchy2"/>
    <dgm:cxn modelId="{578E1478-30CD-418B-B1D2-C56078EB7B81}" type="presParOf" srcId="{C31A70F1-3602-4BDB-99F0-11B42AE9AB4F}" destId="{9CA7ABFF-D7D0-4FF4-A668-A6834C48B82C}" srcOrd="0" destOrd="0" presId="urn:microsoft.com/office/officeart/2005/8/layout/hierarchy2"/>
    <dgm:cxn modelId="{2627E6D5-3B83-4DB4-AE2C-F1F621E3BA90}" type="presParOf" srcId="{C31A70F1-3602-4BDB-99F0-11B42AE9AB4F}" destId="{E350C5AD-5BED-4692-AC76-CEDAF6DB1944}" srcOrd="1" destOrd="0" presId="urn:microsoft.com/office/officeart/2005/8/layout/hierarchy2"/>
    <dgm:cxn modelId="{32CC5F16-102B-4D55-AE9A-E391A3330C81}" type="presParOf" srcId="{512CA062-B48D-40B0-A1BD-AD035EF40A7B}" destId="{6E32A9B0-760F-4928-B3B2-E07AFD734A7B}" srcOrd="4" destOrd="0" presId="urn:microsoft.com/office/officeart/2005/8/layout/hierarchy2"/>
    <dgm:cxn modelId="{BA3CBE80-6745-415F-86BF-2D511279D180}" type="presParOf" srcId="{6E32A9B0-760F-4928-B3B2-E07AFD734A7B}" destId="{1AAE3419-43FA-4581-B921-B83A9BABC878}" srcOrd="0" destOrd="0" presId="urn:microsoft.com/office/officeart/2005/8/layout/hierarchy2"/>
    <dgm:cxn modelId="{9E5D2CF1-39D9-4980-961E-59776C43222F}" type="presParOf" srcId="{512CA062-B48D-40B0-A1BD-AD035EF40A7B}" destId="{4237DDDE-A0D8-400F-A2DD-0A873EA0E28D}" srcOrd="5" destOrd="0" presId="urn:microsoft.com/office/officeart/2005/8/layout/hierarchy2"/>
    <dgm:cxn modelId="{78D81DF6-3FE6-424B-AB70-1CB1049F2C1E}" type="presParOf" srcId="{4237DDDE-A0D8-400F-A2DD-0A873EA0E28D}" destId="{383EF937-3401-4B35-8B6A-C523906BC5E8}" srcOrd="0" destOrd="0" presId="urn:microsoft.com/office/officeart/2005/8/layout/hierarchy2"/>
    <dgm:cxn modelId="{8FF459B9-71C3-4AA5-9747-2FBAC3B563D9}" type="presParOf" srcId="{4237DDDE-A0D8-400F-A2DD-0A873EA0E28D}" destId="{D22AB1E4-5BED-41EF-9309-F5EFA21C1628}" srcOrd="1" destOrd="0" presId="urn:microsoft.com/office/officeart/2005/8/layout/hierarchy2"/>
    <dgm:cxn modelId="{69B864BB-84BB-4B5D-9F7A-12C1C5E69521}" type="presParOf" srcId="{512CA062-B48D-40B0-A1BD-AD035EF40A7B}" destId="{021D5BE0-D3EF-47FB-808D-94B0FD067681}" srcOrd="6" destOrd="0" presId="urn:microsoft.com/office/officeart/2005/8/layout/hierarchy2"/>
    <dgm:cxn modelId="{B3366C82-FF24-457F-90C4-31DAAD97B847}" type="presParOf" srcId="{021D5BE0-D3EF-47FB-808D-94B0FD067681}" destId="{84273DD3-AEB1-4042-812A-A9AF20CC6AC4}" srcOrd="0" destOrd="0" presId="urn:microsoft.com/office/officeart/2005/8/layout/hierarchy2"/>
    <dgm:cxn modelId="{14A798F6-5239-4EF0-8412-E71445E27A1C}" type="presParOf" srcId="{512CA062-B48D-40B0-A1BD-AD035EF40A7B}" destId="{A4C07A4A-907B-4676-BD72-9074892EA4CC}" srcOrd="7" destOrd="0" presId="urn:microsoft.com/office/officeart/2005/8/layout/hierarchy2"/>
    <dgm:cxn modelId="{088AAD1F-E9B0-4A9E-87FD-E90C84D4B4A2}" type="presParOf" srcId="{A4C07A4A-907B-4676-BD72-9074892EA4CC}" destId="{DD0EFB8F-5E9F-4E98-A072-38AC585FE19A}" srcOrd="0" destOrd="0" presId="urn:microsoft.com/office/officeart/2005/8/layout/hierarchy2"/>
    <dgm:cxn modelId="{B7FE627E-81F2-49FF-BEE8-2FB020B209F0}" type="presParOf" srcId="{A4C07A4A-907B-4676-BD72-9074892EA4CC}" destId="{6C4E9E90-70C4-4B5F-B328-B210650C7F0C}" srcOrd="1" destOrd="0" presId="urn:microsoft.com/office/officeart/2005/8/layout/hierarchy2"/>
    <dgm:cxn modelId="{C235CABA-3753-4EB3-AD00-95CC6B9AAE1D}" type="presParOf" srcId="{6C4E9E90-70C4-4B5F-B328-B210650C7F0C}" destId="{CDAF1328-2F72-4969-89CF-2F096A243F54}" srcOrd="0" destOrd="0" presId="urn:microsoft.com/office/officeart/2005/8/layout/hierarchy2"/>
    <dgm:cxn modelId="{3521F808-21D2-4ADA-8076-BF3BD9DE5669}" type="presParOf" srcId="{CDAF1328-2F72-4969-89CF-2F096A243F54}" destId="{B4024C41-FFBB-46E6-A729-C0220A6E98BA}" srcOrd="0" destOrd="0" presId="urn:microsoft.com/office/officeart/2005/8/layout/hierarchy2"/>
    <dgm:cxn modelId="{6B8B2A79-56E2-44F3-9220-F1C39C0AB2AF}" type="presParOf" srcId="{6C4E9E90-70C4-4B5F-B328-B210650C7F0C}" destId="{3A860934-F644-4688-896C-82FDE21E4D02}" srcOrd="1" destOrd="0" presId="urn:microsoft.com/office/officeart/2005/8/layout/hierarchy2"/>
    <dgm:cxn modelId="{C78EC474-1A7B-4EE0-AB19-C306A66F04C6}" type="presParOf" srcId="{3A860934-F644-4688-896C-82FDE21E4D02}" destId="{CBA68E26-04DE-451C-9C29-356198EBB0AC}" srcOrd="0" destOrd="0" presId="urn:microsoft.com/office/officeart/2005/8/layout/hierarchy2"/>
    <dgm:cxn modelId="{77649454-E501-4AFB-8B10-D0E856D56850}" type="presParOf" srcId="{3A860934-F644-4688-896C-82FDE21E4D02}" destId="{7CAEA6EC-F11A-419E-9287-472DE3F75730}" srcOrd="1" destOrd="0" presId="urn:microsoft.com/office/officeart/2005/8/layout/hierarchy2"/>
    <dgm:cxn modelId="{AE577EA6-6036-42E7-8D8B-DAD13F2DA220}" type="presParOf" srcId="{6C4E9E90-70C4-4B5F-B328-B210650C7F0C}" destId="{6D71A649-E22E-4CDF-BB6B-DF3F029C2A35}" srcOrd="2" destOrd="0" presId="urn:microsoft.com/office/officeart/2005/8/layout/hierarchy2"/>
    <dgm:cxn modelId="{8D86D9EA-4FD2-4622-A8F6-FF2FA4B4F0BE}" type="presParOf" srcId="{6D71A649-E22E-4CDF-BB6B-DF3F029C2A35}" destId="{98097488-7C64-47EE-9832-59F213A7C64C}" srcOrd="0" destOrd="0" presId="urn:microsoft.com/office/officeart/2005/8/layout/hierarchy2"/>
    <dgm:cxn modelId="{97BD45FB-2009-44BF-8C0B-C98188B6409A}" type="presParOf" srcId="{6C4E9E90-70C4-4B5F-B328-B210650C7F0C}" destId="{0DDCC508-5635-4AFE-B769-9757820E6C58}" srcOrd="3" destOrd="0" presId="urn:microsoft.com/office/officeart/2005/8/layout/hierarchy2"/>
    <dgm:cxn modelId="{43556672-8B2E-41D7-891A-DF9305F43667}" type="presParOf" srcId="{0DDCC508-5635-4AFE-B769-9757820E6C58}" destId="{019D3EE5-E28C-42C8-9C82-26BA5E1A045C}" srcOrd="0" destOrd="0" presId="urn:microsoft.com/office/officeart/2005/8/layout/hierarchy2"/>
    <dgm:cxn modelId="{5A922D86-D2FD-4582-A7F2-208CAD46F963}" type="presParOf" srcId="{0DDCC508-5635-4AFE-B769-9757820E6C58}" destId="{D5520EBC-E761-49DA-BBD7-1DCAA9BE142F}" srcOrd="1" destOrd="0" presId="urn:microsoft.com/office/officeart/2005/8/layout/hierarchy2"/>
    <dgm:cxn modelId="{4E7FAD40-9CB4-4E59-A1F2-17BBE57A7FA0}" type="presParOf" srcId="{7989B0A4-0B05-4B86-BF83-5BC0F5EA747A}" destId="{C6353E83-1206-4554-871E-85458267A835}" srcOrd="2" destOrd="0" presId="urn:microsoft.com/office/officeart/2005/8/layout/hierarchy2"/>
    <dgm:cxn modelId="{F8A37A72-B706-4CF9-9299-F0FEE7F063FD}" type="presParOf" srcId="{C6353E83-1206-4554-871E-85458267A835}" destId="{961AE944-3270-48EC-BD96-40C81C24EE5B}" srcOrd="0" destOrd="0" presId="urn:microsoft.com/office/officeart/2005/8/layout/hierarchy2"/>
    <dgm:cxn modelId="{4286E659-783D-475E-B51E-1B8EFD50DE61}" type="presParOf" srcId="{7989B0A4-0B05-4B86-BF83-5BC0F5EA747A}" destId="{03B90EAA-3A2B-4BBF-A169-8B707DC193DB}" srcOrd="3" destOrd="0" presId="urn:microsoft.com/office/officeart/2005/8/layout/hierarchy2"/>
    <dgm:cxn modelId="{42B3D1F2-F558-499C-9D27-3AF776E6ECF8}" type="presParOf" srcId="{03B90EAA-3A2B-4BBF-A169-8B707DC193DB}" destId="{5719B400-C77C-4CFB-AB76-B85DE3631690}" srcOrd="0" destOrd="0" presId="urn:microsoft.com/office/officeart/2005/8/layout/hierarchy2"/>
    <dgm:cxn modelId="{DE3FDD05-D477-48AD-8A18-EE38B068BD0E}" type="presParOf" srcId="{03B90EAA-3A2B-4BBF-A169-8B707DC193DB}" destId="{D5A2F726-4A97-4728-999E-A1D080FBE13C}"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3EF01A-5DD6-4D56-BBAD-F6F07696F20B}" type="doc">
      <dgm:prSet loTypeId="urn:microsoft.com/office/officeart/2005/8/layout/radial6" loCatId="cycle" qsTypeId="urn:microsoft.com/office/officeart/2005/8/quickstyle/simple1" qsCatId="simple" csTypeId="urn:microsoft.com/office/officeart/2005/8/colors/colorful1#4" csCatId="colorful" phldr="1"/>
      <dgm:spPr/>
      <dgm:t>
        <a:bodyPr/>
        <a:lstStyle/>
        <a:p>
          <a:endParaRPr lang="zh-TW" altLang="en-US"/>
        </a:p>
      </dgm:t>
    </dgm:pt>
    <dgm:pt modelId="{25C2A119-E7E1-4757-91D7-243C3A07F41A}">
      <dgm:prSet phldrT="[文字]" custT="1"/>
      <dgm:spPr>
        <a:solidFill>
          <a:srgbClr val="FF0066"/>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專題課程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en-US" altLang="zh-TW" sz="2800" b="1" dirty="0">
              <a:solidFill>
                <a:schemeClr val="tx1"/>
              </a:solidFill>
              <a:latin typeface="微軟正黑體" pitchFamily="34" charset="-120"/>
              <a:ea typeface="微軟正黑體" pitchFamily="34" charset="-120"/>
            </a:rPr>
            <a:t>46~50</a:t>
          </a:r>
          <a:r>
            <a:rPr lang="zh-TW" altLang="en-US" sz="2800" b="1" dirty="0">
              <a:solidFill>
                <a:schemeClr val="tx1"/>
              </a:solidFill>
              <a:latin typeface="微軟正黑體" pitchFamily="34" charset="-120"/>
              <a:ea typeface="微軟正黑體" pitchFamily="34" charset="-120"/>
            </a:rPr>
            <a:t>節</a:t>
          </a:r>
          <a:endParaRPr lang="en-US" altLang="zh-TW" sz="2800" b="1" dirty="0">
            <a:solidFill>
              <a:schemeClr val="tx1"/>
            </a:solidFill>
            <a:latin typeface="微軟正黑體" pitchFamily="34" charset="-120"/>
            <a:ea typeface="微軟正黑體" pitchFamily="34" charset="-120"/>
          </a:endParaRPr>
        </a:p>
      </dgm:t>
    </dgm:pt>
    <dgm:pt modelId="{8C7B3372-D072-427F-85FB-7922CE2D0CB8}" type="parTrans" cxnId="{8AFCF002-7DCC-452D-A2E9-BAF1A834F7C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571F8A23-EB96-4F70-9AA2-FBEDEAB70D8A}" type="sibTrans" cxnId="{8AFCF002-7DCC-452D-A2E9-BAF1A834F7C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3CDD2E48-A53C-4D29-AFA1-958BD0419653}">
      <dgm:prSet phldrT="[文字]" custT="1"/>
      <dgm:spPr>
        <a:solidFill>
          <a:srgbClr val="FF66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校訂課程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閱讀課</a:t>
          </a:r>
          <a:r>
            <a:rPr lang="en-US" altLang="zh-TW" sz="2800" b="1" dirty="0">
              <a:solidFill>
                <a:schemeClr val="tx1"/>
              </a:solidFill>
              <a:latin typeface="微軟正黑體" pitchFamily="34" charset="-120"/>
              <a:ea typeface="微軟正黑體" pitchFamily="34" charset="-120"/>
            </a:rPr>
            <a:t>8~12</a:t>
          </a:r>
          <a:r>
            <a:rPr lang="zh-TW" altLang="en-US" sz="2800" b="1" dirty="0">
              <a:solidFill>
                <a:schemeClr val="tx1"/>
              </a:solidFill>
              <a:latin typeface="微軟正黑體" pitchFamily="34" charset="-120"/>
              <a:ea typeface="微軟正黑體" pitchFamily="34" charset="-120"/>
            </a:rPr>
            <a:t>節</a:t>
          </a:r>
        </a:p>
      </dgm:t>
    </dgm:pt>
    <dgm:pt modelId="{78BFC573-FFA6-4EEF-A1ED-D3CBD598C24B}" type="parTrans" cxnId="{1E0A9A7F-BF4F-43F9-9C86-003A37FD1B71}">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3D731B25-FDD2-49AD-8B5C-084064251272}" type="sibTrans" cxnId="{1E0A9A7F-BF4F-43F9-9C86-003A37FD1B71}">
      <dgm:prSet/>
      <dgm:spPr>
        <a:solidFill>
          <a:srgbClr val="FF66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C16BC598-9D97-4D82-BED4-62A7797653E1}">
      <dgm:prSet phldrT="[文字]" custT="1"/>
      <dgm:spPr>
        <a:solidFill>
          <a:srgbClr val="00B0F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藝文領域</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en-US" altLang="zh-TW" sz="2800" b="1" dirty="0">
              <a:solidFill>
                <a:schemeClr val="tx1"/>
              </a:solidFill>
              <a:latin typeface="微軟正黑體" pitchFamily="34" charset="-120"/>
              <a:ea typeface="微軟正黑體" pitchFamily="34" charset="-120"/>
            </a:rPr>
            <a:t>6</a:t>
          </a:r>
          <a:r>
            <a:rPr lang="zh-TW" altLang="en-US" sz="2800" b="1" dirty="0">
              <a:solidFill>
                <a:schemeClr val="tx1"/>
              </a:solidFill>
              <a:latin typeface="微軟正黑體" pitchFamily="34" charset="-120"/>
              <a:ea typeface="微軟正黑體" pitchFamily="34" charset="-120"/>
            </a:rPr>
            <a:t>節</a:t>
          </a:r>
        </a:p>
      </dgm:t>
    </dgm:pt>
    <dgm:pt modelId="{1505ED4D-1185-40E4-BD8C-A59769D71E5B}" type="parTrans" cxnId="{0CF99945-375E-4D7F-88EE-6C89698F229F}">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25ACBBE5-70DE-48D5-9294-65CEBFD2CE44}" type="sibTrans" cxnId="{0CF99945-375E-4D7F-88EE-6C89698F229F}">
      <dgm:prSet/>
      <dgm:spPr>
        <a:solidFill>
          <a:srgbClr val="00B0F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B8569BC1-ED29-49C0-86C4-C155F46E388B}">
      <dgm:prSet phldrT="[文字]" custT="1"/>
      <dgm:spPr>
        <a:solidFill>
          <a:srgbClr val="7030A0"/>
        </a:solidFill>
      </dgm:spPr>
      <dgm:t>
        <a:bodyPr/>
        <a:lstStyle/>
        <a:p>
          <a:pPr algn="ctr">
            <a:lnSpc>
              <a:spcPts val="3000"/>
            </a:lnSpc>
            <a:spcBef>
              <a:spcPts val="0"/>
            </a:spcBef>
            <a:spcAft>
              <a:spcPts val="0"/>
            </a:spcAft>
          </a:pP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校訂課程</a:t>
          </a:r>
          <a:endParaRPr lang="en-US" altLang="zh-TW"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資訊課</a:t>
          </a:r>
          <a:r>
            <a:rPr lang="en-US" altLang="zh-TW"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4</a:t>
          </a: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節</a:t>
          </a:r>
        </a:p>
      </dgm:t>
    </dgm:pt>
    <dgm:pt modelId="{CAC3D936-110D-4880-8F90-F7852F70562A}" type="parTrans" cxnId="{CCE0CAE1-4E65-4482-B9E3-21BBE0A47724}">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D38A021E-8357-49A9-B636-54BCC0CC1430}" type="sibTrans" cxnId="{CCE0CAE1-4E65-4482-B9E3-21BBE0A47724}">
      <dgm:prSet/>
      <dgm:spPr>
        <a:solidFill>
          <a:srgbClr val="7030A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75F986AE-D314-4A69-BCA3-304559218C3F}">
      <dgm:prSet custT="1"/>
      <dgm:spPr>
        <a:solidFill>
          <a:srgbClr val="6699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校訂課程</a:t>
          </a:r>
          <a:endParaRPr lang="en-US" altLang="zh-TW" sz="2800" b="1" dirty="0">
            <a:solidFill>
              <a:schemeClr val="tx1"/>
            </a:solidFill>
            <a:latin typeface="微軟正黑體" pitchFamily="34" charset="-120"/>
            <a:ea typeface="微軟正黑體" pitchFamily="34" charset="-120"/>
          </a:endParaRPr>
        </a:p>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自由研究</a:t>
          </a:r>
          <a:r>
            <a:rPr lang="en-US" altLang="zh-TW" sz="2800" b="1" dirty="0">
              <a:solidFill>
                <a:schemeClr val="tx1"/>
              </a:solidFill>
              <a:latin typeface="微軟正黑體" pitchFamily="34" charset="-120"/>
              <a:ea typeface="微軟正黑體" pitchFamily="34" charset="-120"/>
            </a:rPr>
            <a:t>18</a:t>
          </a:r>
          <a:r>
            <a:rPr lang="zh-TW" altLang="en-US" sz="2800" b="1" dirty="0">
              <a:solidFill>
                <a:schemeClr val="tx1"/>
              </a:solidFill>
              <a:latin typeface="微軟正黑體" pitchFamily="34" charset="-120"/>
              <a:ea typeface="微軟正黑體" pitchFamily="34" charset="-120"/>
            </a:rPr>
            <a:t>節</a:t>
          </a:r>
        </a:p>
      </dgm:t>
    </dgm:pt>
    <dgm:pt modelId="{8CD444AF-B842-438C-8754-D670B906F3AC}" type="parTrans" cxnId="{35BA625B-8776-47FF-A1D2-A4C88B40902A}">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6BE0C44B-B3DB-4218-8C3D-A1E60716FCBE}" type="sibTrans" cxnId="{35BA625B-8776-47FF-A1D2-A4C88B40902A}">
      <dgm:prSet/>
      <dgm:spPr>
        <a:solidFill>
          <a:srgbClr val="6699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782EE645-D710-4C7A-8CD1-9AF59033070A}">
      <dgm:prSet custT="1"/>
      <dgm:spPr>
        <a:solidFill>
          <a:srgbClr val="FFC000"/>
        </a:solidFill>
      </dgm:spPr>
      <dgm:t>
        <a:bodyPr/>
        <a:lstStyle/>
        <a:p>
          <a:pPr algn="ctr">
            <a:lnSpc>
              <a:spcPts val="3000"/>
            </a:lnSpc>
            <a:spcBef>
              <a:spcPts val="0"/>
            </a:spcBef>
            <a:spcAft>
              <a:spcPts val="0"/>
            </a:spcAft>
          </a:pPr>
          <a:r>
            <a:rPr lang="zh-TW" altLang="en-US" sz="2800" b="1" dirty="0">
              <a:solidFill>
                <a:schemeClr val="tx1"/>
              </a:solidFill>
              <a:latin typeface="微軟正黑體" pitchFamily="34" charset="-120"/>
              <a:ea typeface="微軟正黑體" pitchFamily="34" charset="-120"/>
            </a:rPr>
            <a:t>自然或社會領域</a:t>
          </a:r>
          <a:r>
            <a:rPr lang="en-US" altLang="zh-TW" sz="2800" b="1" dirty="0">
              <a:solidFill>
                <a:schemeClr val="tx1"/>
              </a:solidFill>
              <a:latin typeface="微軟正黑體" pitchFamily="34" charset="-120"/>
              <a:ea typeface="微軟正黑體" pitchFamily="34" charset="-120"/>
            </a:rPr>
            <a:t>10</a:t>
          </a:r>
          <a:r>
            <a:rPr lang="zh-TW" altLang="en-US" sz="2800" b="1" dirty="0">
              <a:solidFill>
                <a:schemeClr val="tx1"/>
              </a:solidFill>
              <a:latin typeface="微軟正黑體" pitchFamily="34" charset="-120"/>
              <a:ea typeface="微軟正黑體" pitchFamily="34" charset="-120"/>
            </a:rPr>
            <a:t>節</a:t>
          </a:r>
        </a:p>
      </dgm:t>
    </dgm:pt>
    <dgm:pt modelId="{1F84A99F-5D1A-4955-8A3F-807EFA325569}" type="parTrans" cxnId="{5BC2A671-7F73-4972-912C-82CD34C2B29D}">
      <dgm:prSet/>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BCA8B0E8-1A35-49C3-9DCD-2FCD3DE793BE}" type="sibTrans" cxnId="{5BC2A671-7F73-4972-912C-82CD34C2B29D}">
      <dgm:prSet/>
      <dgm:spPr>
        <a:solidFill>
          <a:srgbClr val="FFC000"/>
        </a:solidFill>
      </dgm:spPr>
      <dgm:t>
        <a:bodyPr/>
        <a:lstStyle/>
        <a:p>
          <a:pPr algn="ctr">
            <a:lnSpc>
              <a:spcPts val="3000"/>
            </a:lnSpc>
            <a:spcBef>
              <a:spcPts val="0"/>
            </a:spcBef>
            <a:spcAft>
              <a:spcPts val="0"/>
            </a:spcAft>
          </a:pPr>
          <a:endParaRPr lang="zh-TW" altLang="en-US" sz="2800" b="1">
            <a:solidFill>
              <a:schemeClr val="tx1"/>
            </a:solidFill>
            <a:latin typeface="微軟正黑體" pitchFamily="34" charset="-120"/>
            <a:ea typeface="微軟正黑體" pitchFamily="34" charset="-120"/>
          </a:endParaRPr>
        </a:p>
      </dgm:t>
    </dgm:pt>
    <dgm:pt modelId="{1DF07D27-4FF8-40F8-B366-BECE00ABC5C8}" type="pres">
      <dgm:prSet presAssocID="{153EF01A-5DD6-4D56-BBAD-F6F07696F20B}" presName="Name0" presStyleCnt="0">
        <dgm:presLayoutVars>
          <dgm:chMax val="1"/>
          <dgm:dir/>
          <dgm:animLvl val="ctr"/>
          <dgm:resizeHandles val="exact"/>
        </dgm:presLayoutVars>
      </dgm:prSet>
      <dgm:spPr/>
      <dgm:t>
        <a:bodyPr/>
        <a:lstStyle/>
        <a:p>
          <a:endParaRPr lang="zh-TW" altLang="en-US"/>
        </a:p>
      </dgm:t>
    </dgm:pt>
    <dgm:pt modelId="{06B2D024-7DA2-45DA-BAC5-728C64D31E95}" type="pres">
      <dgm:prSet presAssocID="{25C2A119-E7E1-4757-91D7-243C3A07F41A}" presName="centerShape" presStyleLbl="node0" presStyleIdx="0" presStyleCnt="1" custScaleX="124547" custScaleY="77076" custLinFactNeighborY="1778"/>
      <dgm:spPr/>
      <dgm:t>
        <a:bodyPr/>
        <a:lstStyle/>
        <a:p>
          <a:endParaRPr lang="zh-TW" altLang="en-US"/>
        </a:p>
      </dgm:t>
    </dgm:pt>
    <dgm:pt modelId="{8596ADD0-B8B1-4771-A7BD-FF85CA4C654C}" type="pres">
      <dgm:prSet presAssocID="{3CDD2E48-A53C-4D29-AFA1-958BD0419653}" presName="node" presStyleLbl="node1" presStyleIdx="0" presStyleCnt="5" custScaleX="186840">
        <dgm:presLayoutVars>
          <dgm:bulletEnabled val="1"/>
        </dgm:presLayoutVars>
      </dgm:prSet>
      <dgm:spPr/>
      <dgm:t>
        <a:bodyPr/>
        <a:lstStyle/>
        <a:p>
          <a:endParaRPr lang="zh-TW" altLang="en-US"/>
        </a:p>
      </dgm:t>
    </dgm:pt>
    <dgm:pt modelId="{5BEFA358-DF74-475D-B5E5-59452CA18202}" type="pres">
      <dgm:prSet presAssocID="{3CDD2E48-A53C-4D29-AFA1-958BD0419653}" presName="dummy" presStyleCnt="0"/>
      <dgm:spPr/>
    </dgm:pt>
    <dgm:pt modelId="{3D61719F-9B51-439B-A051-870FBA2A5947}" type="pres">
      <dgm:prSet presAssocID="{3D731B25-FDD2-49AD-8B5C-084064251272}" presName="sibTrans" presStyleLbl="sibTrans2D1" presStyleIdx="0" presStyleCnt="5"/>
      <dgm:spPr/>
      <dgm:t>
        <a:bodyPr/>
        <a:lstStyle/>
        <a:p>
          <a:endParaRPr lang="zh-TW" altLang="en-US"/>
        </a:p>
      </dgm:t>
    </dgm:pt>
    <dgm:pt modelId="{6AC4E2E2-18C0-4E30-BE67-FD09025F4701}" type="pres">
      <dgm:prSet presAssocID="{782EE645-D710-4C7A-8CD1-9AF59033070A}" presName="node" presStyleLbl="node1" presStyleIdx="1" presStyleCnt="5" custScaleX="186840" custRadScaleRad="115647" custRadScaleInc="12179">
        <dgm:presLayoutVars>
          <dgm:bulletEnabled val="1"/>
        </dgm:presLayoutVars>
      </dgm:prSet>
      <dgm:spPr/>
      <dgm:t>
        <a:bodyPr/>
        <a:lstStyle/>
        <a:p>
          <a:endParaRPr lang="zh-TW" altLang="en-US"/>
        </a:p>
      </dgm:t>
    </dgm:pt>
    <dgm:pt modelId="{D928A3DE-685E-4B28-A478-1FBB15DC15FF}" type="pres">
      <dgm:prSet presAssocID="{782EE645-D710-4C7A-8CD1-9AF59033070A}" presName="dummy" presStyleCnt="0"/>
      <dgm:spPr/>
    </dgm:pt>
    <dgm:pt modelId="{47115D84-E8CF-4748-BF33-DD99E5ED9DF6}" type="pres">
      <dgm:prSet presAssocID="{BCA8B0E8-1A35-49C3-9DCD-2FCD3DE793BE}" presName="sibTrans" presStyleLbl="sibTrans2D1" presStyleIdx="1" presStyleCnt="5"/>
      <dgm:spPr/>
      <dgm:t>
        <a:bodyPr/>
        <a:lstStyle/>
        <a:p>
          <a:endParaRPr lang="zh-TW" altLang="en-US"/>
        </a:p>
      </dgm:t>
    </dgm:pt>
    <dgm:pt modelId="{8AA43E68-1EEA-4FAA-B61B-0D86BD454F4C}" type="pres">
      <dgm:prSet presAssocID="{75F986AE-D314-4A69-BCA3-304559218C3F}" presName="node" presStyleLbl="node1" presStyleIdx="2" presStyleCnt="5" custScaleX="186840" custRadScaleRad="116698" custRadScaleInc="-44751">
        <dgm:presLayoutVars>
          <dgm:bulletEnabled val="1"/>
        </dgm:presLayoutVars>
      </dgm:prSet>
      <dgm:spPr/>
      <dgm:t>
        <a:bodyPr/>
        <a:lstStyle/>
        <a:p>
          <a:endParaRPr lang="zh-TW" altLang="en-US"/>
        </a:p>
      </dgm:t>
    </dgm:pt>
    <dgm:pt modelId="{382874CD-6216-4240-856A-B29678F859B5}" type="pres">
      <dgm:prSet presAssocID="{75F986AE-D314-4A69-BCA3-304559218C3F}" presName="dummy" presStyleCnt="0"/>
      <dgm:spPr/>
    </dgm:pt>
    <dgm:pt modelId="{39EC011B-8139-417E-995F-3BFEB9129C9B}" type="pres">
      <dgm:prSet presAssocID="{6BE0C44B-B3DB-4218-8C3D-A1E60716FCBE}" presName="sibTrans" presStyleLbl="sibTrans2D1" presStyleIdx="2" presStyleCnt="5"/>
      <dgm:spPr/>
      <dgm:t>
        <a:bodyPr/>
        <a:lstStyle/>
        <a:p>
          <a:endParaRPr lang="zh-TW" altLang="en-US"/>
        </a:p>
      </dgm:t>
    </dgm:pt>
    <dgm:pt modelId="{3C6F2EF9-546C-407E-9046-EEA8C3A4A8C7}" type="pres">
      <dgm:prSet presAssocID="{C16BC598-9D97-4D82-BED4-62A7797653E1}" presName="node" presStyleLbl="node1" presStyleIdx="3" presStyleCnt="5" custScaleX="186840" custRadScaleRad="107298" custRadScaleInc="35072">
        <dgm:presLayoutVars>
          <dgm:bulletEnabled val="1"/>
        </dgm:presLayoutVars>
      </dgm:prSet>
      <dgm:spPr/>
      <dgm:t>
        <a:bodyPr/>
        <a:lstStyle/>
        <a:p>
          <a:endParaRPr lang="zh-TW" altLang="en-US"/>
        </a:p>
      </dgm:t>
    </dgm:pt>
    <dgm:pt modelId="{3B6DBD1C-07FB-4D2C-83C6-D7657B907BBC}" type="pres">
      <dgm:prSet presAssocID="{C16BC598-9D97-4D82-BED4-62A7797653E1}" presName="dummy" presStyleCnt="0"/>
      <dgm:spPr/>
    </dgm:pt>
    <dgm:pt modelId="{85FE1ACF-BF20-451E-BDEE-D73636B758E1}" type="pres">
      <dgm:prSet presAssocID="{25ACBBE5-70DE-48D5-9294-65CEBFD2CE44}" presName="sibTrans" presStyleLbl="sibTrans2D1" presStyleIdx="3" presStyleCnt="5"/>
      <dgm:spPr/>
      <dgm:t>
        <a:bodyPr/>
        <a:lstStyle/>
        <a:p>
          <a:endParaRPr lang="zh-TW" altLang="en-US"/>
        </a:p>
      </dgm:t>
    </dgm:pt>
    <dgm:pt modelId="{B8F29A18-3D81-4194-902C-EF27A2902289}" type="pres">
      <dgm:prSet presAssocID="{B8569BC1-ED29-49C0-86C4-C155F46E388B}" presName="node" presStyleLbl="node1" presStyleIdx="4" presStyleCnt="5" custScaleX="186840" custRadScaleRad="116669" custRadScaleInc="-5650">
        <dgm:presLayoutVars>
          <dgm:bulletEnabled val="1"/>
        </dgm:presLayoutVars>
      </dgm:prSet>
      <dgm:spPr/>
      <dgm:t>
        <a:bodyPr/>
        <a:lstStyle/>
        <a:p>
          <a:endParaRPr lang="zh-TW" altLang="en-US"/>
        </a:p>
      </dgm:t>
    </dgm:pt>
    <dgm:pt modelId="{728C3ACD-E5B9-427D-8777-FABFE8C7430F}" type="pres">
      <dgm:prSet presAssocID="{B8569BC1-ED29-49C0-86C4-C155F46E388B}" presName="dummy" presStyleCnt="0"/>
      <dgm:spPr/>
    </dgm:pt>
    <dgm:pt modelId="{779251F4-BE86-4808-A2B0-EE9CF43115BF}" type="pres">
      <dgm:prSet presAssocID="{D38A021E-8357-49A9-B636-54BCC0CC1430}" presName="sibTrans" presStyleLbl="sibTrans2D1" presStyleIdx="4" presStyleCnt="5"/>
      <dgm:spPr/>
      <dgm:t>
        <a:bodyPr/>
        <a:lstStyle/>
        <a:p>
          <a:endParaRPr lang="zh-TW" altLang="en-US"/>
        </a:p>
      </dgm:t>
    </dgm:pt>
  </dgm:ptLst>
  <dgm:cxnLst>
    <dgm:cxn modelId="{CFEFEE17-50D8-494D-98A9-0BB21B8FA6B8}" type="presOf" srcId="{782EE645-D710-4C7A-8CD1-9AF59033070A}" destId="{6AC4E2E2-18C0-4E30-BE67-FD09025F4701}" srcOrd="0" destOrd="0" presId="urn:microsoft.com/office/officeart/2005/8/layout/radial6"/>
    <dgm:cxn modelId="{4E87323D-9998-491F-BC42-4AAD31203327}" type="presOf" srcId="{25ACBBE5-70DE-48D5-9294-65CEBFD2CE44}" destId="{85FE1ACF-BF20-451E-BDEE-D73636B758E1}" srcOrd="0" destOrd="0" presId="urn:microsoft.com/office/officeart/2005/8/layout/radial6"/>
    <dgm:cxn modelId="{D21A2CB6-C8D2-4BBF-AF5E-7CA9F5B52D2D}" type="presOf" srcId="{75F986AE-D314-4A69-BCA3-304559218C3F}" destId="{8AA43E68-1EEA-4FAA-B61B-0D86BD454F4C}" srcOrd="0" destOrd="0" presId="urn:microsoft.com/office/officeart/2005/8/layout/radial6"/>
    <dgm:cxn modelId="{3136C1B7-F645-437C-AE3D-7DEC9310E141}" type="presOf" srcId="{D38A021E-8357-49A9-B636-54BCC0CC1430}" destId="{779251F4-BE86-4808-A2B0-EE9CF43115BF}" srcOrd="0" destOrd="0" presId="urn:microsoft.com/office/officeart/2005/8/layout/radial6"/>
    <dgm:cxn modelId="{8AFCF002-7DCC-452D-A2E9-BAF1A834F7CA}" srcId="{153EF01A-5DD6-4D56-BBAD-F6F07696F20B}" destId="{25C2A119-E7E1-4757-91D7-243C3A07F41A}" srcOrd="0" destOrd="0" parTransId="{8C7B3372-D072-427F-85FB-7922CE2D0CB8}" sibTransId="{571F8A23-EB96-4F70-9AA2-FBEDEAB70D8A}"/>
    <dgm:cxn modelId="{FA165245-005E-4D49-82C2-FA391D44D80D}" type="presOf" srcId="{25C2A119-E7E1-4757-91D7-243C3A07F41A}" destId="{06B2D024-7DA2-45DA-BAC5-728C64D31E95}" srcOrd="0" destOrd="0" presId="urn:microsoft.com/office/officeart/2005/8/layout/radial6"/>
    <dgm:cxn modelId="{CCE0CAE1-4E65-4482-B9E3-21BBE0A47724}" srcId="{25C2A119-E7E1-4757-91D7-243C3A07F41A}" destId="{B8569BC1-ED29-49C0-86C4-C155F46E388B}" srcOrd="4" destOrd="0" parTransId="{CAC3D936-110D-4880-8F90-F7852F70562A}" sibTransId="{D38A021E-8357-49A9-B636-54BCC0CC1430}"/>
    <dgm:cxn modelId="{35BA625B-8776-47FF-A1D2-A4C88B40902A}" srcId="{25C2A119-E7E1-4757-91D7-243C3A07F41A}" destId="{75F986AE-D314-4A69-BCA3-304559218C3F}" srcOrd="2" destOrd="0" parTransId="{8CD444AF-B842-438C-8754-D670B906F3AC}" sibTransId="{6BE0C44B-B3DB-4218-8C3D-A1E60716FCBE}"/>
    <dgm:cxn modelId="{32107B55-6DC0-41FB-9031-1FD903E601A4}" type="presOf" srcId="{153EF01A-5DD6-4D56-BBAD-F6F07696F20B}" destId="{1DF07D27-4FF8-40F8-B366-BECE00ABC5C8}" srcOrd="0" destOrd="0" presId="urn:microsoft.com/office/officeart/2005/8/layout/radial6"/>
    <dgm:cxn modelId="{0B498A29-5E31-4113-A442-B58D0BA9A208}" type="presOf" srcId="{3D731B25-FDD2-49AD-8B5C-084064251272}" destId="{3D61719F-9B51-439B-A051-870FBA2A5947}" srcOrd="0" destOrd="0" presId="urn:microsoft.com/office/officeart/2005/8/layout/radial6"/>
    <dgm:cxn modelId="{7B9154DE-C6FD-45A1-9F03-FAC72C3A7EE6}" type="presOf" srcId="{6BE0C44B-B3DB-4218-8C3D-A1E60716FCBE}" destId="{39EC011B-8139-417E-995F-3BFEB9129C9B}" srcOrd="0" destOrd="0" presId="urn:microsoft.com/office/officeart/2005/8/layout/radial6"/>
    <dgm:cxn modelId="{5BC2A671-7F73-4972-912C-82CD34C2B29D}" srcId="{25C2A119-E7E1-4757-91D7-243C3A07F41A}" destId="{782EE645-D710-4C7A-8CD1-9AF59033070A}" srcOrd="1" destOrd="0" parTransId="{1F84A99F-5D1A-4955-8A3F-807EFA325569}" sibTransId="{BCA8B0E8-1A35-49C3-9DCD-2FCD3DE793BE}"/>
    <dgm:cxn modelId="{0CF99945-375E-4D7F-88EE-6C89698F229F}" srcId="{25C2A119-E7E1-4757-91D7-243C3A07F41A}" destId="{C16BC598-9D97-4D82-BED4-62A7797653E1}" srcOrd="3" destOrd="0" parTransId="{1505ED4D-1185-40E4-BD8C-A59769D71E5B}" sibTransId="{25ACBBE5-70DE-48D5-9294-65CEBFD2CE44}"/>
    <dgm:cxn modelId="{E8C10B97-DC38-4B9C-A26D-A424626EFF23}" type="presOf" srcId="{C16BC598-9D97-4D82-BED4-62A7797653E1}" destId="{3C6F2EF9-546C-407E-9046-EEA8C3A4A8C7}" srcOrd="0" destOrd="0" presId="urn:microsoft.com/office/officeart/2005/8/layout/radial6"/>
    <dgm:cxn modelId="{1E0A9A7F-BF4F-43F9-9C86-003A37FD1B71}" srcId="{25C2A119-E7E1-4757-91D7-243C3A07F41A}" destId="{3CDD2E48-A53C-4D29-AFA1-958BD0419653}" srcOrd="0" destOrd="0" parTransId="{78BFC573-FFA6-4EEF-A1ED-D3CBD598C24B}" sibTransId="{3D731B25-FDD2-49AD-8B5C-084064251272}"/>
    <dgm:cxn modelId="{198C10BC-387E-4B37-A57D-E874D8AD53D9}" type="presOf" srcId="{BCA8B0E8-1A35-49C3-9DCD-2FCD3DE793BE}" destId="{47115D84-E8CF-4748-BF33-DD99E5ED9DF6}" srcOrd="0" destOrd="0" presId="urn:microsoft.com/office/officeart/2005/8/layout/radial6"/>
    <dgm:cxn modelId="{E51C69C9-61F9-457B-B508-FACBA088DBC6}" type="presOf" srcId="{3CDD2E48-A53C-4D29-AFA1-958BD0419653}" destId="{8596ADD0-B8B1-4771-A7BD-FF85CA4C654C}" srcOrd="0" destOrd="0" presId="urn:microsoft.com/office/officeart/2005/8/layout/radial6"/>
    <dgm:cxn modelId="{4BC258A1-E9B5-4FAB-BFD5-403548EA51AA}" type="presOf" srcId="{B8569BC1-ED29-49C0-86C4-C155F46E388B}" destId="{B8F29A18-3D81-4194-902C-EF27A2902289}" srcOrd="0" destOrd="0" presId="urn:microsoft.com/office/officeart/2005/8/layout/radial6"/>
    <dgm:cxn modelId="{C5619482-5717-4941-9850-D62EF2094883}" type="presParOf" srcId="{1DF07D27-4FF8-40F8-B366-BECE00ABC5C8}" destId="{06B2D024-7DA2-45DA-BAC5-728C64D31E95}" srcOrd="0" destOrd="0" presId="urn:microsoft.com/office/officeart/2005/8/layout/radial6"/>
    <dgm:cxn modelId="{E26A85D0-3972-4B46-863F-7761FA6E2953}" type="presParOf" srcId="{1DF07D27-4FF8-40F8-B366-BECE00ABC5C8}" destId="{8596ADD0-B8B1-4771-A7BD-FF85CA4C654C}" srcOrd="1" destOrd="0" presId="urn:microsoft.com/office/officeart/2005/8/layout/radial6"/>
    <dgm:cxn modelId="{9B6A0CDA-584C-4B15-9090-4414D88CECB1}" type="presParOf" srcId="{1DF07D27-4FF8-40F8-B366-BECE00ABC5C8}" destId="{5BEFA358-DF74-475D-B5E5-59452CA18202}" srcOrd="2" destOrd="0" presId="urn:microsoft.com/office/officeart/2005/8/layout/radial6"/>
    <dgm:cxn modelId="{E063E76B-EC66-4AA4-8140-15F1A598D2A8}" type="presParOf" srcId="{1DF07D27-4FF8-40F8-B366-BECE00ABC5C8}" destId="{3D61719F-9B51-439B-A051-870FBA2A5947}" srcOrd="3" destOrd="0" presId="urn:microsoft.com/office/officeart/2005/8/layout/radial6"/>
    <dgm:cxn modelId="{A4183704-0829-4F06-A72F-A8547D56127F}" type="presParOf" srcId="{1DF07D27-4FF8-40F8-B366-BECE00ABC5C8}" destId="{6AC4E2E2-18C0-4E30-BE67-FD09025F4701}" srcOrd="4" destOrd="0" presId="urn:microsoft.com/office/officeart/2005/8/layout/radial6"/>
    <dgm:cxn modelId="{C639D8E5-C5BA-4693-B250-83A3B7028CA7}" type="presParOf" srcId="{1DF07D27-4FF8-40F8-B366-BECE00ABC5C8}" destId="{D928A3DE-685E-4B28-A478-1FBB15DC15FF}" srcOrd="5" destOrd="0" presId="urn:microsoft.com/office/officeart/2005/8/layout/radial6"/>
    <dgm:cxn modelId="{8EE0B6F0-AFB0-4822-BE0E-FD910ECE77B4}" type="presParOf" srcId="{1DF07D27-4FF8-40F8-B366-BECE00ABC5C8}" destId="{47115D84-E8CF-4748-BF33-DD99E5ED9DF6}" srcOrd="6" destOrd="0" presId="urn:microsoft.com/office/officeart/2005/8/layout/radial6"/>
    <dgm:cxn modelId="{26CAE947-0E1F-42CA-9A12-33BBF9C2C8B4}" type="presParOf" srcId="{1DF07D27-4FF8-40F8-B366-BECE00ABC5C8}" destId="{8AA43E68-1EEA-4FAA-B61B-0D86BD454F4C}" srcOrd="7" destOrd="0" presId="urn:microsoft.com/office/officeart/2005/8/layout/radial6"/>
    <dgm:cxn modelId="{A9D94C2E-9885-4291-A16C-3EEB480C9418}" type="presParOf" srcId="{1DF07D27-4FF8-40F8-B366-BECE00ABC5C8}" destId="{382874CD-6216-4240-856A-B29678F859B5}" srcOrd="8" destOrd="0" presId="urn:microsoft.com/office/officeart/2005/8/layout/radial6"/>
    <dgm:cxn modelId="{CD2D6462-16F4-4386-A0CD-8F491652E2EB}" type="presParOf" srcId="{1DF07D27-4FF8-40F8-B366-BECE00ABC5C8}" destId="{39EC011B-8139-417E-995F-3BFEB9129C9B}" srcOrd="9" destOrd="0" presId="urn:microsoft.com/office/officeart/2005/8/layout/radial6"/>
    <dgm:cxn modelId="{2D0C927E-492F-408A-8606-9418FBF4323F}" type="presParOf" srcId="{1DF07D27-4FF8-40F8-B366-BECE00ABC5C8}" destId="{3C6F2EF9-546C-407E-9046-EEA8C3A4A8C7}" srcOrd="10" destOrd="0" presId="urn:microsoft.com/office/officeart/2005/8/layout/radial6"/>
    <dgm:cxn modelId="{7620F556-58EE-452D-BED6-DBAA8682671C}" type="presParOf" srcId="{1DF07D27-4FF8-40F8-B366-BECE00ABC5C8}" destId="{3B6DBD1C-07FB-4D2C-83C6-D7657B907BBC}" srcOrd="11" destOrd="0" presId="urn:microsoft.com/office/officeart/2005/8/layout/radial6"/>
    <dgm:cxn modelId="{05EB0051-1B2A-42AD-95AD-4D989D15E5CB}" type="presParOf" srcId="{1DF07D27-4FF8-40F8-B366-BECE00ABC5C8}" destId="{85FE1ACF-BF20-451E-BDEE-D73636B758E1}" srcOrd="12" destOrd="0" presId="urn:microsoft.com/office/officeart/2005/8/layout/radial6"/>
    <dgm:cxn modelId="{BE2A7761-98B5-4E37-8970-C5C1CD132326}" type="presParOf" srcId="{1DF07D27-4FF8-40F8-B366-BECE00ABC5C8}" destId="{B8F29A18-3D81-4194-902C-EF27A2902289}" srcOrd="13" destOrd="0" presId="urn:microsoft.com/office/officeart/2005/8/layout/radial6"/>
    <dgm:cxn modelId="{50A1AF2F-E04A-4E46-9AF4-6202CA7ED88E}" type="presParOf" srcId="{1DF07D27-4FF8-40F8-B366-BECE00ABC5C8}" destId="{728C3ACD-E5B9-427D-8777-FABFE8C7430F}" srcOrd="14" destOrd="0" presId="urn:microsoft.com/office/officeart/2005/8/layout/radial6"/>
    <dgm:cxn modelId="{ACD2F8C2-50C2-4746-A4B5-C2913DF5C8EF}" type="presParOf" srcId="{1DF07D27-4FF8-40F8-B366-BECE00ABC5C8}" destId="{779251F4-BE86-4808-A2B0-EE9CF43115B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631AF2-6391-432E-8FC5-EC46B6F05CE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TW" altLang="en-US"/>
        </a:p>
      </dgm:t>
    </dgm:pt>
    <dgm:pt modelId="{50CF9F86-05C5-4433-9D10-0E1B41C1CA45}">
      <dgm:prSet phldrT="[文字]" custT="1"/>
      <dgm:spPr>
        <a:solidFill>
          <a:srgbClr val="FF00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p>
      </dgm:t>
    </dgm:pt>
    <dgm:pt modelId="{0ED4AD13-CB60-4428-A0E8-F9BDAEEF56EC}" type="par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4771E12-61D7-4066-A519-9B7DAD207003}" type="sibTrans" cxnId="{67F9077B-3DD6-4B9C-A619-B8D4557B273A}">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2A7C42F2-ACEE-4B28-B2AF-3614D3313450}">
      <dgm:prSet phldrT="[文字]" custT="1"/>
      <dgm:spPr>
        <a:solidFill>
          <a:srgbClr val="00B0F0"/>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主題訂定</a:t>
          </a:r>
        </a:p>
      </dgm:t>
    </dgm:pt>
    <dgm:pt modelId="{D4C21B7E-C30A-4282-8B23-EB9B8DF6D181}" type="parTrans" cxnId="{1A63D033-07C4-4AEC-9BD8-281729F9988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359E0DF-167D-4DBF-B3EB-7639100B7610}" type="sibTrans" cxnId="{1A63D033-07C4-4AEC-9BD8-281729F9988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ADE04474-8CF1-46D1-AC3B-53961F39AF6C}">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rPr>
            <a:t>了解自由研究</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E107C658-2C9C-442E-AAF8-1945EEF6E4FC}" type="parTrans" cxnId="{BC8641D5-26DE-4AD4-BC85-955C493B14D8}">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D4550AF-5431-498B-BA11-D3333158281D}" type="sibTrans" cxnId="{BC8641D5-26DE-4AD4-BC85-955C493B14D8}">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39E670-3C87-4860-BF81-1B847710B3FB}">
      <dgm:prSet phldrT="[文字]" custT="1"/>
      <dgm:spPr>
        <a:solidFill>
          <a:srgbClr val="00B0F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確定主題、分組</a:t>
          </a:r>
        </a:p>
      </dgm:t>
    </dgm:pt>
    <dgm:pt modelId="{3520140B-C392-498A-9111-0B0952127917}" type="parTrans" cxnId="{3DBFE6EF-6D74-42A5-96D9-4922D4688C2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6BF00-BFCE-4424-AA62-65436239789C}" type="sibTrans" cxnId="{3DBFE6EF-6D74-42A5-96D9-4922D4688C2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1252E80-48C7-40D5-968F-4EAA0144B29E}">
      <dgm:prSet phldrT="[文字]" custT="1"/>
      <dgm:spPr>
        <a:solidFill>
          <a:srgbClr val="FF99CC"/>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資料整理</a:t>
          </a:r>
        </a:p>
      </dgm:t>
    </dgm:pt>
    <dgm:pt modelId="{C156B48A-C638-4B6A-BE63-322010A6C1E3}" type="parTrans" cxnId="{62DAEAE7-8E27-49D9-A5DC-A23CB76F32A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F69ED103-BB6F-434B-A406-F7D82C298E4E}" type="sibTrans" cxnId="{62DAEAE7-8E27-49D9-A5DC-A23CB76F32A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67B4412-BA8C-4B13-B2C7-E571A63782CC}">
      <dgm:prSet phldrT="[文字]"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書寫研究動機</a:t>
          </a:r>
        </a:p>
      </dgm:t>
    </dgm:pt>
    <dgm:pt modelId="{A26B60B9-2E03-4D45-AC5B-E80888115FF9}" type="parTrans" cxnId="{0BE50470-3790-4EB9-9A5B-B1651BC70C1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10038FF-586C-4E6B-994C-41900DC0AD88}" type="sibTrans" cxnId="{0BE50470-3790-4EB9-9A5B-B1651BC70C1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6279B9C-B610-4F81-87C8-E788CC4EFADF}">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整理分析研究內容</a:t>
          </a:r>
        </a:p>
      </dgm:t>
    </dgm:pt>
    <dgm:pt modelId="{2EBF226E-4066-4719-83F0-00177CE3DD41}" type="parTrans" cxnId="{93162A94-6830-4C17-841A-59EBC3D4EB55}">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1AB5B88-B4A8-416B-8A8E-214CE0336618}" type="sibTrans" cxnId="{93162A94-6830-4C17-841A-59EBC3D4EB55}">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26EB8F3-7717-441D-8878-97A6FF6015E1}">
      <dgm:prSet custT="1"/>
      <dgm:spPr>
        <a:solidFill>
          <a:srgbClr val="92D050"/>
        </a:solidFill>
        <a:ln w="6350"/>
      </dgm:spPr>
      <dgm:t>
        <a:bodyPr/>
        <a:lstStyle/>
        <a:p>
          <a:pPr algn="ctr">
            <a:lnSpc>
              <a:spcPts val="2400"/>
            </a:lnSpc>
            <a:spcAft>
              <a:spcPts val="0"/>
            </a:spcAft>
          </a:pPr>
          <a:r>
            <a:rPr lang="zh-TW" sz="2000" b="1" dirty="0">
              <a:solidFill>
                <a:schemeClr val="tx1"/>
              </a:solidFill>
              <a:latin typeface="微軟正黑體" pitchFamily="34" charset="-120"/>
              <a:ea typeface="微軟正黑體" pitchFamily="34" charset="-120"/>
              <a:cs typeface="Times New Roman" panose="02020603050405020304" pitchFamily="18" charset="0"/>
            </a:rPr>
            <a:t>成果發表</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CA047393-4A02-49A1-A031-DB093EA966BD}" type="parTrans" cxnId="{9ACE5E58-C562-4AFA-B873-D50B2DB6ABD0}">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5B21D45C-1A5E-4C5E-B1CE-F1E58B7CDD8C}" type="sibTrans" cxnId="{9ACE5E58-C562-4AFA-B873-D50B2DB6ABD0}">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433CABFB-4D68-4E1E-BB7B-57EE006D9664}">
      <dgm:prSet custT="1"/>
      <dgm:spPr>
        <a:solidFill>
          <a:srgbClr val="FFFF66"/>
        </a:solidFill>
        <a:ln w="6350"/>
      </dgm:spPr>
      <dgm:t>
        <a:bodyPr/>
        <a:lstStyle/>
        <a:p>
          <a:pPr algn="ctr">
            <a:lnSpc>
              <a:spcPts val="24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資料蒐集</a:t>
          </a:r>
        </a:p>
      </dgm:t>
    </dgm:pt>
    <dgm:pt modelId="{E751D0FE-1EDA-4775-9F01-3558E219BC79}" type="parTrans" cxnId="{1D4C7AF0-9583-4FD0-A205-8B5FC6458DE3}">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CE817FDB-6863-48B8-AD5F-E277C1201FA7}" type="sibTrans" cxnId="{1D4C7AF0-9583-4FD0-A205-8B5FC6458DE3}">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171A121D-546E-435D-8D05-BCC68AE7DC82}">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培養資訊能力</a:t>
          </a:r>
        </a:p>
      </dgm:t>
    </dgm:pt>
    <dgm:pt modelId="{418E373A-C307-452E-AE06-8457B071D5EB}" type="parTrans" cxnId="{8610BCC3-1B07-40F4-90C0-59B2A0B0F26B}">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5A52D08-12E8-4A77-A3F6-22F76F3F1575}" type="sibTrans" cxnId="{8610BCC3-1B07-40F4-90C0-59B2A0B0F26B}">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1DE08A7-1EAF-43DA-808F-707BF0D6EC44}">
      <dgm:prSet custT="1"/>
      <dgm:spPr>
        <a:solidFill>
          <a:srgbClr val="FFFF66"/>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觀察植物</a:t>
          </a:r>
        </a:p>
      </dgm:t>
    </dgm:pt>
    <dgm:pt modelId="{10B5E870-B75A-4206-9360-B7BB04F6E429}" type="parTrans" cxnId="{6458372E-6C68-4F30-ACA7-BD556E6BFF19}">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0F5A06C9-84D5-4815-8C1E-8B86B93759E5}" type="sibTrans" cxnId="{6458372E-6C68-4F30-ACA7-BD556E6BFF19}">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9EF524F-4F3B-480C-8C65-8E3A193B6ACC}">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繪製研究架構圖</a:t>
          </a:r>
        </a:p>
      </dgm:t>
    </dgm:pt>
    <dgm:pt modelId="{D84DAEE8-77E1-451F-80F8-0A44BD7DC3F4}" type="parTrans" cxnId="{45934D42-1B89-4863-9A59-073E95F2D49E}">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6A3FDE96-85DF-44EA-A28F-715DB0BD4F5B}" type="sibTrans" cxnId="{45934D42-1B89-4863-9A59-073E95F2D49E}">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320CEE7B-4B1A-4A81-8BC0-4F954918A00D}">
      <dgm:prSet custT="1"/>
      <dgm:spPr>
        <a:solidFill>
          <a:srgbClr val="FF99CC"/>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提出建議心得</a:t>
          </a:r>
        </a:p>
      </dgm:t>
    </dgm:pt>
    <dgm:pt modelId="{A1D419DB-AD48-42E5-8ED4-BCB84679B669}" type="parTrans" cxnId="{ABD964FB-6310-4153-82DB-BD45BF874EE2}">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07EE8C7-311D-4040-B045-22D11ED0CD5B}" type="sibTrans" cxnId="{ABD964FB-6310-4153-82DB-BD45BF874EE2}">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6BFA2AD-B7D6-443D-BF9C-99D4CDFDFC95}">
      <dgm:prSet custT="1"/>
      <dgm:spPr>
        <a:solidFill>
          <a:srgbClr val="92D050"/>
        </a:solidFill>
        <a:ln w="6350"/>
      </dgm:spPr>
      <dgm:t>
        <a:bodyPr/>
        <a:lstStyle/>
        <a:p>
          <a:pPr algn="ct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分組成果發表</a:t>
          </a:r>
        </a:p>
      </dgm:t>
    </dgm:pt>
    <dgm:pt modelId="{5E1FDEAA-5312-464D-9129-AF0F0410F03D}" type="parTrans" cxnId="{DC03DC0F-A7C4-465E-9568-39A46EFAA33C}">
      <dgm:prSet custT="1"/>
      <dgm:spPr>
        <a:ln w="6350"/>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BC29E721-2EB7-4F83-9953-D052D2F7984E}" type="sibTrans" cxnId="{DC03DC0F-A7C4-465E-9568-39A46EFAA33C}">
      <dgm:prSet/>
      <dgm:spPr/>
      <dgm:t>
        <a:bodyPr/>
        <a:lstStyle/>
        <a:p>
          <a:pPr algn="ctr"/>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D8836F72-F7D8-479D-BB28-D1F62EB2A2A9}">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製作封面</a:t>
          </a:r>
        </a:p>
      </dgm:t>
    </dgm:pt>
    <dgm:pt modelId="{A52D1A3A-0277-43E9-9589-C29C2C26BEF7}" type="parTrans" cxnId="{A61B2ABF-BDD7-4489-804D-EAD004C82E0A}">
      <dgm:prSet custT="1"/>
      <dgm:spPr>
        <a:ln w="6350"/>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87ECB44B-E43A-416E-AED4-6ADB783B43F1}" type="sibTrans" cxnId="{A61B2ABF-BDD7-4489-804D-EAD004C82E0A}">
      <dgm:prSet/>
      <dgm:spPr/>
      <dgm:t>
        <a:bodyPr/>
        <a:lstStyle/>
        <a:p>
          <a:endParaRPr lang="zh-TW" altLang="en-US" sz="2000" b="1">
            <a:solidFill>
              <a:schemeClr val="tx1"/>
            </a:solidFill>
            <a:latin typeface="微軟正黑體" pitchFamily="34" charset="-120"/>
            <a:ea typeface="微軟正黑體" pitchFamily="34" charset="-120"/>
            <a:cs typeface="Times New Roman" panose="02020603050405020304" pitchFamily="18" charset="0"/>
          </a:endParaRPr>
        </a:p>
      </dgm:t>
    </dgm:pt>
    <dgm:pt modelId="{711C1AD1-59D0-498E-94C2-63C042D695BF}">
      <dgm:prSet custT="1"/>
      <dgm:spPr>
        <a:solidFill>
          <a:srgbClr val="00B0F0"/>
        </a:solidFill>
        <a:ln w="6350"/>
      </dgm:spPr>
      <dgm:t>
        <a:bodyPr/>
        <a:lstStyle/>
        <a:p>
          <a:pPr>
            <a:lnSpc>
              <a:spcPct val="90000"/>
            </a:lnSpc>
            <a:spcAft>
              <a:spcPts val="84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自由研究、自然領域</a:t>
          </a:r>
        </a:p>
      </dgm:t>
    </dgm:pt>
    <dgm:pt modelId="{83D7CBF0-7842-4292-A915-AF769CD22975}" type="parTrans" cxnId="{D121A37A-1B26-49A0-9EB0-9DA4AE520A09}">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90CFAB0-58B5-4689-AED5-4EB79C410B87}" type="sibTrans" cxnId="{D121A37A-1B26-49A0-9EB0-9DA4AE520A09}">
      <dgm:prSet/>
      <dgm:spPr/>
      <dgm:t>
        <a:bodyPr/>
        <a:lstStyle/>
        <a:p>
          <a:endParaRPr lang="zh-TW" altLang="en-US" sz="2000" b="1">
            <a:solidFill>
              <a:schemeClr val="tx1"/>
            </a:solidFill>
            <a:latin typeface="微軟正黑體" pitchFamily="34" charset="-120"/>
            <a:ea typeface="微軟正黑體" pitchFamily="34" charset="-120"/>
          </a:endParaRPr>
        </a:p>
      </dgm:t>
    </dgm:pt>
    <dgm:pt modelId="{0C643E70-DED6-4FCA-B86C-51C35D52E33A}">
      <dgm:prSet custT="1"/>
      <dgm:spPr>
        <a:solidFill>
          <a:srgbClr val="00B0F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244A4190-B0D5-4377-918E-EEB8609A74B5}" type="parTrans" cxnId="{3126A90C-D8B3-40AD-910F-DA3C5D547FB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65A95165-ACFE-43D3-9F5E-2D764ED1E9FD}" type="sibTrans" cxnId="{3126A90C-D8B3-40AD-910F-DA3C5D547FB1}">
      <dgm:prSet/>
      <dgm:spPr/>
      <dgm:t>
        <a:bodyPr/>
        <a:lstStyle/>
        <a:p>
          <a:endParaRPr lang="zh-TW" altLang="en-US" sz="2000" b="1">
            <a:solidFill>
              <a:schemeClr val="tx1"/>
            </a:solidFill>
            <a:latin typeface="微軟正黑體" pitchFamily="34" charset="-120"/>
            <a:ea typeface="微軟正黑體" pitchFamily="34" charset="-120"/>
          </a:endParaRPr>
        </a:p>
      </dgm:t>
    </dgm:pt>
    <dgm:pt modelId="{CB6081F4-15CD-4B37-9BFA-B41FA8FF7EAC}">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資訊教育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010B6F1-BF99-46BC-AA0F-1037B7C6A9DC}" type="parTrans" cxnId="{94447F86-961E-408E-9CAD-D4C4668597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EDE16C8-BB0B-4AD9-8A29-2AB04798A6CC}" type="sibTrans" cxnId="{94447F86-961E-408E-9CAD-D4C466859740}">
      <dgm:prSet/>
      <dgm:spPr/>
      <dgm:t>
        <a:bodyPr/>
        <a:lstStyle/>
        <a:p>
          <a:endParaRPr lang="zh-TW" altLang="en-US" sz="2000" b="1">
            <a:solidFill>
              <a:schemeClr val="tx1"/>
            </a:solidFill>
            <a:latin typeface="微軟正黑體" pitchFamily="34" charset="-120"/>
            <a:ea typeface="微軟正黑體" pitchFamily="34" charset="-120"/>
          </a:endParaRPr>
        </a:p>
      </dgm:t>
    </dgm:pt>
    <dgm:pt modelId="{A446BCCD-D62A-4299-AF26-F32CED44EB5F}">
      <dgm:prSet custT="1"/>
      <dgm:spPr>
        <a:solidFill>
          <a:srgbClr val="FFFF66"/>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rPr>
            <a:t>自然與生活科技領域</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49EB0343-E057-4155-B3C5-45AA353361B6}" type="parTrans" cxnId="{D872CF7B-53D8-4FE7-B77A-D05B15161A0D}">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1AB3C8-67F7-4352-A6EE-8FA273EB167B}" type="sibTrans" cxnId="{D872CF7B-53D8-4FE7-B77A-D05B15161A0D}">
      <dgm:prSet/>
      <dgm:spPr/>
      <dgm:t>
        <a:bodyPr/>
        <a:lstStyle/>
        <a:p>
          <a:endParaRPr lang="zh-TW" altLang="en-US" sz="2000" b="1">
            <a:solidFill>
              <a:schemeClr val="tx1"/>
            </a:solidFill>
            <a:latin typeface="微軟正黑體" pitchFamily="34" charset="-120"/>
            <a:ea typeface="微軟正黑體" pitchFamily="34" charset="-120"/>
          </a:endParaRPr>
        </a:p>
      </dgm:t>
    </dgm:pt>
    <dgm:pt modelId="{ACD2E853-A005-4D53-BCEC-C103A1207FC3}">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B21BBF2-8D57-4F56-AF3A-177E0175E5F3}" type="parTrans" cxnId="{815A28B1-C83B-4F32-B76B-F3A716D39AF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42A195E-0083-41FF-9A54-9E907AFF78B6}" type="sibTrans" cxnId="{815A28B1-C83B-4F32-B76B-F3A716D39AFA}">
      <dgm:prSet/>
      <dgm:spPr/>
      <dgm:t>
        <a:bodyPr/>
        <a:lstStyle/>
        <a:p>
          <a:endParaRPr lang="zh-TW" altLang="en-US" sz="2000" b="1">
            <a:solidFill>
              <a:schemeClr val="tx1"/>
            </a:solidFill>
            <a:latin typeface="微軟正黑體" pitchFamily="34" charset="-120"/>
            <a:ea typeface="微軟正黑體" pitchFamily="34" charset="-120"/>
          </a:endParaRPr>
        </a:p>
      </dgm:t>
    </dgm:pt>
    <dgm:pt modelId="{E462A1B8-C1CE-4A90-9051-6BDAAB40B044}">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8834370F-A51A-4DFA-BD64-80F47D4FA8B2}" type="parTrans" cxnId="{BEF18070-A532-454E-B92A-E0139F883BE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E7BD66-5CA1-4F88-A397-D43CB5847711}" type="sibTrans" cxnId="{BEF18070-A532-454E-B92A-E0139F883BE3}">
      <dgm:prSet/>
      <dgm:spPr/>
      <dgm:t>
        <a:bodyPr/>
        <a:lstStyle/>
        <a:p>
          <a:endParaRPr lang="zh-TW" altLang="en-US" sz="2000" b="1">
            <a:solidFill>
              <a:schemeClr val="tx1"/>
            </a:solidFill>
            <a:latin typeface="微軟正黑體" pitchFamily="34" charset="-120"/>
            <a:ea typeface="微軟正黑體" pitchFamily="34" charset="-120"/>
          </a:endParaRPr>
        </a:p>
      </dgm:t>
    </dgm:pt>
    <dgm:pt modelId="{1DB9F4D6-FCCA-4E5D-83A3-FAE9A7FAB422}">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CC62D78B-C2D3-44BA-88BD-EC3C8BC2C837}" type="parTrans" cxnId="{9DA5410C-AF3B-4D02-B0F7-05E80D8CD7B6}">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DE5B24F-02E4-4388-867D-C46EF799FE28}" type="sibTrans" cxnId="{9DA5410C-AF3B-4D02-B0F7-05E80D8CD7B6}">
      <dgm:prSet/>
      <dgm:spPr/>
      <dgm:t>
        <a:bodyPr/>
        <a:lstStyle/>
        <a:p>
          <a:endParaRPr lang="zh-TW" altLang="en-US" sz="2000" b="1">
            <a:solidFill>
              <a:schemeClr val="tx1"/>
            </a:solidFill>
            <a:latin typeface="微軟正黑體" pitchFamily="34" charset="-120"/>
            <a:ea typeface="微軟正黑體" pitchFamily="34" charset="-120"/>
          </a:endParaRPr>
        </a:p>
      </dgm:t>
    </dgm:pt>
    <dgm:pt modelId="{FD61E202-534B-4ACD-9834-D9300D0208FA}">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endParaRPr>
        </a:p>
      </dgm:t>
    </dgm:pt>
    <dgm:pt modelId="{0D17359C-66E0-44DD-A44C-3B61D848D750}" type="parTrans" cxnId="{C8A52458-D954-401B-9B0B-89A7DA237D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CAC58F1-5DC9-434F-A277-1599344D0482}" type="sibTrans" cxnId="{C8A52458-D954-401B-9B0B-89A7DA237D50}">
      <dgm:prSet/>
      <dgm:spPr/>
      <dgm:t>
        <a:bodyPr/>
        <a:lstStyle/>
        <a:p>
          <a:endParaRPr lang="zh-TW" altLang="en-US" sz="2000" b="1">
            <a:solidFill>
              <a:schemeClr val="tx1"/>
            </a:solidFill>
            <a:latin typeface="微軟正黑體" pitchFamily="34" charset="-120"/>
            <a:ea typeface="微軟正黑體" pitchFamily="34" charset="-120"/>
          </a:endParaRPr>
        </a:p>
      </dgm:t>
    </dgm:pt>
    <dgm:pt modelId="{2631D98F-F66B-4553-8859-553F1700CC3C}">
      <dgm:prSet custT="1"/>
      <dgm:spPr>
        <a:solidFill>
          <a:srgbClr val="FF99CC"/>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藝術與人文領域</a:t>
          </a:r>
        </a:p>
      </dgm:t>
    </dgm:pt>
    <dgm:pt modelId="{67A1BD1C-C6C7-45AC-94EE-1F3F5C8675F2}" type="parTrans" cxnId="{64EA1565-9118-476C-A3DA-F583EBD9057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8706C58-4DC6-493D-901F-A03414CAA72F}" type="sibTrans" cxnId="{64EA1565-9118-476C-A3DA-F583EBD90575}">
      <dgm:prSet/>
      <dgm:spPr/>
      <dgm:t>
        <a:bodyPr/>
        <a:lstStyle/>
        <a:p>
          <a:endParaRPr lang="zh-TW" altLang="en-US" sz="2000" b="1">
            <a:solidFill>
              <a:schemeClr val="tx1"/>
            </a:solidFill>
            <a:latin typeface="微軟正黑體" pitchFamily="34" charset="-120"/>
            <a:ea typeface="微軟正黑體" pitchFamily="34" charset="-120"/>
          </a:endParaRPr>
        </a:p>
      </dgm:t>
    </dgm:pt>
    <dgm:pt modelId="{9BD77FA6-6051-4A0B-96F4-81C1CEBE39E9}">
      <dgm:prSet custT="1"/>
      <dgm:spPr>
        <a:solidFill>
          <a:srgbClr val="92D050"/>
        </a:solidFill>
        <a:ln w="6350"/>
      </dgm:spPr>
      <dgm:t>
        <a:bodyPr/>
        <a:lstStyle/>
        <a:p>
          <a:pPr>
            <a:lnSpc>
              <a:spcPct val="100000"/>
            </a:lnSpc>
            <a:spcAft>
              <a:spcPts val="0"/>
            </a:spcAft>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baseline="0" dirty="0">
            <a:solidFill>
              <a:schemeClr val="tx1"/>
            </a:solidFill>
            <a:latin typeface="微軟正黑體" pitchFamily="34" charset="-120"/>
            <a:ea typeface="微軟正黑體" pitchFamily="34" charset="-120"/>
            <a:cs typeface="Times New Roman" pitchFamily="18" charset="0"/>
          </a:endParaRPr>
        </a:p>
      </dgm:t>
    </dgm:pt>
    <dgm:pt modelId="{5CCBA8A5-ED9C-413A-AA7B-79754BC00182}" type="parTrans" cxnId="{2A64CC1E-757E-4F1A-B3B6-2E6EF4A7E34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6E02AC3-96AB-4DC6-A527-71C856527A77}" type="sibTrans" cxnId="{2A64CC1E-757E-4F1A-B3B6-2E6EF4A7E347}">
      <dgm:prSet/>
      <dgm:spPr/>
      <dgm:t>
        <a:bodyPr/>
        <a:lstStyle/>
        <a:p>
          <a:endParaRPr lang="zh-TW" altLang="en-US" sz="2000" b="1">
            <a:solidFill>
              <a:schemeClr val="tx1"/>
            </a:solidFill>
            <a:latin typeface="微軟正黑體" pitchFamily="34" charset="-120"/>
            <a:ea typeface="微軟正黑體" pitchFamily="34" charset="-120"/>
          </a:endParaRPr>
        </a:p>
      </dgm:t>
    </dgm:pt>
    <dgm:pt modelId="{CFB514C7-9757-4251-9C4C-643F13A23B9D}">
      <dgm:prSet custT="1"/>
      <dgm:spPr>
        <a:solidFill>
          <a:srgbClr val="00B0F0"/>
        </a:solidFill>
        <a:ln w="6350"/>
      </dgm:spPr>
      <dgm:t>
        <a:bodyPr/>
        <a:lstStyle/>
        <a:p>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B1520-1CCC-4AEF-81DB-156BFD2A1B6C}" type="parTrans" cxnId="{95E30098-6A44-41A2-B748-A416F0D654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408E0D4-FE71-4071-8BCE-7230EA927218}" type="sibTrans" cxnId="{95E30098-6A44-41A2-B748-A416F0D65421}">
      <dgm:prSet/>
      <dgm:spPr/>
      <dgm:t>
        <a:bodyPr/>
        <a:lstStyle/>
        <a:p>
          <a:endParaRPr lang="zh-TW" altLang="en-US" sz="2000" b="1">
            <a:solidFill>
              <a:schemeClr val="tx1"/>
            </a:solidFill>
            <a:latin typeface="微軟正黑體" pitchFamily="34" charset="-120"/>
            <a:ea typeface="微軟正黑體" pitchFamily="34" charset="-120"/>
          </a:endParaRPr>
        </a:p>
      </dgm:t>
    </dgm:pt>
    <dgm:pt modelId="{A02386F8-B251-4ADF-9765-1D413A1490B2}">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7F50230-F808-4A81-AA77-BB74DD969F6F}" type="parTrans" cxnId="{E40F84BC-327F-449C-913C-A20CDE331B5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2039EDE-D7D9-4FA1-B07D-27F8863791EC}" type="sibTrans" cxnId="{E40F84BC-327F-449C-913C-A20CDE331B51}">
      <dgm:prSet/>
      <dgm:spPr/>
      <dgm:t>
        <a:bodyPr/>
        <a:lstStyle/>
        <a:p>
          <a:endParaRPr lang="zh-TW" altLang="en-US" sz="2000" b="1">
            <a:solidFill>
              <a:schemeClr val="tx1"/>
            </a:solidFill>
            <a:latin typeface="微軟正黑體" pitchFamily="34" charset="-120"/>
            <a:ea typeface="微軟正黑體" pitchFamily="34" charset="-120"/>
          </a:endParaRPr>
        </a:p>
      </dgm:t>
    </dgm:pt>
    <dgm:pt modelId="{0BB81CE5-C3CE-4A59-BD12-8C49AC7C8B1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a:t>
          </a:r>
          <a:r>
            <a:rPr lang="en-US"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391CAB7F-DDCF-469F-9750-0B99CE3F6459}" type="parTrans" cxnId="{DD4F16C1-E6FC-41EA-8DCF-D0223E94B9BC}">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9A0B17E-A45F-4CB7-8D00-BB06506AD80F}" type="sibTrans" cxnId="{DD4F16C1-E6FC-41EA-8DCF-D0223E94B9BC}">
      <dgm:prSet/>
      <dgm:spPr/>
      <dgm:t>
        <a:bodyPr/>
        <a:lstStyle/>
        <a:p>
          <a:endParaRPr lang="zh-TW" altLang="en-US" sz="2000" b="1">
            <a:solidFill>
              <a:schemeClr val="tx1"/>
            </a:solidFill>
            <a:latin typeface="微軟正黑體" pitchFamily="34" charset="-120"/>
            <a:ea typeface="微軟正黑體" pitchFamily="34" charset="-120"/>
          </a:endParaRPr>
        </a:p>
      </dgm:t>
    </dgm:pt>
    <dgm:pt modelId="{7790A946-B6DD-4206-935A-5A122BC36BF9}">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C9B4A41-5577-43EE-9F01-ED00259F7E7C}" type="parTrans" cxnId="{216980A6-9503-447E-A8E5-7DCD3D480A94}">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D7EC7E8B-76ED-4A9F-A1D5-84E24ADD334A}" type="sibTrans" cxnId="{216980A6-9503-447E-A8E5-7DCD3D480A94}">
      <dgm:prSet/>
      <dgm:spPr/>
      <dgm:t>
        <a:bodyPr/>
        <a:lstStyle/>
        <a:p>
          <a:endParaRPr lang="zh-TW" altLang="en-US" sz="2000" b="1">
            <a:solidFill>
              <a:schemeClr val="tx1"/>
            </a:solidFill>
            <a:latin typeface="微軟正黑體" pitchFamily="34" charset="-120"/>
            <a:ea typeface="微軟正黑體" pitchFamily="34" charset="-120"/>
          </a:endParaRPr>
        </a:p>
      </dgm:t>
    </dgm:pt>
    <dgm:pt modelId="{8D744905-D15A-4FC8-8CC6-DE03BF160197}">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9F25884-6393-4F2E-9690-1E45A463F7A2}" type="parTrans" cxnId="{EE955A35-AC75-4878-A370-305D1A661E5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EAD9BBA-81E9-45F6-A805-04B5326C6FE6}" type="sibTrans" cxnId="{EE955A35-AC75-4878-A370-305D1A661E50}">
      <dgm:prSet/>
      <dgm:spPr/>
      <dgm:t>
        <a:bodyPr/>
        <a:lstStyle/>
        <a:p>
          <a:endParaRPr lang="zh-TW" altLang="en-US" sz="2000" b="1">
            <a:solidFill>
              <a:schemeClr val="tx1"/>
            </a:solidFill>
            <a:latin typeface="微軟正黑體" pitchFamily="34" charset="-120"/>
            <a:ea typeface="微軟正黑體" pitchFamily="34" charset="-120"/>
          </a:endParaRPr>
        </a:p>
      </dgm:t>
    </dgm:pt>
    <dgm:pt modelId="{CEFF71FC-14CA-4242-B0AB-4206ECD9B1D2}">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6E6AB4AF-1D0E-44C6-B15D-8C3D4853F2E5}" type="parTrans" cxnId="{B0858DEF-B713-428F-B70D-64BAFF28E833}">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45F9F1AE-7326-4DD2-8C46-F0B5801AB626}" type="sibTrans" cxnId="{B0858DEF-B713-428F-B70D-64BAFF28E833}">
      <dgm:prSet/>
      <dgm:spPr/>
      <dgm:t>
        <a:bodyPr/>
        <a:lstStyle/>
        <a:p>
          <a:endParaRPr lang="zh-TW" altLang="en-US" sz="2000" b="1">
            <a:solidFill>
              <a:schemeClr val="tx1"/>
            </a:solidFill>
            <a:latin typeface="微軟正黑體" pitchFamily="34" charset="-120"/>
            <a:ea typeface="微軟正黑體" pitchFamily="34" charset="-120"/>
          </a:endParaRPr>
        </a:p>
      </dgm:t>
    </dgm:pt>
    <dgm:pt modelId="{4CB621F5-42F0-4B95-AC8B-3C084EA077E4}">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3</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73962CC7-EB46-4A1F-8F27-51C1C4E0A520}" type="parTrans" cxnId="{97E65F0D-2B6D-4D31-8F8A-A37B4D7973B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B86A2350-BC6A-4CD2-AF69-097FFB80337F}" type="sibTrans" cxnId="{97E65F0D-2B6D-4D31-8F8A-A37B4D7973B7}">
      <dgm:prSet/>
      <dgm:spPr/>
      <dgm:t>
        <a:bodyPr/>
        <a:lstStyle/>
        <a:p>
          <a:endParaRPr lang="zh-TW" altLang="en-US" sz="2000" b="1">
            <a:solidFill>
              <a:schemeClr val="tx1"/>
            </a:solidFill>
            <a:latin typeface="微軟正黑體" pitchFamily="34" charset="-120"/>
            <a:ea typeface="微軟正黑體" pitchFamily="34" charset="-120"/>
          </a:endParaRPr>
        </a:p>
      </dgm:t>
    </dgm:pt>
    <dgm:pt modelId="{5EC16681-750B-420C-B871-182064557269}">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D9AE3A3A-484B-4BC2-9C0C-209C3CDAE668}" type="parTrans" cxnId="{CD90EF0E-E11F-4781-A9C2-979A9342015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33D854AE-9F26-4B9E-A418-D113EFD15FC9}" type="sibTrans" cxnId="{CD90EF0E-E11F-4781-A9C2-979A93420155}">
      <dgm:prSet/>
      <dgm:spPr/>
      <dgm:t>
        <a:bodyPr/>
        <a:lstStyle/>
        <a:p>
          <a:endParaRPr lang="zh-TW" altLang="en-US" sz="2000" b="1">
            <a:solidFill>
              <a:schemeClr val="tx1"/>
            </a:solidFill>
            <a:latin typeface="微軟正黑體" pitchFamily="34" charset="-120"/>
            <a:ea typeface="微軟正黑體" pitchFamily="34" charset="-120"/>
          </a:endParaRPr>
        </a:p>
      </dgm:t>
    </dgm:pt>
    <dgm:pt modelId="{7FCA86D9-4150-498B-AEAA-63D2B6FB7565}">
      <dgm:prSet custT="1"/>
      <dgm:spPr>
        <a:solidFill>
          <a:srgbClr val="FF99CC"/>
        </a:solidFill>
        <a:ln w="6350"/>
      </dgm:spPr>
      <dgm:t>
        <a:bodyPr/>
        <a:lstStyle/>
        <a:p>
          <a:r>
            <a:rPr lang="en-US" sz="2000" b="1"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B3</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0ECC33DA-1DD4-407B-92CC-4E969F230B4A}" type="parTrans" cxnId="{C3395D3B-245D-4324-B224-4E3CD506D60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715580AE-DF9D-4A83-BF35-7B8DDCDCAC52}" type="sibTrans" cxnId="{C3395D3B-245D-4324-B224-4E3CD506D60E}">
      <dgm:prSet/>
      <dgm:spPr/>
      <dgm:t>
        <a:bodyPr/>
        <a:lstStyle/>
        <a:p>
          <a:endParaRPr lang="zh-TW" altLang="en-US" sz="2000" b="1">
            <a:solidFill>
              <a:schemeClr val="tx1"/>
            </a:solidFill>
            <a:latin typeface="微軟正黑體" pitchFamily="34" charset="-120"/>
            <a:ea typeface="微軟正黑體" pitchFamily="34" charset="-120"/>
          </a:endParaRPr>
        </a:p>
      </dgm:t>
    </dgm:pt>
    <dgm:pt modelId="{26507814-920C-46B8-BC23-24D7E5A3F1C0}">
      <dgm:prSet custT="1"/>
      <dgm:spPr>
        <a:solidFill>
          <a:srgbClr val="92D050"/>
        </a:solidFill>
        <a:ln w="6350"/>
      </dgm:spPr>
      <dgm:t>
        <a:bodyPr/>
        <a:lstStyle/>
        <a:p>
          <a:r>
            <a:rPr lang="en-US" sz="2000" b="1" baseline="0" dirty="0">
              <a:solidFill>
                <a:schemeClr val="tx1"/>
              </a:solidFill>
              <a:latin typeface="微軟正黑體" pitchFamily="34" charset="-120"/>
              <a:ea typeface="微軟正黑體" pitchFamily="34" charset="-120"/>
              <a:cs typeface="Times New Roman" pitchFamily="18" charset="0"/>
            </a:rPr>
            <a:t>E-</a:t>
          </a:r>
          <a:r>
            <a:rPr lang="en-US" altLang="zh-TW" sz="2000" b="1" baseline="0" dirty="0">
              <a:solidFill>
                <a:schemeClr val="tx1"/>
              </a:solidFill>
              <a:latin typeface="微軟正黑體" pitchFamily="34" charset="-120"/>
              <a:ea typeface="微軟正黑體" pitchFamily="34" charset="-120"/>
              <a:cs typeface="Times New Roman" pitchFamily="18" charset="0"/>
            </a:rPr>
            <a:t>B1</a:t>
          </a:r>
          <a:r>
            <a:rPr lang="zh-TW" altLang="en-US" sz="2000" b="1" baseline="0" dirty="0">
              <a:solidFill>
                <a:schemeClr val="tx1"/>
              </a:solidFill>
              <a:latin typeface="微軟正黑體" pitchFamily="34" charset="-120"/>
              <a:ea typeface="微軟正黑體" pitchFamily="34" charset="-120"/>
              <a:cs typeface="Times New Roman" pitchFamily="18" charset="0"/>
            </a:rPr>
            <a:t>、</a:t>
          </a:r>
          <a:r>
            <a:rPr lang="en-US" altLang="zh-TW" sz="2000" b="1" baseline="0" dirty="0">
              <a:solidFill>
                <a:schemeClr val="tx1"/>
              </a:solidFill>
              <a:latin typeface="微軟正黑體" pitchFamily="34" charset="-120"/>
              <a:ea typeface="微軟正黑體" pitchFamily="34" charset="-120"/>
              <a:cs typeface="Times New Roman" pitchFamily="18" charset="0"/>
            </a:rPr>
            <a:t>E-C2</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11320F8C-5B27-4194-AB57-5263A5F62582}" type="parTrans" cxnId="{A15DAE00-DE7F-4E6B-8222-E37E0267A02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C93D192A-F6AA-4503-A450-62C43DBE659F}" type="sibTrans" cxnId="{A15DAE00-DE7F-4E6B-8222-E37E0267A021}">
      <dgm:prSet/>
      <dgm:spPr/>
      <dgm:t>
        <a:bodyPr/>
        <a:lstStyle/>
        <a:p>
          <a:endParaRPr lang="zh-TW" altLang="en-US" sz="2000" b="1">
            <a:solidFill>
              <a:schemeClr val="tx1"/>
            </a:solidFill>
            <a:latin typeface="微軟正黑體" pitchFamily="34" charset="-120"/>
            <a:ea typeface="微軟正黑體" pitchFamily="34" charset="-120"/>
          </a:endParaRPr>
        </a:p>
      </dgm:t>
    </dgm:pt>
    <dgm:pt modelId="{2C76B1E6-B75D-46A8-98F9-11F2F4E9DEB9}">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介紹校園植物</a:t>
          </a:r>
          <a:endParaRPr lang="zh-TW" altLang="en-US" sz="2000" b="1" dirty="0">
            <a:solidFill>
              <a:schemeClr val="tx1"/>
            </a:solidFill>
            <a:latin typeface="微軟正黑體" pitchFamily="34" charset="-120"/>
            <a:ea typeface="微軟正黑體" pitchFamily="34" charset="-120"/>
          </a:endParaRPr>
        </a:p>
      </dgm:t>
    </dgm:pt>
    <dgm:pt modelId="{DF98143B-3E2F-4FFE-AC08-C7F3A5912E55}" type="parTrans" cxnId="{C435867C-5922-47A8-AEBB-A7DB32FA151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B07BB8C-5C2B-4F6B-B931-FFAC6E3D124A}" type="sibTrans" cxnId="{C435867C-5922-47A8-AEBB-A7DB32FA1517}">
      <dgm:prSet/>
      <dgm:spPr/>
      <dgm:t>
        <a:bodyPr/>
        <a:lstStyle/>
        <a:p>
          <a:endParaRPr lang="zh-TW" altLang="en-US" sz="2000" b="1">
            <a:solidFill>
              <a:schemeClr val="tx1"/>
            </a:solidFill>
            <a:latin typeface="微軟正黑體" pitchFamily="34" charset="-120"/>
            <a:ea typeface="微軟正黑體" pitchFamily="34" charset="-120"/>
          </a:endParaRPr>
        </a:p>
      </dgm:t>
    </dgm:pt>
    <dgm:pt modelId="{21F028A7-7927-43F2-8FD3-4F2F91AFC67E}">
      <dgm:prSet custT="1"/>
      <dgm:spPr>
        <a:solidFill>
          <a:srgbClr val="00B0F0"/>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rPr>
            <a:t>自由研究</a:t>
          </a:r>
          <a:endParaRPr lang="zh-TW" altLang="en-US" sz="2000" b="1" dirty="0">
            <a:solidFill>
              <a:schemeClr val="tx1"/>
            </a:solidFill>
            <a:latin typeface="微軟正黑體" pitchFamily="34" charset="-120"/>
            <a:ea typeface="微軟正黑體" pitchFamily="34" charset="-120"/>
            <a:cs typeface="Times New Roman" pitchFamily="18" charset="0"/>
          </a:endParaRPr>
        </a:p>
      </dgm:t>
    </dgm:pt>
    <dgm:pt modelId="{27494560-C236-47BE-9DB3-86F51961696C}" type="parTrans" cxnId="{6F74FA0E-34AA-40DE-A0AF-B76ACA78E18E}">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FF132190-029B-41CA-9934-1FC0C85C6B62}" type="sibTrans" cxnId="{6F74FA0E-34AA-40DE-A0AF-B76ACA78E18E}">
      <dgm:prSet/>
      <dgm:spPr/>
      <dgm:t>
        <a:bodyPr/>
        <a:lstStyle/>
        <a:p>
          <a:endParaRPr lang="zh-TW" altLang="en-US" sz="2000" b="1">
            <a:solidFill>
              <a:schemeClr val="tx1"/>
            </a:solidFill>
            <a:latin typeface="微軟正黑體" pitchFamily="34" charset="-120"/>
            <a:ea typeface="微軟正黑體" pitchFamily="34" charset="-120"/>
          </a:endParaRPr>
        </a:p>
      </dgm:t>
    </dgm:pt>
    <dgm:pt modelId="{24F7C413-08DF-4339-AB95-066670BEFC78}">
      <dgm:prSet custT="1"/>
      <dgm:spPr>
        <a:solidFill>
          <a:srgbClr val="00B0F0"/>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E-A2</a:t>
          </a:r>
          <a:endParaRPr lang="zh-TW" altLang="en-US" sz="2000" b="1" dirty="0">
            <a:solidFill>
              <a:schemeClr val="tx1"/>
            </a:solidFill>
            <a:latin typeface="微軟正黑體" pitchFamily="34" charset="-120"/>
            <a:ea typeface="微軟正黑體" pitchFamily="34" charset="-120"/>
          </a:endParaRPr>
        </a:p>
      </dgm:t>
    </dgm:pt>
    <dgm:pt modelId="{DF41EE93-E987-4313-9E13-EC23B13EA486}" type="parTrans" cxnId="{625741F7-B985-4469-B396-E66A6878CC4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1542F798-8CE3-4CB6-83AB-F99BEAE82018}" type="sibTrans" cxnId="{625741F7-B985-4469-B396-E66A6878CC40}">
      <dgm:prSet/>
      <dgm:spPr/>
      <dgm:t>
        <a:bodyPr/>
        <a:lstStyle/>
        <a:p>
          <a:endParaRPr lang="zh-TW" altLang="en-US" sz="2000" b="1">
            <a:solidFill>
              <a:schemeClr val="tx1"/>
            </a:solidFill>
            <a:latin typeface="微軟正黑體" pitchFamily="34" charset="-120"/>
            <a:ea typeface="微軟正黑體" pitchFamily="34" charset="-120"/>
          </a:endParaRPr>
        </a:p>
      </dgm:t>
    </dgm:pt>
    <dgm:pt modelId="{44540DCE-112E-4FD7-A26F-24021998FB7E}">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蒐集資料</a:t>
          </a:r>
          <a:endParaRPr lang="zh-TW" altLang="en-US" sz="2000" b="1" dirty="0">
            <a:solidFill>
              <a:schemeClr val="tx1"/>
            </a:solidFill>
            <a:latin typeface="微軟正黑體" pitchFamily="34" charset="-120"/>
            <a:ea typeface="微軟正黑體" pitchFamily="34" charset="-120"/>
          </a:endParaRPr>
        </a:p>
      </dgm:t>
    </dgm:pt>
    <dgm:pt modelId="{D14D08E0-7B7D-48A8-84E0-AA5BC5C65588}" type="parTrans" cxnId="{4005E219-0A75-4A9C-B22A-E50D65C1DB81}">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9ABF962C-891B-4928-A565-8A147D8304BB}" type="sibTrans" cxnId="{4005E219-0A75-4A9C-B22A-E50D65C1DB81}">
      <dgm:prSet/>
      <dgm:spPr/>
      <dgm:t>
        <a:bodyPr/>
        <a:lstStyle/>
        <a:p>
          <a:endParaRPr lang="zh-TW" altLang="en-US" sz="2000" b="1">
            <a:solidFill>
              <a:schemeClr val="tx1"/>
            </a:solidFill>
            <a:latin typeface="微軟正黑體" pitchFamily="34" charset="-120"/>
            <a:ea typeface="微軟正黑體" pitchFamily="34" charset="-120"/>
          </a:endParaRPr>
        </a:p>
      </dgm:t>
    </dgm:pt>
    <dgm:pt modelId="{F87E4DE6-CC7E-41BE-99B5-06D200ADC14F}">
      <dgm:prSet custT="1"/>
      <dgm:spPr>
        <a:solidFill>
          <a:srgbClr val="FFFF66"/>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閱讀教育</a:t>
          </a:r>
          <a:endParaRPr lang="zh-TW" altLang="en-US" sz="2000" b="1" dirty="0">
            <a:solidFill>
              <a:schemeClr val="tx1"/>
            </a:solidFill>
            <a:latin typeface="微軟正黑體" pitchFamily="34" charset="-120"/>
            <a:ea typeface="微軟正黑體" pitchFamily="34" charset="-120"/>
          </a:endParaRPr>
        </a:p>
      </dgm:t>
    </dgm:pt>
    <dgm:pt modelId="{E57027A7-1D6C-415D-AE2D-DF49F531FA2C}" type="parTrans" cxnId="{7309CD93-930B-4081-8AA2-27B063CEF935}">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626D8B3-44DD-45BA-BEF1-EBD8CE15EE92}" type="sibTrans" cxnId="{7309CD93-930B-4081-8AA2-27B063CEF935}">
      <dgm:prSet/>
      <dgm:spPr/>
      <dgm:t>
        <a:bodyPr/>
        <a:lstStyle/>
        <a:p>
          <a:endParaRPr lang="zh-TW" altLang="en-US" sz="2000" b="1">
            <a:solidFill>
              <a:schemeClr val="tx1"/>
            </a:solidFill>
            <a:latin typeface="微軟正黑體" pitchFamily="34" charset="-120"/>
            <a:ea typeface="微軟正黑體" pitchFamily="34" charset="-120"/>
          </a:endParaRPr>
        </a:p>
      </dgm:t>
    </dgm:pt>
    <dgm:pt modelId="{A5AAD5E9-977C-40A4-A476-FD4C167D936D}">
      <dgm:prSet custT="1"/>
      <dgm:spPr>
        <a:solidFill>
          <a:srgbClr val="FFFF66"/>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A2</a:t>
          </a:r>
          <a:r>
            <a:rPr lang="zh-TW" altLang="en-US" sz="2000" b="1" baseline="0" dirty="0">
              <a:solidFill>
                <a:schemeClr val="tx1"/>
              </a:solidFill>
              <a:latin typeface="微軟正黑體" pitchFamily="34" charset="-120"/>
              <a:ea typeface="微軟正黑體" pitchFamily="34" charset="-120"/>
              <a:cs typeface="Times New Roman" panose="02020603050405020304" pitchFamily="18" charset="0"/>
            </a:rPr>
            <a:t>、</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C2</a:t>
          </a:r>
          <a:endParaRPr lang="zh-TW" altLang="en-US" sz="2000" b="1" dirty="0">
            <a:solidFill>
              <a:schemeClr val="tx1"/>
            </a:solidFill>
            <a:latin typeface="微軟正黑體" pitchFamily="34" charset="-120"/>
            <a:ea typeface="微軟正黑體" pitchFamily="34" charset="-120"/>
          </a:endParaRPr>
        </a:p>
      </dgm:t>
    </dgm:pt>
    <dgm:pt modelId="{299D56E2-76F9-4B62-A0A1-3CB05D2D1AD1}" type="parTrans" cxnId="{FED16B24-C3C3-41A3-A2A9-F85CE2C6EADA}">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80A4E0E2-C7A3-4B97-8F18-51FDAC3A3953}" type="sibTrans" cxnId="{FED16B24-C3C3-41A3-A2A9-F85CE2C6EADA}">
      <dgm:prSet/>
      <dgm:spPr/>
      <dgm:t>
        <a:bodyPr/>
        <a:lstStyle/>
        <a:p>
          <a:endParaRPr lang="zh-TW" altLang="en-US" sz="2000" b="1">
            <a:solidFill>
              <a:schemeClr val="tx1"/>
            </a:solidFill>
            <a:latin typeface="微軟正黑體" pitchFamily="34" charset="-120"/>
            <a:ea typeface="微軟正黑體" pitchFamily="34" charset="-120"/>
          </a:endParaRPr>
        </a:p>
      </dgm:t>
    </dgm:pt>
    <dgm:pt modelId="{82F00888-F96A-4792-86B9-58CDA8B7C405}">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製作目錄與裝訂</a:t>
          </a:r>
          <a:endParaRPr lang="zh-TW" altLang="en-US" sz="2000" b="1" i="0" dirty="0">
            <a:ln w="6350">
              <a:solidFill>
                <a:schemeClr val="tx1"/>
              </a:solidFill>
            </a:ln>
            <a:solidFill>
              <a:schemeClr val="tx1"/>
            </a:solidFill>
            <a:latin typeface="微軟正黑體" pitchFamily="34" charset="-120"/>
            <a:ea typeface="微軟正黑體" pitchFamily="34" charset="-120"/>
          </a:endParaRPr>
        </a:p>
      </dgm:t>
    </dgm:pt>
    <dgm:pt modelId="{E2247DC3-8008-4F11-8252-C6F45B4B7522}" type="parTrans" cxnId="{81D7B7C2-2D1C-4476-9D9E-C91AC2E65BF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EC4C7C20-54D1-4A9D-8FD0-AE5E8FB2E518}" type="sibTrans" cxnId="{81D7B7C2-2D1C-4476-9D9E-C91AC2E65BF0}">
      <dgm:prSet/>
      <dgm:spPr/>
      <dgm:t>
        <a:bodyPr/>
        <a:lstStyle/>
        <a:p>
          <a:endParaRPr lang="zh-TW" altLang="en-US" sz="2000" b="1">
            <a:solidFill>
              <a:schemeClr val="tx1"/>
            </a:solidFill>
            <a:latin typeface="微軟正黑體" pitchFamily="34" charset="-120"/>
            <a:ea typeface="微軟正黑體" pitchFamily="34" charset="-120"/>
          </a:endParaRPr>
        </a:p>
      </dgm:t>
    </dgm:pt>
    <dgm:pt modelId="{FF662D9A-9039-4D54-9DFA-D3DEC3BA66B0}">
      <dgm:prSet custT="1"/>
      <dgm:spPr>
        <a:solidFill>
          <a:srgbClr val="FF99CC"/>
        </a:solidFill>
        <a:ln w="6350"/>
      </dgm:spPr>
      <dgm:t>
        <a:bodyPr/>
        <a:lstStyle/>
        <a:p>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校訂課程</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自由研究</a:t>
          </a:r>
          <a:endParaRPr lang="zh-TW" altLang="en-US" sz="2000" b="1" dirty="0">
            <a:solidFill>
              <a:schemeClr val="tx1"/>
            </a:solidFill>
            <a:latin typeface="微軟正黑體" pitchFamily="34" charset="-120"/>
            <a:ea typeface="微軟正黑體" pitchFamily="34" charset="-120"/>
          </a:endParaRPr>
        </a:p>
      </dgm:t>
    </dgm:pt>
    <dgm:pt modelId="{23C4B128-AE42-4327-8A0C-8FEEAB3702B0}" type="parTrans" cxnId="{7AAF017C-F3F8-4658-AC9E-0D72307552E0}">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2F1277B8-07B2-47A8-A1AD-F311B00A0B80}" type="sibTrans" cxnId="{7AAF017C-F3F8-4658-AC9E-0D72307552E0}">
      <dgm:prSet/>
      <dgm:spPr/>
      <dgm:t>
        <a:bodyPr/>
        <a:lstStyle/>
        <a:p>
          <a:endParaRPr lang="zh-TW" altLang="en-US" sz="2000" b="1">
            <a:solidFill>
              <a:schemeClr val="tx1"/>
            </a:solidFill>
            <a:latin typeface="微軟正黑體" pitchFamily="34" charset="-120"/>
            <a:ea typeface="微軟正黑體" pitchFamily="34" charset="-120"/>
          </a:endParaRPr>
        </a:p>
      </dgm:t>
    </dgm:pt>
    <dgm:pt modelId="{8C0B8302-FDF4-425B-A9E9-156BC2D34DFB}">
      <dgm:prSet custT="1"/>
      <dgm:spPr>
        <a:solidFill>
          <a:srgbClr val="FF99CC"/>
        </a:solidFill>
        <a:ln w="6350"/>
      </dgm:spPr>
      <dgm:t>
        <a:bodyPr/>
        <a:lstStyle/>
        <a:p>
          <a:r>
            <a:rPr lang="en-US" sz="2000" b="1" baseline="0" dirty="0">
              <a:solidFill>
                <a:schemeClr val="tx1"/>
              </a:solidFill>
              <a:latin typeface="微軟正黑體" pitchFamily="34" charset="-120"/>
              <a:ea typeface="微軟正黑體" pitchFamily="34" charset="-120"/>
              <a:cs typeface="Times New Roman" panose="02020603050405020304" pitchFamily="18" charset="0"/>
            </a:rPr>
            <a:t>E-</a:t>
          </a:r>
          <a:r>
            <a:rPr lang="en-US" altLang="zh-TW" sz="2000" b="1" baseline="0" dirty="0">
              <a:solidFill>
                <a:schemeClr val="tx1"/>
              </a:solidFill>
              <a:latin typeface="微軟正黑體" pitchFamily="34" charset="-120"/>
              <a:ea typeface="微軟正黑體" pitchFamily="34" charset="-120"/>
              <a:cs typeface="Times New Roman" panose="02020603050405020304" pitchFamily="18" charset="0"/>
            </a:rPr>
            <a:t>B1</a:t>
          </a:r>
          <a:endParaRPr lang="zh-TW" altLang="en-US" sz="2000" b="1" dirty="0">
            <a:solidFill>
              <a:schemeClr val="tx1"/>
            </a:solidFill>
            <a:latin typeface="微軟正黑體" pitchFamily="34" charset="-120"/>
            <a:ea typeface="微軟正黑體" pitchFamily="34" charset="-120"/>
            <a:cs typeface="Times New Roman" panose="02020603050405020304" pitchFamily="18" charset="0"/>
          </a:endParaRPr>
        </a:p>
      </dgm:t>
    </dgm:pt>
    <dgm:pt modelId="{B44783BB-29FD-42FD-95E5-B619000ABC96}" type="parTrans" cxnId="{994D09DE-4CF1-4DDC-9B33-04EC6FB01AA7}">
      <dgm:prSet custT="1"/>
      <dgm:spPr>
        <a:ln w="6350"/>
      </dgm:spPr>
      <dgm:t>
        <a:bodyPr/>
        <a:lstStyle/>
        <a:p>
          <a:endParaRPr lang="zh-TW" altLang="en-US" sz="2000" b="1">
            <a:solidFill>
              <a:schemeClr val="tx1"/>
            </a:solidFill>
            <a:latin typeface="微軟正黑體" pitchFamily="34" charset="-120"/>
            <a:ea typeface="微軟正黑體" pitchFamily="34" charset="-120"/>
          </a:endParaRPr>
        </a:p>
      </dgm:t>
    </dgm:pt>
    <dgm:pt modelId="{A72CA3A3-5B96-4722-A731-166F0A07D01C}" type="sibTrans" cxnId="{994D09DE-4CF1-4DDC-9B33-04EC6FB01AA7}">
      <dgm:prSet/>
      <dgm:spPr/>
      <dgm:t>
        <a:bodyPr/>
        <a:lstStyle/>
        <a:p>
          <a:endParaRPr lang="zh-TW" altLang="en-US" sz="2000" b="1">
            <a:solidFill>
              <a:schemeClr val="tx1"/>
            </a:solidFill>
            <a:latin typeface="微軟正黑體" pitchFamily="34" charset="-120"/>
            <a:ea typeface="微軟正黑體" pitchFamily="34" charset="-120"/>
          </a:endParaRPr>
        </a:p>
      </dgm:t>
    </dgm:pt>
    <dgm:pt modelId="{C47C8257-E544-49BD-B8B9-87CD63DDB669}" type="pres">
      <dgm:prSet presAssocID="{09631AF2-6391-432E-8FC5-EC46B6F05CE7}" presName="diagram" presStyleCnt="0">
        <dgm:presLayoutVars>
          <dgm:chPref val="1"/>
          <dgm:dir/>
          <dgm:animOne val="branch"/>
          <dgm:animLvl val="lvl"/>
          <dgm:resizeHandles val="exact"/>
        </dgm:presLayoutVars>
      </dgm:prSet>
      <dgm:spPr/>
      <dgm:t>
        <a:bodyPr/>
        <a:lstStyle/>
        <a:p>
          <a:endParaRPr lang="zh-TW" altLang="en-US"/>
        </a:p>
      </dgm:t>
    </dgm:pt>
    <dgm:pt modelId="{828CD170-D9FA-4B98-B8D9-BA56ECC2EF45}" type="pres">
      <dgm:prSet presAssocID="{50CF9F86-05C5-4433-9D10-0E1B41C1CA45}" presName="root1" presStyleCnt="0"/>
      <dgm:spPr/>
    </dgm:pt>
    <dgm:pt modelId="{4E28EF4B-6E88-4A1D-AE01-8042183F654B}" type="pres">
      <dgm:prSet presAssocID="{50CF9F86-05C5-4433-9D10-0E1B41C1CA45}" presName="LevelOneTextNode" presStyleLbl="node0" presStyleIdx="0" presStyleCnt="1" custScaleX="45322" custScaleY="366390">
        <dgm:presLayoutVars>
          <dgm:chPref val="3"/>
        </dgm:presLayoutVars>
      </dgm:prSet>
      <dgm:spPr/>
      <dgm:t>
        <a:bodyPr/>
        <a:lstStyle/>
        <a:p>
          <a:endParaRPr lang="zh-TW" altLang="en-US"/>
        </a:p>
      </dgm:t>
    </dgm:pt>
    <dgm:pt modelId="{81683485-6F41-4210-B6AC-E88AC62D5FE2}" type="pres">
      <dgm:prSet presAssocID="{50CF9F86-05C5-4433-9D10-0E1B41C1CA45}" presName="level2hierChild" presStyleCnt="0"/>
      <dgm:spPr/>
    </dgm:pt>
    <dgm:pt modelId="{C00B315E-8286-4D2F-974D-4F105A5C8F49}" type="pres">
      <dgm:prSet presAssocID="{D4C21B7E-C30A-4282-8B23-EB9B8DF6D181}" presName="conn2-1" presStyleLbl="parChTrans1D2" presStyleIdx="0" presStyleCnt="4"/>
      <dgm:spPr/>
      <dgm:t>
        <a:bodyPr/>
        <a:lstStyle/>
        <a:p>
          <a:endParaRPr lang="zh-TW" altLang="en-US"/>
        </a:p>
      </dgm:t>
    </dgm:pt>
    <dgm:pt modelId="{7C8554C4-E0D1-4D99-B2B9-2001ED1822AF}" type="pres">
      <dgm:prSet presAssocID="{D4C21B7E-C30A-4282-8B23-EB9B8DF6D181}" presName="connTx" presStyleLbl="parChTrans1D2" presStyleIdx="0" presStyleCnt="4"/>
      <dgm:spPr/>
      <dgm:t>
        <a:bodyPr/>
        <a:lstStyle/>
        <a:p>
          <a:endParaRPr lang="zh-TW" altLang="en-US"/>
        </a:p>
      </dgm:t>
    </dgm:pt>
    <dgm:pt modelId="{08E8FE12-15E3-4209-88F4-C63439ADC9FE}" type="pres">
      <dgm:prSet presAssocID="{2A7C42F2-ACEE-4B28-B2AF-3614D3313450}" presName="root2" presStyleCnt="0"/>
      <dgm:spPr/>
    </dgm:pt>
    <dgm:pt modelId="{F6D4255A-6166-40D7-8A6C-7F0D70B07BD5}" type="pres">
      <dgm:prSet presAssocID="{2A7C42F2-ACEE-4B28-B2AF-3614D3313450}" presName="LevelTwoTextNode" presStyleLbl="node2" presStyleIdx="0" presStyleCnt="4" custScaleX="80319" custScaleY="160637">
        <dgm:presLayoutVars>
          <dgm:chPref val="3"/>
        </dgm:presLayoutVars>
      </dgm:prSet>
      <dgm:spPr/>
      <dgm:t>
        <a:bodyPr/>
        <a:lstStyle/>
        <a:p>
          <a:endParaRPr lang="zh-TW" altLang="en-US"/>
        </a:p>
      </dgm:t>
    </dgm:pt>
    <dgm:pt modelId="{A03421FE-9D4B-4B53-8D03-E2E99063C778}" type="pres">
      <dgm:prSet presAssocID="{2A7C42F2-ACEE-4B28-B2AF-3614D3313450}" presName="level3hierChild" presStyleCnt="0"/>
      <dgm:spPr/>
    </dgm:pt>
    <dgm:pt modelId="{CF058200-A952-4D2F-84A2-E936F3948E5C}" type="pres">
      <dgm:prSet presAssocID="{E107C658-2C9C-442E-AAF8-1945EEF6E4FC}" presName="conn2-1" presStyleLbl="parChTrans1D3" presStyleIdx="0" presStyleCnt="13"/>
      <dgm:spPr/>
      <dgm:t>
        <a:bodyPr/>
        <a:lstStyle/>
        <a:p>
          <a:endParaRPr lang="zh-TW" altLang="en-US"/>
        </a:p>
      </dgm:t>
    </dgm:pt>
    <dgm:pt modelId="{274ABD6E-1077-4E91-947F-48D5AC92FB01}" type="pres">
      <dgm:prSet presAssocID="{E107C658-2C9C-442E-AAF8-1945EEF6E4FC}" presName="connTx" presStyleLbl="parChTrans1D3" presStyleIdx="0" presStyleCnt="13"/>
      <dgm:spPr/>
      <dgm:t>
        <a:bodyPr/>
        <a:lstStyle/>
        <a:p>
          <a:endParaRPr lang="zh-TW" altLang="en-US"/>
        </a:p>
      </dgm:t>
    </dgm:pt>
    <dgm:pt modelId="{298103FD-24DB-4223-BC64-5320F1335244}" type="pres">
      <dgm:prSet presAssocID="{ADE04474-8CF1-46D1-AC3B-53961F39AF6C}" presName="root2" presStyleCnt="0"/>
      <dgm:spPr/>
    </dgm:pt>
    <dgm:pt modelId="{E9168288-80F9-4FC7-9873-2389EE8A3BBD}" type="pres">
      <dgm:prSet presAssocID="{ADE04474-8CF1-46D1-AC3B-53961F39AF6C}" presName="LevelTwoTextNode" presStyleLbl="node3" presStyleIdx="0" presStyleCnt="13" custScaleX="262867" custScaleY="76817">
        <dgm:presLayoutVars>
          <dgm:chPref val="3"/>
        </dgm:presLayoutVars>
      </dgm:prSet>
      <dgm:spPr/>
      <dgm:t>
        <a:bodyPr/>
        <a:lstStyle/>
        <a:p>
          <a:endParaRPr lang="zh-TW" altLang="en-US"/>
        </a:p>
      </dgm:t>
    </dgm:pt>
    <dgm:pt modelId="{22C99887-E839-4267-AE16-380F0D3F9B97}" type="pres">
      <dgm:prSet presAssocID="{ADE04474-8CF1-46D1-AC3B-53961F39AF6C}" presName="level3hierChild" presStyleCnt="0"/>
      <dgm:spPr/>
    </dgm:pt>
    <dgm:pt modelId="{6790B6F4-10C7-4B51-A414-729D1F551CAA}" type="pres">
      <dgm:prSet presAssocID="{83D7CBF0-7842-4292-A915-AF769CD22975}" presName="conn2-1" presStyleLbl="parChTrans1D4" presStyleIdx="0" presStyleCnt="26"/>
      <dgm:spPr/>
      <dgm:t>
        <a:bodyPr/>
        <a:lstStyle/>
        <a:p>
          <a:endParaRPr lang="zh-TW" altLang="en-US"/>
        </a:p>
      </dgm:t>
    </dgm:pt>
    <dgm:pt modelId="{351FF984-C95C-49CD-B847-6C1EC768496D}" type="pres">
      <dgm:prSet presAssocID="{83D7CBF0-7842-4292-A915-AF769CD22975}" presName="connTx" presStyleLbl="parChTrans1D4" presStyleIdx="0" presStyleCnt="26"/>
      <dgm:spPr/>
      <dgm:t>
        <a:bodyPr/>
        <a:lstStyle/>
        <a:p>
          <a:endParaRPr lang="zh-TW" altLang="en-US"/>
        </a:p>
      </dgm:t>
    </dgm:pt>
    <dgm:pt modelId="{46FE4B8F-9EB9-4A64-A73D-5E117422DC4C}" type="pres">
      <dgm:prSet presAssocID="{711C1AD1-59D0-498E-94C2-63C042D695BF}" presName="root2" presStyleCnt="0"/>
      <dgm:spPr/>
    </dgm:pt>
    <dgm:pt modelId="{BED54FC6-0BE6-4EC6-A1E7-A5FFFAC43FB3}" type="pres">
      <dgm:prSet presAssocID="{711C1AD1-59D0-498E-94C2-63C042D695BF}" presName="LevelTwoTextNode" presStyleLbl="node4" presStyleIdx="0" presStyleCnt="26" custScaleX="294596" custScaleY="81839" custLinFactNeighborX="-1102" custLinFactNeighborY="-1687">
        <dgm:presLayoutVars>
          <dgm:chPref val="3"/>
        </dgm:presLayoutVars>
      </dgm:prSet>
      <dgm:spPr/>
      <dgm:t>
        <a:bodyPr/>
        <a:lstStyle/>
        <a:p>
          <a:endParaRPr lang="zh-TW" altLang="en-US"/>
        </a:p>
      </dgm:t>
    </dgm:pt>
    <dgm:pt modelId="{D46BC3E2-CF6E-413E-AC69-FB4963A807E5}" type="pres">
      <dgm:prSet presAssocID="{711C1AD1-59D0-498E-94C2-63C042D695BF}" presName="level3hierChild" presStyleCnt="0"/>
      <dgm:spPr/>
    </dgm:pt>
    <dgm:pt modelId="{67FF2AE9-D2B6-4922-B986-E50535A5105A}" type="pres">
      <dgm:prSet presAssocID="{0ECB1520-1CCC-4AEF-81DB-156BFD2A1B6C}" presName="conn2-1" presStyleLbl="parChTrans1D4" presStyleIdx="1" presStyleCnt="26"/>
      <dgm:spPr/>
      <dgm:t>
        <a:bodyPr/>
        <a:lstStyle/>
        <a:p>
          <a:endParaRPr lang="zh-TW" altLang="en-US"/>
        </a:p>
      </dgm:t>
    </dgm:pt>
    <dgm:pt modelId="{B4A2F218-E2DB-40AB-BEE1-CBD41156215E}" type="pres">
      <dgm:prSet presAssocID="{0ECB1520-1CCC-4AEF-81DB-156BFD2A1B6C}" presName="connTx" presStyleLbl="parChTrans1D4" presStyleIdx="1" presStyleCnt="26"/>
      <dgm:spPr/>
      <dgm:t>
        <a:bodyPr/>
        <a:lstStyle/>
        <a:p>
          <a:endParaRPr lang="zh-TW" altLang="en-US"/>
        </a:p>
      </dgm:t>
    </dgm:pt>
    <dgm:pt modelId="{AA2ED079-5649-4D7B-A5E4-5C6BA7BF673E}" type="pres">
      <dgm:prSet presAssocID="{CFB514C7-9757-4251-9C4C-643F13A23B9D}" presName="root2" presStyleCnt="0"/>
      <dgm:spPr/>
    </dgm:pt>
    <dgm:pt modelId="{8493064F-2382-402E-BA8E-E1C914D766C5}" type="pres">
      <dgm:prSet presAssocID="{CFB514C7-9757-4251-9C4C-643F13A23B9D}" presName="LevelTwoTextNode" presStyleLbl="node4" presStyleIdx="1" presStyleCnt="26" custScaleX="227323" custScaleY="76817">
        <dgm:presLayoutVars>
          <dgm:chPref val="3"/>
        </dgm:presLayoutVars>
      </dgm:prSet>
      <dgm:spPr/>
      <dgm:t>
        <a:bodyPr/>
        <a:lstStyle/>
        <a:p>
          <a:endParaRPr lang="zh-TW" altLang="en-US"/>
        </a:p>
      </dgm:t>
    </dgm:pt>
    <dgm:pt modelId="{2E4246C0-4184-4BFC-A16D-33F77D89F532}" type="pres">
      <dgm:prSet presAssocID="{CFB514C7-9757-4251-9C4C-643F13A23B9D}" presName="level3hierChild" presStyleCnt="0"/>
      <dgm:spPr/>
    </dgm:pt>
    <dgm:pt modelId="{06CA234D-411C-4169-B072-BAE231200C2D}" type="pres">
      <dgm:prSet presAssocID="{DF98143B-3E2F-4FFE-AC08-C7F3A5912E55}" presName="conn2-1" presStyleLbl="parChTrans1D3" presStyleIdx="1" presStyleCnt="13"/>
      <dgm:spPr/>
      <dgm:t>
        <a:bodyPr/>
        <a:lstStyle/>
        <a:p>
          <a:endParaRPr lang="zh-TW" altLang="en-US"/>
        </a:p>
      </dgm:t>
    </dgm:pt>
    <dgm:pt modelId="{3D77106C-5CF1-42CC-AEEE-DE1F9C72A3F1}" type="pres">
      <dgm:prSet presAssocID="{DF98143B-3E2F-4FFE-AC08-C7F3A5912E55}" presName="connTx" presStyleLbl="parChTrans1D3" presStyleIdx="1" presStyleCnt="13"/>
      <dgm:spPr/>
      <dgm:t>
        <a:bodyPr/>
        <a:lstStyle/>
        <a:p>
          <a:endParaRPr lang="zh-TW" altLang="en-US"/>
        </a:p>
      </dgm:t>
    </dgm:pt>
    <dgm:pt modelId="{2A721D7D-6A75-4809-9B44-E539D48D94D0}" type="pres">
      <dgm:prSet presAssocID="{2C76B1E6-B75D-46A8-98F9-11F2F4E9DEB9}" presName="root2" presStyleCnt="0"/>
      <dgm:spPr/>
    </dgm:pt>
    <dgm:pt modelId="{286CDC1F-30DD-4651-95C4-11DC43390C3A}" type="pres">
      <dgm:prSet presAssocID="{2C76B1E6-B75D-46A8-98F9-11F2F4E9DEB9}" presName="LevelTwoTextNode" presStyleLbl="node3" presStyleIdx="1" presStyleCnt="13" custScaleX="262867" custScaleY="80621">
        <dgm:presLayoutVars>
          <dgm:chPref val="3"/>
        </dgm:presLayoutVars>
      </dgm:prSet>
      <dgm:spPr/>
      <dgm:t>
        <a:bodyPr/>
        <a:lstStyle/>
        <a:p>
          <a:endParaRPr lang="zh-TW" altLang="en-US"/>
        </a:p>
      </dgm:t>
    </dgm:pt>
    <dgm:pt modelId="{EA9A7908-05CF-4292-9EB9-42D1FB6EA2EE}" type="pres">
      <dgm:prSet presAssocID="{2C76B1E6-B75D-46A8-98F9-11F2F4E9DEB9}" presName="level3hierChild" presStyleCnt="0"/>
      <dgm:spPr/>
    </dgm:pt>
    <dgm:pt modelId="{EE8F77EF-D198-4589-B156-A108691AF0C8}" type="pres">
      <dgm:prSet presAssocID="{27494560-C236-47BE-9DB3-86F51961696C}" presName="conn2-1" presStyleLbl="parChTrans1D4" presStyleIdx="2" presStyleCnt="26"/>
      <dgm:spPr/>
      <dgm:t>
        <a:bodyPr/>
        <a:lstStyle/>
        <a:p>
          <a:endParaRPr lang="zh-TW" altLang="en-US"/>
        </a:p>
      </dgm:t>
    </dgm:pt>
    <dgm:pt modelId="{F041592B-B643-496D-87C7-43D1006CC8BA}" type="pres">
      <dgm:prSet presAssocID="{27494560-C236-47BE-9DB3-86F51961696C}" presName="connTx" presStyleLbl="parChTrans1D4" presStyleIdx="2" presStyleCnt="26"/>
      <dgm:spPr/>
      <dgm:t>
        <a:bodyPr/>
        <a:lstStyle/>
        <a:p>
          <a:endParaRPr lang="zh-TW" altLang="en-US"/>
        </a:p>
      </dgm:t>
    </dgm:pt>
    <dgm:pt modelId="{DAC6F498-36EB-4E1B-96D1-D7B2E1BCB406}" type="pres">
      <dgm:prSet presAssocID="{21F028A7-7927-43F2-8FD3-4F2F91AFC67E}" presName="root2" presStyleCnt="0"/>
      <dgm:spPr/>
    </dgm:pt>
    <dgm:pt modelId="{84CCBB22-24DA-4181-B16A-24367F7CD59B}" type="pres">
      <dgm:prSet presAssocID="{21F028A7-7927-43F2-8FD3-4F2F91AFC67E}" presName="LevelTwoTextNode" presStyleLbl="node4" presStyleIdx="2" presStyleCnt="26" custScaleX="294596" custScaleY="79636">
        <dgm:presLayoutVars>
          <dgm:chPref val="3"/>
        </dgm:presLayoutVars>
      </dgm:prSet>
      <dgm:spPr/>
      <dgm:t>
        <a:bodyPr/>
        <a:lstStyle/>
        <a:p>
          <a:endParaRPr lang="zh-TW" altLang="en-US"/>
        </a:p>
      </dgm:t>
    </dgm:pt>
    <dgm:pt modelId="{5B1CE5AB-A0D6-40CA-A0EA-787DFD328FE0}" type="pres">
      <dgm:prSet presAssocID="{21F028A7-7927-43F2-8FD3-4F2F91AFC67E}" presName="level3hierChild" presStyleCnt="0"/>
      <dgm:spPr/>
    </dgm:pt>
    <dgm:pt modelId="{A82175F1-210C-4402-B7A2-D5B63DC3B392}" type="pres">
      <dgm:prSet presAssocID="{DF41EE93-E987-4313-9E13-EC23B13EA486}" presName="conn2-1" presStyleLbl="parChTrans1D4" presStyleIdx="3" presStyleCnt="26"/>
      <dgm:spPr/>
      <dgm:t>
        <a:bodyPr/>
        <a:lstStyle/>
        <a:p>
          <a:endParaRPr lang="zh-TW" altLang="en-US"/>
        </a:p>
      </dgm:t>
    </dgm:pt>
    <dgm:pt modelId="{DF656EC9-77B8-4C7E-A1B7-8DD3E2DC0960}" type="pres">
      <dgm:prSet presAssocID="{DF41EE93-E987-4313-9E13-EC23B13EA486}" presName="connTx" presStyleLbl="parChTrans1D4" presStyleIdx="3" presStyleCnt="26"/>
      <dgm:spPr/>
      <dgm:t>
        <a:bodyPr/>
        <a:lstStyle/>
        <a:p>
          <a:endParaRPr lang="zh-TW" altLang="en-US"/>
        </a:p>
      </dgm:t>
    </dgm:pt>
    <dgm:pt modelId="{A3BBEF53-48CE-46B3-8467-EEA72D961331}" type="pres">
      <dgm:prSet presAssocID="{24F7C413-08DF-4339-AB95-066670BEFC78}" presName="root2" presStyleCnt="0"/>
      <dgm:spPr/>
    </dgm:pt>
    <dgm:pt modelId="{081F7A04-86CC-48D6-B04A-C53EE45234DF}" type="pres">
      <dgm:prSet presAssocID="{24F7C413-08DF-4339-AB95-066670BEFC78}" presName="LevelTwoTextNode" presStyleLbl="node4" presStyleIdx="3" presStyleCnt="26" custScaleX="227323" custScaleY="78967">
        <dgm:presLayoutVars>
          <dgm:chPref val="3"/>
        </dgm:presLayoutVars>
      </dgm:prSet>
      <dgm:spPr/>
      <dgm:t>
        <a:bodyPr/>
        <a:lstStyle/>
        <a:p>
          <a:endParaRPr lang="zh-TW" altLang="en-US"/>
        </a:p>
      </dgm:t>
    </dgm:pt>
    <dgm:pt modelId="{68C94BE3-98E8-4578-A569-58421061853D}" type="pres">
      <dgm:prSet presAssocID="{24F7C413-08DF-4339-AB95-066670BEFC78}" presName="level3hierChild" presStyleCnt="0"/>
      <dgm:spPr/>
    </dgm:pt>
    <dgm:pt modelId="{4ECA358A-41D9-4256-945B-7A43021C836A}" type="pres">
      <dgm:prSet presAssocID="{3520140B-C392-498A-9111-0B0952127917}" presName="conn2-1" presStyleLbl="parChTrans1D3" presStyleIdx="2" presStyleCnt="13"/>
      <dgm:spPr/>
      <dgm:t>
        <a:bodyPr/>
        <a:lstStyle/>
        <a:p>
          <a:endParaRPr lang="zh-TW" altLang="en-US"/>
        </a:p>
      </dgm:t>
    </dgm:pt>
    <dgm:pt modelId="{D7E39270-42A6-4D22-8988-9C96B0351EA9}" type="pres">
      <dgm:prSet presAssocID="{3520140B-C392-498A-9111-0B0952127917}" presName="connTx" presStyleLbl="parChTrans1D3" presStyleIdx="2" presStyleCnt="13"/>
      <dgm:spPr/>
      <dgm:t>
        <a:bodyPr/>
        <a:lstStyle/>
        <a:p>
          <a:endParaRPr lang="zh-TW" altLang="en-US"/>
        </a:p>
      </dgm:t>
    </dgm:pt>
    <dgm:pt modelId="{0A07E718-0B79-4C35-9CD2-7879E0E3BD60}" type="pres">
      <dgm:prSet presAssocID="{5B39E670-3C87-4860-BF81-1B847710B3FB}" presName="root2" presStyleCnt="0"/>
      <dgm:spPr/>
    </dgm:pt>
    <dgm:pt modelId="{0887E866-A2A1-4BD9-AC9B-B2D9B75CF305}" type="pres">
      <dgm:prSet presAssocID="{5B39E670-3C87-4860-BF81-1B847710B3FB}" presName="LevelTwoTextNode" presStyleLbl="node3" presStyleIdx="2" presStyleCnt="13" custScaleX="262867" custScaleY="80621">
        <dgm:presLayoutVars>
          <dgm:chPref val="3"/>
        </dgm:presLayoutVars>
      </dgm:prSet>
      <dgm:spPr/>
      <dgm:t>
        <a:bodyPr/>
        <a:lstStyle/>
        <a:p>
          <a:endParaRPr lang="zh-TW" altLang="en-US"/>
        </a:p>
      </dgm:t>
    </dgm:pt>
    <dgm:pt modelId="{CF93B810-C571-460D-89F0-011A1F0AC861}" type="pres">
      <dgm:prSet presAssocID="{5B39E670-3C87-4860-BF81-1B847710B3FB}" presName="level3hierChild" presStyleCnt="0"/>
      <dgm:spPr/>
    </dgm:pt>
    <dgm:pt modelId="{927CB1D5-DD30-4279-AA3E-C19816BF8D52}" type="pres">
      <dgm:prSet presAssocID="{244A4190-B0D5-4377-918E-EEB8609A74B5}" presName="conn2-1" presStyleLbl="parChTrans1D4" presStyleIdx="4" presStyleCnt="26"/>
      <dgm:spPr/>
      <dgm:t>
        <a:bodyPr/>
        <a:lstStyle/>
        <a:p>
          <a:endParaRPr lang="zh-TW" altLang="en-US"/>
        </a:p>
      </dgm:t>
    </dgm:pt>
    <dgm:pt modelId="{7B9BA678-A744-4F16-95D5-ABB564EAB083}" type="pres">
      <dgm:prSet presAssocID="{244A4190-B0D5-4377-918E-EEB8609A74B5}" presName="connTx" presStyleLbl="parChTrans1D4" presStyleIdx="4" presStyleCnt="26"/>
      <dgm:spPr/>
      <dgm:t>
        <a:bodyPr/>
        <a:lstStyle/>
        <a:p>
          <a:endParaRPr lang="zh-TW" altLang="en-US"/>
        </a:p>
      </dgm:t>
    </dgm:pt>
    <dgm:pt modelId="{EE071215-85B1-4E72-BD7B-131D6F35D2D3}" type="pres">
      <dgm:prSet presAssocID="{0C643E70-DED6-4FCA-B86C-51C35D52E33A}" presName="root2" presStyleCnt="0"/>
      <dgm:spPr/>
    </dgm:pt>
    <dgm:pt modelId="{44CA37B0-354D-439E-92D3-3874E3786951}" type="pres">
      <dgm:prSet presAssocID="{0C643E70-DED6-4FCA-B86C-51C35D52E33A}" presName="LevelTwoTextNode" presStyleLbl="node4" presStyleIdx="4" presStyleCnt="26" custScaleX="294592" custScaleY="79687">
        <dgm:presLayoutVars>
          <dgm:chPref val="3"/>
        </dgm:presLayoutVars>
      </dgm:prSet>
      <dgm:spPr/>
      <dgm:t>
        <a:bodyPr/>
        <a:lstStyle/>
        <a:p>
          <a:endParaRPr lang="zh-TW" altLang="en-US"/>
        </a:p>
      </dgm:t>
    </dgm:pt>
    <dgm:pt modelId="{2619CE55-0553-4B72-B037-DCBA5FEC69F1}" type="pres">
      <dgm:prSet presAssocID="{0C643E70-DED6-4FCA-B86C-51C35D52E33A}" presName="level3hierChild" presStyleCnt="0"/>
      <dgm:spPr/>
    </dgm:pt>
    <dgm:pt modelId="{868FB442-908A-4A6D-A72C-92FC3D8A1D0A}" type="pres">
      <dgm:prSet presAssocID="{67F50230-F808-4A81-AA77-BB74DD969F6F}" presName="conn2-1" presStyleLbl="parChTrans1D4" presStyleIdx="5" presStyleCnt="26" custScaleX="2000000"/>
      <dgm:spPr/>
      <dgm:t>
        <a:bodyPr/>
        <a:lstStyle/>
        <a:p>
          <a:endParaRPr lang="zh-TW" altLang="en-US"/>
        </a:p>
      </dgm:t>
    </dgm:pt>
    <dgm:pt modelId="{B7D3C1C0-E69F-4EF6-B85C-331F9CBA0BB3}" type="pres">
      <dgm:prSet presAssocID="{67F50230-F808-4A81-AA77-BB74DD969F6F}" presName="connTx" presStyleLbl="parChTrans1D4" presStyleIdx="5" presStyleCnt="26"/>
      <dgm:spPr/>
      <dgm:t>
        <a:bodyPr/>
        <a:lstStyle/>
        <a:p>
          <a:endParaRPr lang="zh-TW" altLang="en-US"/>
        </a:p>
      </dgm:t>
    </dgm:pt>
    <dgm:pt modelId="{5449161A-88F1-42B5-A123-8D0B3D13A85B}" type="pres">
      <dgm:prSet presAssocID="{A02386F8-B251-4ADF-9765-1D413A1490B2}" presName="root2" presStyleCnt="0"/>
      <dgm:spPr/>
    </dgm:pt>
    <dgm:pt modelId="{B1FB46AC-CF99-45C3-856D-1E3627F5B9DA}" type="pres">
      <dgm:prSet presAssocID="{A02386F8-B251-4ADF-9765-1D413A1490B2}" presName="LevelTwoTextNode" presStyleLbl="node4" presStyleIdx="5" presStyleCnt="26" custScaleX="227323" custScaleY="78967">
        <dgm:presLayoutVars>
          <dgm:chPref val="3"/>
        </dgm:presLayoutVars>
      </dgm:prSet>
      <dgm:spPr/>
      <dgm:t>
        <a:bodyPr/>
        <a:lstStyle/>
        <a:p>
          <a:endParaRPr lang="zh-TW" altLang="en-US"/>
        </a:p>
      </dgm:t>
    </dgm:pt>
    <dgm:pt modelId="{27D39AB9-67EE-40B9-B241-4B5D3F7955FA}" type="pres">
      <dgm:prSet presAssocID="{A02386F8-B251-4ADF-9765-1D413A1490B2}" presName="level3hierChild" presStyleCnt="0"/>
      <dgm:spPr/>
    </dgm:pt>
    <dgm:pt modelId="{066FE32F-D826-40D0-855D-1FC4D658D466}" type="pres">
      <dgm:prSet presAssocID="{E751D0FE-1EDA-4775-9F01-3558E219BC79}" presName="conn2-1" presStyleLbl="parChTrans1D2" presStyleIdx="1" presStyleCnt="4"/>
      <dgm:spPr/>
      <dgm:t>
        <a:bodyPr/>
        <a:lstStyle/>
        <a:p>
          <a:endParaRPr lang="zh-TW" altLang="en-US"/>
        </a:p>
      </dgm:t>
    </dgm:pt>
    <dgm:pt modelId="{34C0A976-17BE-4024-95EB-E8285BD51CC5}" type="pres">
      <dgm:prSet presAssocID="{E751D0FE-1EDA-4775-9F01-3558E219BC79}" presName="connTx" presStyleLbl="parChTrans1D2" presStyleIdx="1" presStyleCnt="4"/>
      <dgm:spPr/>
      <dgm:t>
        <a:bodyPr/>
        <a:lstStyle/>
        <a:p>
          <a:endParaRPr lang="zh-TW" altLang="en-US"/>
        </a:p>
      </dgm:t>
    </dgm:pt>
    <dgm:pt modelId="{26EA5BBE-F3DF-43C2-B0F5-B023F63E712D}" type="pres">
      <dgm:prSet presAssocID="{433CABFB-4D68-4E1E-BB7B-57EE006D9664}" presName="root2" presStyleCnt="0"/>
      <dgm:spPr/>
    </dgm:pt>
    <dgm:pt modelId="{1D70F86F-22E2-4846-A505-5AAAD9F0F0AE}" type="pres">
      <dgm:prSet presAssocID="{433CABFB-4D68-4E1E-BB7B-57EE006D9664}" presName="LevelTwoTextNode" presStyleLbl="node2" presStyleIdx="1" presStyleCnt="4" custScaleX="80319" custScaleY="160637">
        <dgm:presLayoutVars>
          <dgm:chPref val="3"/>
        </dgm:presLayoutVars>
      </dgm:prSet>
      <dgm:spPr/>
      <dgm:t>
        <a:bodyPr/>
        <a:lstStyle/>
        <a:p>
          <a:endParaRPr lang="zh-TW" altLang="en-US"/>
        </a:p>
      </dgm:t>
    </dgm:pt>
    <dgm:pt modelId="{A66D0FE3-364E-4A69-B519-B5211C0AEC07}" type="pres">
      <dgm:prSet presAssocID="{433CABFB-4D68-4E1E-BB7B-57EE006D9664}" presName="level3hierChild" presStyleCnt="0"/>
      <dgm:spPr/>
    </dgm:pt>
    <dgm:pt modelId="{EDF63BC2-BBB5-4D91-BBE6-EA48D589FF30}" type="pres">
      <dgm:prSet presAssocID="{418E373A-C307-452E-AE06-8457B071D5EB}" presName="conn2-1" presStyleLbl="parChTrans1D3" presStyleIdx="3" presStyleCnt="13"/>
      <dgm:spPr/>
      <dgm:t>
        <a:bodyPr/>
        <a:lstStyle/>
        <a:p>
          <a:endParaRPr lang="zh-TW" altLang="en-US"/>
        </a:p>
      </dgm:t>
    </dgm:pt>
    <dgm:pt modelId="{30BC916B-3205-44FC-B22B-80CFEC0B4E02}" type="pres">
      <dgm:prSet presAssocID="{418E373A-C307-452E-AE06-8457B071D5EB}" presName="connTx" presStyleLbl="parChTrans1D3" presStyleIdx="3" presStyleCnt="13"/>
      <dgm:spPr/>
      <dgm:t>
        <a:bodyPr/>
        <a:lstStyle/>
        <a:p>
          <a:endParaRPr lang="zh-TW" altLang="en-US"/>
        </a:p>
      </dgm:t>
    </dgm:pt>
    <dgm:pt modelId="{EB72E6E7-4D6C-4F2E-91D7-2EC3AAB7EAE7}" type="pres">
      <dgm:prSet presAssocID="{171A121D-546E-435D-8D05-BCC68AE7DC82}" presName="root2" presStyleCnt="0"/>
      <dgm:spPr/>
    </dgm:pt>
    <dgm:pt modelId="{4A058239-C0AF-4B31-A466-7CFD0E59C097}" type="pres">
      <dgm:prSet presAssocID="{171A121D-546E-435D-8D05-BCC68AE7DC82}" presName="LevelTwoTextNode" presStyleLbl="node3" presStyleIdx="3" presStyleCnt="13" custScaleX="262867" custScaleY="80621">
        <dgm:presLayoutVars>
          <dgm:chPref val="3"/>
        </dgm:presLayoutVars>
      </dgm:prSet>
      <dgm:spPr/>
      <dgm:t>
        <a:bodyPr/>
        <a:lstStyle/>
        <a:p>
          <a:endParaRPr lang="zh-TW" altLang="en-US"/>
        </a:p>
      </dgm:t>
    </dgm:pt>
    <dgm:pt modelId="{FCD1F2F8-D167-461E-A457-40584EE48C29}" type="pres">
      <dgm:prSet presAssocID="{171A121D-546E-435D-8D05-BCC68AE7DC82}" presName="level3hierChild" presStyleCnt="0"/>
      <dgm:spPr/>
    </dgm:pt>
    <dgm:pt modelId="{C6FA3F48-810A-4A50-AA07-5E1F0A2A5E06}" type="pres">
      <dgm:prSet presAssocID="{0010B6F1-BF99-46BC-AA0F-1037B7C6A9DC}" presName="conn2-1" presStyleLbl="parChTrans1D4" presStyleIdx="6" presStyleCnt="26"/>
      <dgm:spPr/>
      <dgm:t>
        <a:bodyPr/>
        <a:lstStyle/>
        <a:p>
          <a:endParaRPr lang="zh-TW" altLang="en-US"/>
        </a:p>
      </dgm:t>
    </dgm:pt>
    <dgm:pt modelId="{D22F20F3-45BD-4EB6-BDE1-FA62286250FF}" type="pres">
      <dgm:prSet presAssocID="{0010B6F1-BF99-46BC-AA0F-1037B7C6A9DC}" presName="connTx" presStyleLbl="parChTrans1D4" presStyleIdx="6" presStyleCnt="26"/>
      <dgm:spPr/>
      <dgm:t>
        <a:bodyPr/>
        <a:lstStyle/>
        <a:p>
          <a:endParaRPr lang="zh-TW" altLang="en-US"/>
        </a:p>
      </dgm:t>
    </dgm:pt>
    <dgm:pt modelId="{EF89F866-154F-42CC-A373-4725DC42ED43}" type="pres">
      <dgm:prSet presAssocID="{CB6081F4-15CD-4B37-9BFA-B41FA8FF7EAC}" presName="root2" presStyleCnt="0"/>
      <dgm:spPr/>
    </dgm:pt>
    <dgm:pt modelId="{3C9EFA8D-7C67-4DC6-BF25-B14AD589153D}" type="pres">
      <dgm:prSet presAssocID="{CB6081F4-15CD-4B37-9BFA-B41FA8FF7EAC}" presName="LevelTwoTextNode" presStyleLbl="node4" presStyleIdx="6" presStyleCnt="26" custScaleX="294596" custScaleY="79687">
        <dgm:presLayoutVars>
          <dgm:chPref val="3"/>
        </dgm:presLayoutVars>
      </dgm:prSet>
      <dgm:spPr/>
      <dgm:t>
        <a:bodyPr/>
        <a:lstStyle/>
        <a:p>
          <a:endParaRPr lang="zh-TW" altLang="en-US"/>
        </a:p>
      </dgm:t>
    </dgm:pt>
    <dgm:pt modelId="{D1588320-5DE0-40F4-8E38-6A731DB90F4F}" type="pres">
      <dgm:prSet presAssocID="{CB6081F4-15CD-4B37-9BFA-B41FA8FF7EAC}" presName="level3hierChild" presStyleCnt="0"/>
      <dgm:spPr/>
    </dgm:pt>
    <dgm:pt modelId="{3B5814C3-02AC-4FD2-A6C6-993773B6ECE8}" type="pres">
      <dgm:prSet presAssocID="{391CAB7F-DDCF-469F-9750-0B99CE3F6459}" presName="conn2-1" presStyleLbl="parChTrans1D4" presStyleIdx="7" presStyleCnt="26"/>
      <dgm:spPr/>
      <dgm:t>
        <a:bodyPr/>
        <a:lstStyle/>
        <a:p>
          <a:endParaRPr lang="zh-TW" altLang="en-US"/>
        </a:p>
      </dgm:t>
    </dgm:pt>
    <dgm:pt modelId="{4B1E05D4-B9FD-40A4-86DA-8F79494505CA}" type="pres">
      <dgm:prSet presAssocID="{391CAB7F-DDCF-469F-9750-0B99CE3F6459}" presName="connTx" presStyleLbl="parChTrans1D4" presStyleIdx="7" presStyleCnt="26"/>
      <dgm:spPr/>
      <dgm:t>
        <a:bodyPr/>
        <a:lstStyle/>
        <a:p>
          <a:endParaRPr lang="zh-TW" altLang="en-US"/>
        </a:p>
      </dgm:t>
    </dgm:pt>
    <dgm:pt modelId="{BC66C419-C642-4248-B439-586070CF034D}" type="pres">
      <dgm:prSet presAssocID="{0BB81CE5-C3CE-4A59-BD12-8C49AC7C8B1D}" presName="root2" presStyleCnt="0"/>
      <dgm:spPr/>
    </dgm:pt>
    <dgm:pt modelId="{FC0766A7-1EB9-426D-A22C-3FD1B0FA8D2D}" type="pres">
      <dgm:prSet presAssocID="{0BB81CE5-C3CE-4A59-BD12-8C49AC7C8B1D}" presName="LevelTwoTextNode" presStyleLbl="node4" presStyleIdx="7" presStyleCnt="26" custScaleX="227323" custScaleY="78967" custLinFactNeighborX="1687">
        <dgm:presLayoutVars>
          <dgm:chPref val="3"/>
        </dgm:presLayoutVars>
      </dgm:prSet>
      <dgm:spPr/>
      <dgm:t>
        <a:bodyPr/>
        <a:lstStyle/>
        <a:p>
          <a:endParaRPr lang="zh-TW" altLang="en-US"/>
        </a:p>
      </dgm:t>
    </dgm:pt>
    <dgm:pt modelId="{DB635272-480D-4C6C-958B-4AA118AA1F31}" type="pres">
      <dgm:prSet presAssocID="{0BB81CE5-C3CE-4A59-BD12-8C49AC7C8B1D}" presName="level3hierChild" presStyleCnt="0"/>
      <dgm:spPr/>
    </dgm:pt>
    <dgm:pt modelId="{7C73D7BA-1B44-4423-9B05-BD398BFC1D87}" type="pres">
      <dgm:prSet presAssocID="{D14D08E0-7B7D-48A8-84E0-AA5BC5C65588}" presName="conn2-1" presStyleLbl="parChTrans1D3" presStyleIdx="4" presStyleCnt="13"/>
      <dgm:spPr/>
      <dgm:t>
        <a:bodyPr/>
        <a:lstStyle/>
        <a:p>
          <a:endParaRPr lang="zh-TW" altLang="en-US"/>
        </a:p>
      </dgm:t>
    </dgm:pt>
    <dgm:pt modelId="{5D1660E6-7437-4E1D-8148-D458D0CED445}" type="pres">
      <dgm:prSet presAssocID="{D14D08E0-7B7D-48A8-84E0-AA5BC5C65588}" presName="connTx" presStyleLbl="parChTrans1D3" presStyleIdx="4" presStyleCnt="13"/>
      <dgm:spPr/>
      <dgm:t>
        <a:bodyPr/>
        <a:lstStyle/>
        <a:p>
          <a:endParaRPr lang="zh-TW" altLang="en-US"/>
        </a:p>
      </dgm:t>
    </dgm:pt>
    <dgm:pt modelId="{942B7EAF-A98E-4D21-9AC4-11D7F559542B}" type="pres">
      <dgm:prSet presAssocID="{44540DCE-112E-4FD7-A26F-24021998FB7E}" presName="root2" presStyleCnt="0"/>
      <dgm:spPr/>
    </dgm:pt>
    <dgm:pt modelId="{D7503830-9399-4383-8003-CBF5D384E11D}" type="pres">
      <dgm:prSet presAssocID="{44540DCE-112E-4FD7-A26F-24021998FB7E}" presName="LevelTwoTextNode" presStyleLbl="node3" presStyleIdx="4" presStyleCnt="13" custScaleX="262867" custScaleY="80621">
        <dgm:presLayoutVars>
          <dgm:chPref val="3"/>
        </dgm:presLayoutVars>
      </dgm:prSet>
      <dgm:spPr/>
      <dgm:t>
        <a:bodyPr/>
        <a:lstStyle/>
        <a:p>
          <a:endParaRPr lang="zh-TW" altLang="en-US"/>
        </a:p>
      </dgm:t>
    </dgm:pt>
    <dgm:pt modelId="{D2A9476F-AA07-4284-8363-DA125010ECAF}" type="pres">
      <dgm:prSet presAssocID="{44540DCE-112E-4FD7-A26F-24021998FB7E}" presName="level3hierChild" presStyleCnt="0"/>
      <dgm:spPr/>
    </dgm:pt>
    <dgm:pt modelId="{F6C850FC-E860-4423-B306-B44524DEF6B1}" type="pres">
      <dgm:prSet presAssocID="{E57027A7-1D6C-415D-AE2D-DF49F531FA2C}" presName="conn2-1" presStyleLbl="parChTrans1D4" presStyleIdx="8" presStyleCnt="26"/>
      <dgm:spPr/>
      <dgm:t>
        <a:bodyPr/>
        <a:lstStyle/>
        <a:p>
          <a:endParaRPr lang="zh-TW" altLang="en-US"/>
        </a:p>
      </dgm:t>
    </dgm:pt>
    <dgm:pt modelId="{37D80D65-55E6-437A-ACDA-10101D721C17}" type="pres">
      <dgm:prSet presAssocID="{E57027A7-1D6C-415D-AE2D-DF49F531FA2C}" presName="connTx" presStyleLbl="parChTrans1D4" presStyleIdx="8" presStyleCnt="26"/>
      <dgm:spPr/>
      <dgm:t>
        <a:bodyPr/>
        <a:lstStyle/>
        <a:p>
          <a:endParaRPr lang="zh-TW" altLang="en-US"/>
        </a:p>
      </dgm:t>
    </dgm:pt>
    <dgm:pt modelId="{67C37C18-E2DC-42D4-8C48-CAE4C856EAD6}" type="pres">
      <dgm:prSet presAssocID="{F87E4DE6-CC7E-41BE-99B5-06D200ADC14F}" presName="root2" presStyleCnt="0"/>
      <dgm:spPr/>
    </dgm:pt>
    <dgm:pt modelId="{1603241A-56E4-4A43-BEC1-8A95FD44A264}" type="pres">
      <dgm:prSet presAssocID="{F87E4DE6-CC7E-41BE-99B5-06D200ADC14F}" presName="LevelTwoTextNode" presStyleLbl="node4" presStyleIdx="8" presStyleCnt="26" custScaleX="294592" custScaleY="79636">
        <dgm:presLayoutVars>
          <dgm:chPref val="3"/>
        </dgm:presLayoutVars>
      </dgm:prSet>
      <dgm:spPr/>
      <dgm:t>
        <a:bodyPr/>
        <a:lstStyle/>
        <a:p>
          <a:endParaRPr lang="zh-TW" altLang="en-US"/>
        </a:p>
      </dgm:t>
    </dgm:pt>
    <dgm:pt modelId="{A43DAA72-6801-4BD9-B20C-1AB039E0EAEB}" type="pres">
      <dgm:prSet presAssocID="{F87E4DE6-CC7E-41BE-99B5-06D200ADC14F}" presName="level3hierChild" presStyleCnt="0"/>
      <dgm:spPr/>
    </dgm:pt>
    <dgm:pt modelId="{7A1C1A30-FAB1-4018-ABB1-610553CBF246}" type="pres">
      <dgm:prSet presAssocID="{299D56E2-76F9-4B62-A0A1-3CB05D2D1AD1}" presName="conn2-1" presStyleLbl="parChTrans1D4" presStyleIdx="9" presStyleCnt="26"/>
      <dgm:spPr/>
      <dgm:t>
        <a:bodyPr/>
        <a:lstStyle/>
        <a:p>
          <a:endParaRPr lang="zh-TW" altLang="en-US"/>
        </a:p>
      </dgm:t>
    </dgm:pt>
    <dgm:pt modelId="{96C6A408-6ECC-4126-970D-7967912F2C3C}" type="pres">
      <dgm:prSet presAssocID="{299D56E2-76F9-4B62-A0A1-3CB05D2D1AD1}" presName="connTx" presStyleLbl="parChTrans1D4" presStyleIdx="9" presStyleCnt="26"/>
      <dgm:spPr/>
      <dgm:t>
        <a:bodyPr/>
        <a:lstStyle/>
        <a:p>
          <a:endParaRPr lang="zh-TW" altLang="en-US"/>
        </a:p>
      </dgm:t>
    </dgm:pt>
    <dgm:pt modelId="{57AE76B9-5DB1-4948-93FF-8265AACAB9BA}" type="pres">
      <dgm:prSet presAssocID="{A5AAD5E9-977C-40A4-A476-FD4C167D936D}" presName="root2" presStyleCnt="0"/>
      <dgm:spPr/>
    </dgm:pt>
    <dgm:pt modelId="{AA6D1835-5EAE-4685-A7D7-E267076E56C8}" type="pres">
      <dgm:prSet presAssocID="{A5AAD5E9-977C-40A4-A476-FD4C167D936D}" presName="LevelTwoTextNode" presStyleLbl="node4" presStyleIdx="9" presStyleCnt="26" custScaleX="227323" custScaleY="78967">
        <dgm:presLayoutVars>
          <dgm:chPref val="3"/>
        </dgm:presLayoutVars>
      </dgm:prSet>
      <dgm:spPr/>
      <dgm:t>
        <a:bodyPr/>
        <a:lstStyle/>
        <a:p>
          <a:endParaRPr lang="zh-TW" altLang="en-US"/>
        </a:p>
      </dgm:t>
    </dgm:pt>
    <dgm:pt modelId="{AD50A6D3-331B-4F15-A06A-0C4AA3250BA2}" type="pres">
      <dgm:prSet presAssocID="{A5AAD5E9-977C-40A4-A476-FD4C167D936D}" presName="level3hierChild" presStyleCnt="0"/>
      <dgm:spPr/>
    </dgm:pt>
    <dgm:pt modelId="{05BB69E8-0D53-48CC-BF05-CB05A2C1A306}" type="pres">
      <dgm:prSet presAssocID="{10B5E870-B75A-4206-9360-B7BB04F6E429}" presName="conn2-1" presStyleLbl="parChTrans1D3" presStyleIdx="5" presStyleCnt="13"/>
      <dgm:spPr/>
      <dgm:t>
        <a:bodyPr/>
        <a:lstStyle/>
        <a:p>
          <a:endParaRPr lang="zh-TW" altLang="en-US"/>
        </a:p>
      </dgm:t>
    </dgm:pt>
    <dgm:pt modelId="{11A97E56-3064-4F85-81DA-60D5C7CDEBA5}" type="pres">
      <dgm:prSet presAssocID="{10B5E870-B75A-4206-9360-B7BB04F6E429}" presName="connTx" presStyleLbl="parChTrans1D3" presStyleIdx="5" presStyleCnt="13"/>
      <dgm:spPr/>
      <dgm:t>
        <a:bodyPr/>
        <a:lstStyle/>
        <a:p>
          <a:endParaRPr lang="zh-TW" altLang="en-US"/>
        </a:p>
      </dgm:t>
    </dgm:pt>
    <dgm:pt modelId="{48EE7FD2-B155-4A1B-9841-7242978640C6}" type="pres">
      <dgm:prSet presAssocID="{01DE08A7-1EAF-43DA-808F-707BF0D6EC44}" presName="root2" presStyleCnt="0"/>
      <dgm:spPr/>
    </dgm:pt>
    <dgm:pt modelId="{8E25B6A0-1A55-4ABB-B8E2-14546CD9EF21}" type="pres">
      <dgm:prSet presAssocID="{01DE08A7-1EAF-43DA-808F-707BF0D6EC44}" presName="LevelTwoTextNode" presStyleLbl="node3" presStyleIdx="5" presStyleCnt="13" custScaleX="262867" custScaleY="80621">
        <dgm:presLayoutVars>
          <dgm:chPref val="3"/>
        </dgm:presLayoutVars>
      </dgm:prSet>
      <dgm:spPr/>
      <dgm:t>
        <a:bodyPr/>
        <a:lstStyle/>
        <a:p>
          <a:endParaRPr lang="zh-TW" altLang="en-US"/>
        </a:p>
      </dgm:t>
    </dgm:pt>
    <dgm:pt modelId="{12183A78-F839-450F-8D33-A5E02D082A4C}" type="pres">
      <dgm:prSet presAssocID="{01DE08A7-1EAF-43DA-808F-707BF0D6EC44}" presName="level3hierChild" presStyleCnt="0"/>
      <dgm:spPr/>
    </dgm:pt>
    <dgm:pt modelId="{4B9A1477-3EFD-4E5D-8104-348074AC7852}" type="pres">
      <dgm:prSet presAssocID="{49EB0343-E057-4155-B3C5-45AA353361B6}" presName="conn2-1" presStyleLbl="parChTrans1D4" presStyleIdx="10" presStyleCnt="26"/>
      <dgm:spPr/>
      <dgm:t>
        <a:bodyPr/>
        <a:lstStyle/>
        <a:p>
          <a:endParaRPr lang="zh-TW" altLang="en-US"/>
        </a:p>
      </dgm:t>
    </dgm:pt>
    <dgm:pt modelId="{30320B1F-77F4-4970-9539-7FCA354C1BA0}" type="pres">
      <dgm:prSet presAssocID="{49EB0343-E057-4155-B3C5-45AA353361B6}" presName="connTx" presStyleLbl="parChTrans1D4" presStyleIdx="10" presStyleCnt="26"/>
      <dgm:spPr/>
      <dgm:t>
        <a:bodyPr/>
        <a:lstStyle/>
        <a:p>
          <a:endParaRPr lang="zh-TW" altLang="en-US"/>
        </a:p>
      </dgm:t>
    </dgm:pt>
    <dgm:pt modelId="{6515574F-C347-4C91-93F5-4CA25E9753C4}" type="pres">
      <dgm:prSet presAssocID="{A446BCCD-D62A-4299-AF26-F32CED44EB5F}" presName="root2" presStyleCnt="0"/>
      <dgm:spPr/>
    </dgm:pt>
    <dgm:pt modelId="{28010889-05D7-449C-AC46-9A3FB21C90B2}" type="pres">
      <dgm:prSet presAssocID="{A446BCCD-D62A-4299-AF26-F32CED44EB5F}" presName="LevelTwoTextNode" presStyleLbl="node4" presStyleIdx="10" presStyleCnt="26" custScaleX="294596" custScaleY="79687">
        <dgm:presLayoutVars>
          <dgm:chPref val="3"/>
        </dgm:presLayoutVars>
      </dgm:prSet>
      <dgm:spPr/>
      <dgm:t>
        <a:bodyPr/>
        <a:lstStyle/>
        <a:p>
          <a:endParaRPr lang="zh-TW" altLang="en-US"/>
        </a:p>
      </dgm:t>
    </dgm:pt>
    <dgm:pt modelId="{78EA66F8-3F86-46C0-97ED-3BB38A12EDA6}" type="pres">
      <dgm:prSet presAssocID="{A446BCCD-D62A-4299-AF26-F32CED44EB5F}" presName="level3hierChild" presStyleCnt="0"/>
      <dgm:spPr/>
    </dgm:pt>
    <dgm:pt modelId="{10E2D0A1-5558-4980-8667-9A641E752C1B}" type="pres">
      <dgm:prSet presAssocID="{0C9B4A41-5577-43EE-9F01-ED00259F7E7C}" presName="conn2-1" presStyleLbl="parChTrans1D4" presStyleIdx="11" presStyleCnt="26"/>
      <dgm:spPr/>
      <dgm:t>
        <a:bodyPr/>
        <a:lstStyle/>
        <a:p>
          <a:endParaRPr lang="zh-TW" altLang="en-US"/>
        </a:p>
      </dgm:t>
    </dgm:pt>
    <dgm:pt modelId="{C382A748-41B0-4BE8-A488-DFBAAAB1819C}" type="pres">
      <dgm:prSet presAssocID="{0C9B4A41-5577-43EE-9F01-ED00259F7E7C}" presName="connTx" presStyleLbl="parChTrans1D4" presStyleIdx="11" presStyleCnt="26"/>
      <dgm:spPr/>
      <dgm:t>
        <a:bodyPr/>
        <a:lstStyle/>
        <a:p>
          <a:endParaRPr lang="zh-TW" altLang="en-US"/>
        </a:p>
      </dgm:t>
    </dgm:pt>
    <dgm:pt modelId="{70327735-D4E2-4DD3-AFF6-18D093BFFD68}" type="pres">
      <dgm:prSet presAssocID="{7790A946-B6DD-4206-935A-5A122BC36BF9}" presName="root2" presStyleCnt="0"/>
      <dgm:spPr/>
    </dgm:pt>
    <dgm:pt modelId="{032B6DBC-DA84-4414-94C1-06C270E00017}" type="pres">
      <dgm:prSet presAssocID="{7790A946-B6DD-4206-935A-5A122BC36BF9}" presName="LevelTwoTextNode" presStyleLbl="node4" presStyleIdx="11" presStyleCnt="26" custScaleX="227323" custScaleY="78967">
        <dgm:presLayoutVars>
          <dgm:chPref val="3"/>
        </dgm:presLayoutVars>
      </dgm:prSet>
      <dgm:spPr/>
      <dgm:t>
        <a:bodyPr/>
        <a:lstStyle/>
        <a:p>
          <a:endParaRPr lang="zh-TW" altLang="en-US"/>
        </a:p>
      </dgm:t>
    </dgm:pt>
    <dgm:pt modelId="{3733AFFA-0B1A-436A-A5CC-D01D272DCC7C}" type="pres">
      <dgm:prSet presAssocID="{7790A946-B6DD-4206-935A-5A122BC36BF9}" presName="level3hierChild" presStyleCnt="0"/>
      <dgm:spPr/>
    </dgm:pt>
    <dgm:pt modelId="{4B33148C-55D1-494A-8884-A322D1955C4C}" type="pres">
      <dgm:prSet presAssocID="{C156B48A-C638-4B6A-BE63-322010A6C1E3}" presName="conn2-1" presStyleLbl="parChTrans1D2" presStyleIdx="2" presStyleCnt="4"/>
      <dgm:spPr/>
      <dgm:t>
        <a:bodyPr/>
        <a:lstStyle/>
        <a:p>
          <a:endParaRPr lang="zh-TW" altLang="en-US"/>
        </a:p>
      </dgm:t>
    </dgm:pt>
    <dgm:pt modelId="{8CB27429-DAAF-4D45-BD1D-7DED6AF90D33}" type="pres">
      <dgm:prSet presAssocID="{C156B48A-C638-4B6A-BE63-322010A6C1E3}" presName="connTx" presStyleLbl="parChTrans1D2" presStyleIdx="2" presStyleCnt="4"/>
      <dgm:spPr/>
      <dgm:t>
        <a:bodyPr/>
        <a:lstStyle/>
        <a:p>
          <a:endParaRPr lang="zh-TW" altLang="en-US"/>
        </a:p>
      </dgm:t>
    </dgm:pt>
    <dgm:pt modelId="{B46C0A94-E14D-4E65-93F0-0CD820FF863F}" type="pres">
      <dgm:prSet presAssocID="{B1252E80-48C7-40D5-968F-4EAA0144B29E}" presName="root2" presStyleCnt="0"/>
      <dgm:spPr/>
    </dgm:pt>
    <dgm:pt modelId="{ECBBF4AC-E22D-4F8C-870C-4C30211FB91F}" type="pres">
      <dgm:prSet presAssocID="{B1252E80-48C7-40D5-968F-4EAA0144B29E}" presName="LevelTwoTextNode" presStyleLbl="node2" presStyleIdx="2" presStyleCnt="4" custScaleX="80319" custScaleY="160637">
        <dgm:presLayoutVars>
          <dgm:chPref val="3"/>
        </dgm:presLayoutVars>
      </dgm:prSet>
      <dgm:spPr/>
      <dgm:t>
        <a:bodyPr/>
        <a:lstStyle/>
        <a:p>
          <a:endParaRPr lang="zh-TW" altLang="en-US"/>
        </a:p>
      </dgm:t>
    </dgm:pt>
    <dgm:pt modelId="{2FA3D679-A238-403E-B195-F150E9BB309B}" type="pres">
      <dgm:prSet presAssocID="{B1252E80-48C7-40D5-968F-4EAA0144B29E}" presName="level3hierChild" presStyleCnt="0"/>
      <dgm:spPr/>
    </dgm:pt>
    <dgm:pt modelId="{B9A42CEF-59F2-4DA0-AF08-C7951FCF640F}" type="pres">
      <dgm:prSet presAssocID="{A26B60B9-2E03-4D45-AC5B-E80888115FF9}" presName="conn2-1" presStyleLbl="parChTrans1D3" presStyleIdx="6" presStyleCnt="13"/>
      <dgm:spPr/>
      <dgm:t>
        <a:bodyPr/>
        <a:lstStyle/>
        <a:p>
          <a:endParaRPr lang="zh-TW" altLang="en-US"/>
        </a:p>
      </dgm:t>
    </dgm:pt>
    <dgm:pt modelId="{762E58DE-8582-40DA-81CB-9312428DE7E3}" type="pres">
      <dgm:prSet presAssocID="{A26B60B9-2E03-4D45-AC5B-E80888115FF9}" presName="connTx" presStyleLbl="parChTrans1D3" presStyleIdx="6" presStyleCnt="13"/>
      <dgm:spPr/>
      <dgm:t>
        <a:bodyPr/>
        <a:lstStyle/>
        <a:p>
          <a:endParaRPr lang="zh-TW" altLang="en-US"/>
        </a:p>
      </dgm:t>
    </dgm:pt>
    <dgm:pt modelId="{5D5C52B8-6162-41E3-8885-35AB04F10ED9}" type="pres">
      <dgm:prSet presAssocID="{067B4412-BA8C-4B13-B2C7-E571A63782CC}" presName="root2" presStyleCnt="0"/>
      <dgm:spPr/>
    </dgm:pt>
    <dgm:pt modelId="{A73941D7-9846-4C8E-9CD2-0DD1B0F02B02}" type="pres">
      <dgm:prSet presAssocID="{067B4412-BA8C-4B13-B2C7-E571A63782CC}" presName="LevelTwoTextNode" presStyleLbl="node3" presStyleIdx="6" presStyleCnt="13" custScaleX="262867" custScaleY="80621">
        <dgm:presLayoutVars>
          <dgm:chPref val="3"/>
        </dgm:presLayoutVars>
      </dgm:prSet>
      <dgm:spPr/>
      <dgm:t>
        <a:bodyPr/>
        <a:lstStyle/>
        <a:p>
          <a:endParaRPr lang="zh-TW" altLang="en-US"/>
        </a:p>
      </dgm:t>
    </dgm:pt>
    <dgm:pt modelId="{1DD09451-D93E-43F6-9125-7093216B262B}" type="pres">
      <dgm:prSet presAssocID="{067B4412-BA8C-4B13-B2C7-E571A63782CC}" presName="level3hierChild" presStyleCnt="0"/>
      <dgm:spPr/>
    </dgm:pt>
    <dgm:pt modelId="{AF971112-B43B-4F55-A689-C0167C15F6C3}" type="pres">
      <dgm:prSet presAssocID="{CB21BBF2-8D57-4F56-AF3A-177E0175E5F3}" presName="conn2-1" presStyleLbl="parChTrans1D4" presStyleIdx="12" presStyleCnt="26"/>
      <dgm:spPr/>
      <dgm:t>
        <a:bodyPr/>
        <a:lstStyle/>
        <a:p>
          <a:endParaRPr lang="zh-TW" altLang="en-US"/>
        </a:p>
      </dgm:t>
    </dgm:pt>
    <dgm:pt modelId="{DFC5FAA0-A5E2-41E1-B7C4-A3B3C9A755E9}" type="pres">
      <dgm:prSet presAssocID="{CB21BBF2-8D57-4F56-AF3A-177E0175E5F3}" presName="connTx" presStyleLbl="parChTrans1D4" presStyleIdx="12" presStyleCnt="26"/>
      <dgm:spPr/>
      <dgm:t>
        <a:bodyPr/>
        <a:lstStyle/>
        <a:p>
          <a:endParaRPr lang="zh-TW" altLang="en-US"/>
        </a:p>
      </dgm:t>
    </dgm:pt>
    <dgm:pt modelId="{957E0D37-46B0-4402-971E-4A4CDB92B932}" type="pres">
      <dgm:prSet presAssocID="{ACD2E853-A005-4D53-BCEC-C103A1207FC3}" presName="root2" presStyleCnt="0"/>
      <dgm:spPr/>
    </dgm:pt>
    <dgm:pt modelId="{13EA16AD-8F3C-4C32-9108-BDD22C4FC86F}" type="pres">
      <dgm:prSet presAssocID="{ACD2E853-A005-4D53-BCEC-C103A1207FC3}" presName="LevelTwoTextNode" presStyleLbl="node4" presStyleIdx="12" presStyleCnt="26" custScaleX="294596" custScaleY="79687">
        <dgm:presLayoutVars>
          <dgm:chPref val="3"/>
        </dgm:presLayoutVars>
      </dgm:prSet>
      <dgm:spPr/>
      <dgm:t>
        <a:bodyPr/>
        <a:lstStyle/>
        <a:p>
          <a:endParaRPr lang="zh-TW" altLang="en-US"/>
        </a:p>
      </dgm:t>
    </dgm:pt>
    <dgm:pt modelId="{5453350F-79F7-4289-95E9-F8A98D41B441}" type="pres">
      <dgm:prSet presAssocID="{ACD2E853-A005-4D53-BCEC-C103A1207FC3}" presName="level3hierChild" presStyleCnt="0"/>
      <dgm:spPr/>
    </dgm:pt>
    <dgm:pt modelId="{312C5430-6CCE-4BDE-9592-38534DE52AFB}" type="pres">
      <dgm:prSet presAssocID="{69F25884-6393-4F2E-9690-1E45A463F7A2}" presName="conn2-1" presStyleLbl="parChTrans1D4" presStyleIdx="13" presStyleCnt="26"/>
      <dgm:spPr/>
      <dgm:t>
        <a:bodyPr/>
        <a:lstStyle/>
        <a:p>
          <a:endParaRPr lang="zh-TW" altLang="en-US"/>
        </a:p>
      </dgm:t>
    </dgm:pt>
    <dgm:pt modelId="{6119B074-9A08-4CF5-A1F5-8AC282A0DE7A}" type="pres">
      <dgm:prSet presAssocID="{69F25884-6393-4F2E-9690-1E45A463F7A2}" presName="connTx" presStyleLbl="parChTrans1D4" presStyleIdx="13" presStyleCnt="26"/>
      <dgm:spPr/>
      <dgm:t>
        <a:bodyPr/>
        <a:lstStyle/>
        <a:p>
          <a:endParaRPr lang="zh-TW" altLang="en-US"/>
        </a:p>
      </dgm:t>
    </dgm:pt>
    <dgm:pt modelId="{10A1BDD8-3FA4-42DD-A149-E7F429372F0E}" type="pres">
      <dgm:prSet presAssocID="{8D744905-D15A-4FC8-8CC6-DE03BF160197}" presName="root2" presStyleCnt="0"/>
      <dgm:spPr/>
    </dgm:pt>
    <dgm:pt modelId="{42A5449C-B93A-42C0-AA9B-2988B8BB0ACC}" type="pres">
      <dgm:prSet presAssocID="{8D744905-D15A-4FC8-8CC6-DE03BF160197}" presName="LevelTwoTextNode" presStyleLbl="node4" presStyleIdx="13" presStyleCnt="26" custScaleX="227323" custScaleY="78967">
        <dgm:presLayoutVars>
          <dgm:chPref val="3"/>
        </dgm:presLayoutVars>
      </dgm:prSet>
      <dgm:spPr/>
      <dgm:t>
        <a:bodyPr/>
        <a:lstStyle/>
        <a:p>
          <a:endParaRPr lang="zh-TW" altLang="en-US"/>
        </a:p>
      </dgm:t>
    </dgm:pt>
    <dgm:pt modelId="{C3BBD905-AAC2-4599-9A0D-0C27497B73D9}" type="pres">
      <dgm:prSet presAssocID="{8D744905-D15A-4FC8-8CC6-DE03BF160197}" presName="level3hierChild" presStyleCnt="0"/>
      <dgm:spPr/>
    </dgm:pt>
    <dgm:pt modelId="{54E54080-1F40-4ECB-B28C-EF80F3BCA320}" type="pres">
      <dgm:prSet presAssocID="{D84DAEE8-77E1-451F-80F8-0A44BD7DC3F4}" presName="conn2-1" presStyleLbl="parChTrans1D3" presStyleIdx="7" presStyleCnt="13"/>
      <dgm:spPr/>
      <dgm:t>
        <a:bodyPr/>
        <a:lstStyle/>
        <a:p>
          <a:endParaRPr lang="zh-TW" altLang="en-US"/>
        </a:p>
      </dgm:t>
    </dgm:pt>
    <dgm:pt modelId="{43F81D0E-93CD-4CE7-A2B3-D9CF6E35B144}" type="pres">
      <dgm:prSet presAssocID="{D84DAEE8-77E1-451F-80F8-0A44BD7DC3F4}" presName="connTx" presStyleLbl="parChTrans1D3" presStyleIdx="7" presStyleCnt="13"/>
      <dgm:spPr/>
      <dgm:t>
        <a:bodyPr/>
        <a:lstStyle/>
        <a:p>
          <a:endParaRPr lang="zh-TW" altLang="en-US"/>
        </a:p>
      </dgm:t>
    </dgm:pt>
    <dgm:pt modelId="{00E532D7-9D5E-44EA-9370-F97B94F215DB}" type="pres">
      <dgm:prSet presAssocID="{B9EF524F-4F3B-480C-8C65-8E3A193B6ACC}" presName="root2" presStyleCnt="0"/>
      <dgm:spPr/>
    </dgm:pt>
    <dgm:pt modelId="{6E5ED1BB-5778-4F38-ABF9-83533B2ACDBF}" type="pres">
      <dgm:prSet presAssocID="{B9EF524F-4F3B-480C-8C65-8E3A193B6ACC}" presName="LevelTwoTextNode" presStyleLbl="node3" presStyleIdx="7" presStyleCnt="13" custScaleX="262867" custScaleY="80621">
        <dgm:presLayoutVars>
          <dgm:chPref val="3"/>
        </dgm:presLayoutVars>
      </dgm:prSet>
      <dgm:spPr/>
      <dgm:t>
        <a:bodyPr/>
        <a:lstStyle/>
        <a:p>
          <a:endParaRPr lang="zh-TW" altLang="en-US"/>
        </a:p>
      </dgm:t>
    </dgm:pt>
    <dgm:pt modelId="{6E527564-BCF6-4DC2-89A5-55265B4F48AA}" type="pres">
      <dgm:prSet presAssocID="{B9EF524F-4F3B-480C-8C65-8E3A193B6ACC}" presName="level3hierChild" presStyleCnt="0"/>
      <dgm:spPr/>
    </dgm:pt>
    <dgm:pt modelId="{0DE5685E-424C-4900-941A-0473EDD86F50}" type="pres">
      <dgm:prSet presAssocID="{8834370F-A51A-4DFA-BD64-80F47D4FA8B2}" presName="conn2-1" presStyleLbl="parChTrans1D4" presStyleIdx="14" presStyleCnt="26"/>
      <dgm:spPr/>
      <dgm:t>
        <a:bodyPr/>
        <a:lstStyle/>
        <a:p>
          <a:endParaRPr lang="zh-TW" altLang="en-US"/>
        </a:p>
      </dgm:t>
    </dgm:pt>
    <dgm:pt modelId="{EAB0A683-DB47-4476-9273-EDB14850F557}" type="pres">
      <dgm:prSet presAssocID="{8834370F-A51A-4DFA-BD64-80F47D4FA8B2}" presName="connTx" presStyleLbl="parChTrans1D4" presStyleIdx="14" presStyleCnt="26"/>
      <dgm:spPr/>
      <dgm:t>
        <a:bodyPr/>
        <a:lstStyle/>
        <a:p>
          <a:endParaRPr lang="zh-TW" altLang="en-US"/>
        </a:p>
      </dgm:t>
    </dgm:pt>
    <dgm:pt modelId="{7D21F331-7D47-4BAC-A0DE-1C1C1E86784F}" type="pres">
      <dgm:prSet presAssocID="{E462A1B8-C1CE-4A90-9051-6BDAAB40B044}" presName="root2" presStyleCnt="0"/>
      <dgm:spPr/>
    </dgm:pt>
    <dgm:pt modelId="{EAB1B3EB-DD4B-4992-A974-4D1BA482701D}" type="pres">
      <dgm:prSet presAssocID="{E462A1B8-C1CE-4A90-9051-6BDAAB40B044}" presName="LevelTwoTextNode" presStyleLbl="node4" presStyleIdx="14" presStyleCnt="26" custScaleX="294596" custScaleY="79687">
        <dgm:presLayoutVars>
          <dgm:chPref val="3"/>
        </dgm:presLayoutVars>
      </dgm:prSet>
      <dgm:spPr/>
      <dgm:t>
        <a:bodyPr/>
        <a:lstStyle/>
        <a:p>
          <a:endParaRPr lang="zh-TW" altLang="en-US"/>
        </a:p>
      </dgm:t>
    </dgm:pt>
    <dgm:pt modelId="{A01EAE30-7B30-4DEC-8C58-BA8B977BB37E}" type="pres">
      <dgm:prSet presAssocID="{E462A1B8-C1CE-4A90-9051-6BDAAB40B044}" presName="level3hierChild" presStyleCnt="0"/>
      <dgm:spPr/>
    </dgm:pt>
    <dgm:pt modelId="{8266A898-CAFC-4DE2-B4E7-6F393E7886CC}" type="pres">
      <dgm:prSet presAssocID="{6E6AB4AF-1D0E-44C6-B15D-8C3D4853F2E5}" presName="conn2-1" presStyleLbl="parChTrans1D4" presStyleIdx="15" presStyleCnt="26"/>
      <dgm:spPr/>
      <dgm:t>
        <a:bodyPr/>
        <a:lstStyle/>
        <a:p>
          <a:endParaRPr lang="zh-TW" altLang="en-US"/>
        </a:p>
      </dgm:t>
    </dgm:pt>
    <dgm:pt modelId="{BF16E724-903C-4C2B-8906-5F20EC6CCD3C}" type="pres">
      <dgm:prSet presAssocID="{6E6AB4AF-1D0E-44C6-B15D-8C3D4853F2E5}" presName="connTx" presStyleLbl="parChTrans1D4" presStyleIdx="15" presStyleCnt="26"/>
      <dgm:spPr/>
      <dgm:t>
        <a:bodyPr/>
        <a:lstStyle/>
        <a:p>
          <a:endParaRPr lang="zh-TW" altLang="en-US"/>
        </a:p>
      </dgm:t>
    </dgm:pt>
    <dgm:pt modelId="{79B586AD-0164-45D1-904F-1B33BE6CB447}" type="pres">
      <dgm:prSet presAssocID="{CEFF71FC-14CA-4242-B0AB-4206ECD9B1D2}" presName="root2" presStyleCnt="0"/>
      <dgm:spPr/>
    </dgm:pt>
    <dgm:pt modelId="{4E16E872-9C97-4A4C-946F-3DE342A44439}" type="pres">
      <dgm:prSet presAssocID="{CEFF71FC-14CA-4242-B0AB-4206ECD9B1D2}" presName="LevelTwoTextNode" presStyleLbl="node4" presStyleIdx="15" presStyleCnt="26" custScaleX="227323" custScaleY="78967">
        <dgm:presLayoutVars>
          <dgm:chPref val="3"/>
        </dgm:presLayoutVars>
      </dgm:prSet>
      <dgm:spPr/>
      <dgm:t>
        <a:bodyPr/>
        <a:lstStyle/>
        <a:p>
          <a:endParaRPr lang="zh-TW" altLang="en-US"/>
        </a:p>
      </dgm:t>
    </dgm:pt>
    <dgm:pt modelId="{8618FBFF-6D67-4889-B539-1E7DA87E8B14}" type="pres">
      <dgm:prSet presAssocID="{CEFF71FC-14CA-4242-B0AB-4206ECD9B1D2}" presName="level3hierChild" presStyleCnt="0"/>
      <dgm:spPr/>
    </dgm:pt>
    <dgm:pt modelId="{A2355D49-7942-4AF2-880A-DDF8870E72D6}" type="pres">
      <dgm:prSet presAssocID="{2EBF226E-4066-4719-83F0-00177CE3DD41}" presName="conn2-1" presStyleLbl="parChTrans1D3" presStyleIdx="8" presStyleCnt="13"/>
      <dgm:spPr/>
      <dgm:t>
        <a:bodyPr/>
        <a:lstStyle/>
        <a:p>
          <a:endParaRPr lang="zh-TW" altLang="en-US"/>
        </a:p>
      </dgm:t>
    </dgm:pt>
    <dgm:pt modelId="{EB80C78A-D33A-4FC3-BFCE-34A2C79A62B1}" type="pres">
      <dgm:prSet presAssocID="{2EBF226E-4066-4719-83F0-00177CE3DD41}" presName="connTx" presStyleLbl="parChTrans1D3" presStyleIdx="8" presStyleCnt="13"/>
      <dgm:spPr/>
      <dgm:t>
        <a:bodyPr/>
        <a:lstStyle/>
        <a:p>
          <a:endParaRPr lang="zh-TW" altLang="en-US"/>
        </a:p>
      </dgm:t>
    </dgm:pt>
    <dgm:pt modelId="{6E600CDC-C929-4C5D-9100-F45515AF2B06}" type="pres">
      <dgm:prSet presAssocID="{56279B9C-B610-4F81-87C8-E788CC4EFADF}" presName="root2" presStyleCnt="0"/>
      <dgm:spPr/>
    </dgm:pt>
    <dgm:pt modelId="{ECB21CD7-5D57-4385-B4C9-640E8D34573E}" type="pres">
      <dgm:prSet presAssocID="{56279B9C-B610-4F81-87C8-E788CC4EFADF}" presName="LevelTwoTextNode" presStyleLbl="node3" presStyleIdx="8" presStyleCnt="13" custScaleX="262867" custScaleY="80621">
        <dgm:presLayoutVars>
          <dgm:chPref val="3"/>
        </dgm:presLayoutVars>
      </dgm:prSet>
      <dgm:spPr/>
      <dgm:t>
        <a:bodyPr/>
        <a:lstStyle/>
        <a:p>
          <a:endParaRPr lang="zh-TW" altLang="en-US"/>
        </a:p>
      </dgm:t>
    </dgm:pt>
    <dgm:pt modelId="{869E7EE0-AE8D-4234-A875-9565548F8D6C}" type="pres">
      <dgm:prSet presAssocID="{56279B9C-B610-4F81-87C8-E788CC4EFADF}" presName="level3hierChild" presStyleCnt="0"/>
      <dgm:spPr/>
    </dgm:pt>
    <dgm:pt modelId="{6AA2FD57-76C5-4EF6-B9CC-0EE895311C5B}" type="pres">
      <dgm:prSet presAssocID="{CC62D78B-C2D3-44BA-88BD-EC3C8BC2C837}" presName="conn2-1" presStyleLbl="parChTrans1D4" presStyleIdx="16" presStyleCnt="26"/>
      <dgm:spPr/>
      <dgm:t>
        <a:bodyPr/>
        <a:lstStyle/>
        <a:p>
          <a:endParaRPr lang="zh-TW" altLang="en-US"/>
        </a:p>
      </dgm:t>
    </dgm:pt>
    <dgm:pt modelId="{73DA1AF5-3DAA-40E1-8D7E-EAA82DBD1A75}" type="pres">
      <dgm:prSet presAssocID="{CC62D78B-C2D3-44BA-88BD-EC3C8BC2C837}" presName="connTx" presStyleLbl="parChTrans1D4" presStyleIdx="16" presStyleCnt="26"/>
      <dgm:spPr/>
      <dgm:t>
        <a:bodyPr/>
        <a:lstStyle/>
        <a:p>
          <a:endParaRPr lang="zh-TW" altLang="en-US"/>
        </a:p>
      </dgm:t>
    </dgm:pt>
    <dgm:pt modelId="{103B93BD-68D8-4C6E-ACEA-66CB9B1C19CA}" type="pres">
      <dgm:prSet presAssocID="{1DB9F4D6-FCCA-4E5D-83A3-FAE9A7FAB422}" presName="root2" presStyleCnt="0"/>
      <dgm:spPr/>
    </dgm:pt>
    <dgm:pt modelId="{C06517AE-24CA-4B00-A013-1E3BF68ED50C}" type="pres">
      <dgm:prSet presAssocID="{1DB9F4D6-FCCA-4E5D-83A3-FAE9A7FAB422}" presName="LevelTwoTextNode" presStyleLbl="node4" presStyleIdx="16" presStyleCnt="26" custScaleX="294596" custScaleY="79687">
        <dgm:presLayoutVars>
          <dgm:chPref val="3"/>
        </dgm:presLayoutVars>
      </dgm:prSet>
      <dgm:spPr/>
      <dgm:t>
        <a:bodyPr/>
        <a:lstStyle/>
        <a:p>
          <a:endParaRPr lang="zh-TW" altLang="en-US"/>
        </a:p>
      </dgm:t>
    </dgm:pt>
    <dgm:pt modelId="{FF3B9752-FFDF-4A36-B10B-F011BDF0354D}" type="pres">
      <dgm:prSet presAssocID="{1DB9F4D6-FCCA-4E5D-83A3-FAE9A7FAB422}" presName="level3hierChild" presStyleCnt="0"/>
      <dgm:spPr/>
    </dgm:pt>
    <dgm:pt modelId="{54D332B3-0939-4F4E-A108-CA23727884A6}" type="pres">
      <dgm:prSet presAssocID="{73962CC7-EB46-4A1F-8F27-51C1C4E0A520}" presName="conn2-1" presStyleLbl="parChTrans1D4" presStyleIdx="17" presStyleCnt="26"/>
      <dgm:spPr/>
      <dgm:t>
        <a:bodyPr/>
        <a:lstStyle/>
        <a:p>
          <a:endParaRPr lang="zh-TW" altLang="en-US"/>
        </a:p>
      </dgm:t>
    </dgm:pt>
    <dgm:pt modelId="{3BED65D6-2403-4E0F-AC3A-7A7616499188}" type="pres">
      <dgm:prSet presAssocID="{73962CC7-EB46-4A1F-8F27-51C1C4E0A520}" presName="connTx" presStyleLbl="parChTrans1D4" presStyleIdx="17" presStyleCnt="26"/>
      <dgm:spPr/>
      <dgm:t>
        <a:bodyPr/>
        <a:lstStyle/>
        <a:p>
          <a:endParaRPr lang="zh-TW" altLang="en-US"/>
        </a:p>
      </dgm:t>
    </dgm:pt>
    <dgm:pt modelId="{A0A9803E-315F-4533-9A9A-11BE5B806C43}" type="pres">
      <dgm:prSet presAssocID="{4CB621F5-42F0-4B95-AC8B-3C084EA077E4}" presName="root2" presStyleCnt="0"/>
      <dgm:spPr/>
    </dgm:pt>
    <dgm:pt modelId="{44B35E32-1730-490B-92EF-AFC4F0A6A56B}" type="pres">
      <dgm:prSet presAssocID="{4CB621F5-42F0-4B95-AC8B-3C084EA077E4}" presName="LevelTwoTextNode" presStyleLbl="node4" presStyleIdx="17" presStyleCnt="26" custScaleX="227323" custScaleY="78967">
        <dgm:presLayoutVars>
          <dgm:chPref val="3"/>
        </dgm:presLayoutVars>
      </dgm:prSet>
      <dgm:spPr/>
      <dgm:t>
        <a:bodyPr/>
        <a:lstStyle/>
        <a:p>
          <a:endParaRPr lang="zh-TW" altLang="en-US"/>
        </a:p>
      </dgm:t>
    </dgm:pt>
    <dgm:pt modelId="{E5639072-BF73-4748-B885-99A948BA9579}" type="pres">
      <dgm:prSet presAssocID="{4CB621F5-42F0-4B95-AC8B-3C084EA077E4}" presName="level3hierChild" presStyleCnt="0"/>
      <dgm:spPr/>
    </dgm:pt>
    <dgm:pt modelId="{89D1CB54-7132-4F32-A65D-82C0F443E502}" type="pres">
      <dgm:prSet presAssocID="{A1D419DB-AD48-42E5-8ED4-BCB84679B669}" presName="conn2-1" presStyleLbl="parChTrans1D3" presStyleIdx="9" presStyleCnt="13"/>
      <dgm:spPr/>
      <dgm:t>
        <a:bodyPr/>
        <a:lstStyle/>
        <a:p>
          <a:endParaRPr lang="zh-TW" altLang="en-US"/>
        </a:p>
      </dgm:t>
    </dgm:pt>
    <dgm:pt modelId="{E118A11B-0800-4FD0-B3D7-AA5E1711F986}" type="pres">
      <dgm:prSet presAssocID="{A1D419DB-AD48-42E5-8ED4-BCB84679B669}" presName="connTx" presStyleLbl="parChTrans1D3" presStyleIdx="9" presStyleCnt="13"/>
      <dgm:spPr/>
      <dgm:t>
        <a:bodyPr/>
        <a:lstStyle/>
        <a:p>
          <a:endParaRPr lang="zh-TW" altLang="en-US"/>
        </a:p>
      </dgm:t>
    </dgm:pt>
    <dgm:pt modelId="{802CC330-756D-417A-99CA-0335BE210793}" type="pres">
      <dgm:prSet presAssocID="{320CEE7B-4B1A-4A81-8BC0-4F954918A00D}" presName="root2" presStyleCnt="0"/>
      <dgm:spPr/>
    </dgm:pt>
    <dgm:pt modelId="{F7E7D1F4-3599-4484-99FE-B34090ECA015}" type="pres">
      <dgm:prSet presAssocID="{320CEE7B-4B1A-4A81-8BC0-4F954918A00D}" presName="LevelTwoTextNode" presStyleLbl="node3" presStyleIdx="9" presStyleCnt="13" custScaleX="262867" custScaleY="80621">
        <dgm:presLayoutVars>
          <dgm:chPref val="3"/>
        </dgm:presLayoutVars>
      </dgm:prSet>
      <dgm:spPr/>
      <dgm:t>
        <a:bodyPr/>
        <a:lstStyle/>
        <a:p>
          <a:endParaRPr lang="zh-TW" altLang="en-US"/>
        </a:p>
      </dgm:t>
    </dgm:pt>
    <dgm:pt modelId="{79E4E457-EF51-4ECA-820B-46BD63EF6E89}" type="pres">
      <dgm:prSet presAssocID="{320CEE7B-4B1A-4A81-8BC0-4F954918A00D}" presName="level3hierChild" presStyleCnt="0"/>
      <dgm:spPr/>
    </dgm:pt>
    <dgm:pt modelId="{A1E74350-A799-407D-A5F1-0607EF48563D}" type="pres">
      <dgm:prSet presAssocID="{0D17359C-66E0-44DD-A44C-3B61D848D750}" presName="conn2-1" presStyleLbl="parChTrans1D4" presStyleIdx="18" presStyleCnt="26"/>
      <dgm:spPr/>
      <dgm:t>
        <a:bodyPr/>
        <a:lstStyle/>
        <a:p>
          <a:endParaRPr lang="zh-TW" altLang="en-US"/>
        </a:p>
      </dgm:t>
    </dgm:pt>
    <dgm:pt modelId="{C7A8DD01-7D8A-4400-9DAD-8DB5A218F33F}" type="pres">
      <dgm:prSet presAssocID="{0D17359C-66E0-44DD-A44C-3B61D848D750}" presName="connTx" presStyleLbl="parChTrans1D4" presStyleIdx="18" presStyleCnt="26"/>
      <dgm:spPr/>
      <dgm:t>
        <a:bodyPr/>
        <a:lstStyle/>
        <a:p>
          <a:endParaRPr lang="zh-TW" altLang="en-US"/>
        </a:p>
      </dgm:t>
    </dgm:pt>
    <dgm:pt modelId="{12A43F4C-5104-473C-BC51-017703FB65FF}" type="pres">
      <dgm:prSet presAssocID="{FD61E202-534B-4ACD-9834-D9300D0208FA}" presName="root2" presStyleCnt="0"/>
      <dgm:spPr/>
    </dgm:pt>
    <dgm:pt modelId="{2E1E8038-2A46-4440-85DA-2DD45627F31A}" type="pres">
      <dgm:prSet presAssocID="{FD61E202-534B-4ACD-9834-D9300D0208FA}" presName="LevelTwoTextNode" presStyleLbl="node4" presStyleIdx="18" presStyleCnt="26" custScaleX="294596" custScaleY="79687">
        <dgm:presLayoutVars>
          <dgm:chPref val="3"/>
        </dgm:presLayoutVars>
      </dgm:prSet>
      <dgm:spPr/>
      <dgm:t>
        <a:bodyPr/>
        <a:lstStyle/>
        <a:p>
          <a:endParaRPr lang="zh-TW" altLang="en-US"/>
        </a:p>
      </dgm:t>
    </dgm:pt>
    <dgm:pt modelId="{A91B74ED-2963-42ED-92FA-ED3C62F7D2DC}" type="pres">
      <dgm:prSet presAssocID="{FD61E202-534B-4ACD-9834-D9300D0208FA}" presName="level3hierChild" presStyleCnt="0"/>
      <dgm:spPr/>
    </dgm:pt>
    <dgm:pt modelId="{5E2E47C6-8166-43AF-96E2-567A2C6F75D3}" type="pres">
      <dgm:prSet presAssocID="{D9AE3A3A-484B-4BC2-9C0C-209C3CDAE668}" presName="conn2-1" presStyleLbl="parChTrans1D4" presStyleIdx="19" presStyleCnt="26"/>
      <dgm:spPr/>
      <dgm:t>
        <a:bodyPr/>
        <a:lstStyle/>
        <a:p>
          <a:endParaRPr lang="zh-TW" altLang="en-US"/>
        </a:p>
      </dgm:t>
    </dgm:pt>
    <dgm:pt modelId="{35BC3BF8-E036-4A89-9C64-C9734479BEBC}" type="pres">
      <dgm:prSet presAssocID="{D9AE3A3A-484B-4BC2-9C0C-209C3CDAE668}" presName="connTx" presStyleLbl="parChTrans1D4" presStyleIdx="19" presStyleCnt="26"/>
      <dgm:spPr/>
      <dgm:t>
        <a:bodyPr/>
        <a:lstStyle/>
        <a:p>
          <a:endParaRPr lang="zh-TW" altLang="en-US"/>
        </a:p>
      </dgm:t>
    </dgm:pt>
    <dgm:pt modelId="{E7404CEC-B230-43E4-85F5-F71CE821BFB8}" type="pres">
      <dgm:prSet presAssocID="{5EC16681-750B-420C-B871-182064557269}" presName="root2" presStyleCnt="0"/>
      <dgm:spPr/>
    </dgm:pt>
    <dgm:pt modelId="{82D927F4-0228-4C01-9B9F-09121B37413E}" type="pres">
      <dgm:prSet presAssocID="{5EC16681-750B-420C-B871-182064557269}" presName="LevelTwoTextNode" presStyleLbl="node4" presStyleIdx="19" presStyleCnt="26" custScaleX="227323" custScaleY="78967">
        <dgm:presLayoutVars>
          <dgm:chPref val="3"/>
        </dgm:presLayoutVars>
      </dgm:prSet>
      <dgm:spPr/>
      <dgm:t>
        <a:bodyPr/>
        <a:lstStyle/>
        <a:p>
          <a:endParaRPr lang="zh-TW" altLang="en-US"/>
        </a:p>
      </dgm:t>
    </dgm:pt>
    <dgm:pt modelId="{C2288272-4C69-4D9C-AC54-80FC10977F78}" type="pres">
      <dgm:prSet presAssocID="{5EC16681-750B-420C-B871-182064557269}" presName="level3hierChild" presStyleCnt="0"/>
      <dgm:spPr/>
    </dgm:pt>
    <dgm:pt modelId="{A43C34A2-B0D5-45E4-B127-03E75F391600}" type="pres">
      <dgm:prSet presAssocID="{A52D1A3A-0277-43E9-9589-C29C2C26BEF7}" presName="conn2-1" presStyleLbl="parChTrans1D3" presStyleIdx="10" presStyleCnt="13"/>
      <dgm:spPr/>
      <dgm:t>
        <a:bodyPr/>
        <a:lstStyle/>
        <a:p>
          <a:endParaRPr lang="zh-TW" altLang="en-US"/>
        </a:p>
      </dgm:t>
    </dgm:pt>
    <dgm:pt modelId="{7DE8FC73-419F-47E4-B17D-F0E3758E690D}" type="pres">
      <dgm:prSet presAssocID="{A52D1A3A-0277-43E9-9589-C29C2C26BEF7}" presName="connTx" presStyleLbl="parChTrans1D3" presStyleIdx="10" presStyleCnt="13"/>
      <dgm:spPr/>
      <dgm:t>
        <a:bodyPr/>
        <a:lstStyle/>
        <a:p>
          <a:endParaRPr lang="zh-TW" altLang="en-US"/>
        </a:p>
      </dgm:t>
    </dgm:pt>
    <dgm:pt modelId="{05934284-4979-4EDE-B78F-AE89D2661DBA}" type="pres">
      <dgm:prSet presAssocID="{D8836F72-F7D8-479D-BB28-D1F62EB2A2A9}" presName="root2" presStyleCnt="0"/>
      <dgm:spPr/>
    </dgm:pt>
    <dgm:pt modelId="{9B8A963E-DA3A-4BA9-BFBF-6A14DABED268}" type="pres">
      <dgm:prSet presAssocID="{D8836F72-F7D8-479D-BB28-D1F62EB2A2A9}" presName="LevelTwoTextNode" presStyleLbl="node3" presStyleIdx="10" presStyleCnt="13" custScaleX="262867" custScaleY="80621">
        <dgm:presLayoutVars>
          <dgm:chPref val="3"/>
        </dgm:presLayoutVars>
      </dgm:prSet>
      <dgm:spPr/>
      <dgm:t>
        <a:bodyPr/>
        <a:lstStyle/>
        <a:p>
          <a:endParaRPr lang="zh-TW" altLang="en-US"/>
        </a:p>
      </dgm:t>
    </dgm:pt>
    <dgm:pt modelId="{87AF961E-5C31-4AB9-8252-C7A6E000D20E}" type="pres">
      <dgm:prSet presAssocID="{D8836F72-F7D8-479D-BB28-D1F62EB2A2A9}" presName="level3hierChild" presStyleCnt="0"/>
      <dgm:spPr/>
    </dgm:pt>
    <dgm:pt modelId="{C8301CC8-777C-43F7-B947-347B266B54E0}" type="pres">
      <dgm:prSet presAssocID="{67A1BD1C-C6C7-45AC-94EE-1F3F5C8675F2}" presName="conn2-1" presStyleLbl="parChTrans1D4" presStyleIdx="20" presStyleCnt="26"/>
      <dgm:spPr/>
      <dgm:t>
        <a:bodyPr/>
        <a:lstStyle/>
        <a:p>
          <a:endParaRPr lang="zh-TW" altLang="en-US"/>
        </a:p>
      </dgm:t>
    </dgm:pt>
    <dgm:pt modelId="{D0E5B29D-8466-41BE-9B18-20BD13D1A460}" type="pres">
      <dgm:prSet presAssocID="{67A1BD1C-C6C7-45AC-94EE-1F3F5C8675F2}" presName="connTx" presStyleLbl="parChTrans1D4" presStyleIdx="20" presStyleCnt="26"/>
      <dgm:spPr/>
      <dgm:t>
        <a:bodyPr/>
        <a:lstStyle/>
        <a:p>
          <a:endParaRPr lang="zh-TW" altLang="en-US"/>
        </a:p>
      </dgm:t>
    </dgm:pt>
    <dgm:pt modelId="{03400150-FAC0-467B-9D13-BB9A897933F7}" type="pres">
      <dgm:prSet presAssocID="{2631D98F-F66B-4553-8859-553F1700CC3C}" presName="root2" presStyleCnt="0"/>
      <dgm:spPr/>
    </dgm:pt>
    <dgm:pt modelId="{148BCF4B-C865-465E-930D-DFEF966A21F3}" type="pres">
      <dgm:prSet presAssocID="{2631D98F-F66B-4553-8859-553F1700CC3C}" presName="LevelTwoTextNode" presStyleLbl="node4" presStyleIdx="20" presStyleCnt="26" custScaleX="294596" custScaleY="79687">
        <dgm:presLayoutVars>
          <dgm:chPref val="3"/>
        </dgm:presLayoutVars>
      </dgm:prSet>
      <dgm:spPr/>
      <dgm:t>
        <a:bodyPr/>
        <a:lstStyle/>
        <a:p>
          <a:endParaRPr lang="zh-TW" altLang="en-US"/>
        </a:p>
      </dgm:t>
    </dgm:pt>
    <dgm:pt modelId="{6AD775C7-556D-409B-8BAB-F0DE441A07A5}" type="pres">
      <dgm:prSet presAssocID="{2631D98F-F66B-4553-8859-553F1700CC3C}" presName="level3hierChild" presStyleCnt="0"/>
      <dgm:spPr/>
    </dgm:pt>
    <dgm:pt modelId="{2A2AC51C-2DA3-4266-B4ED-9BE4DE3F379B}" type="pres">
      <dgm:prSet presAssocID="{0ECC33DA-1DD4-407B-92CC-4E969F230B4A}" presName="conn2-1" presStyleLbl="parChTrans1D4" presStyleIdx="21" presStyleCnt="26"/>
      <dgm:spPr/>
      <dgm:t>
        <a:bodyPr/>
        <a:lstStyle/>
        <a:p>
          <a:endParaRPr lang="zh-TW" altLang="en-US"/>
        </a:p>
      </dgm:t>
    </dgm:pt>
    <dgm:pt modelId="{22CA71FD-844E-4974-ACE2-873EA7342525}" type="pres">
      <dgm:prSet presAssocID="{0ECC33DA-1DD4-407B-92CC-4E969F230B4A}" presName="connTx" presStyleLbl="parChTrans1D4" presStyleIdx="21" presStyleCnt="26"/>
      <dgm:spPr/>
      <dgm:t>
        <a:bodyPr/>
        <a:lstStyle/>
        <a:p>
          <a:endParaRPr lang="zh-TW" altLang="en-US"/>
        </a:p>
      </dgm:t>
    </dgm:pt>
    <dgm:pt modelId="{54D96939-8C16-49DF-94D6-FF0A1899D1C1}" type="pres">
      <dgm:prSet presAssocID="{7FCA86D9-4150-498B-AEAA-63D2B6FB7565}" presName="root2" presStyleCnt="0"/>
      <dgm:spPr/>
    </dgm:pt>
    <dgm:pt modelId="{AB5253BA-1D15-429C-8051-BBC66857D31E}" type="pres">
      <dgm:prSet presAssocID="{7FCA86D9-4150-498B-AEAA-63D2B6FB7565}" presName="LevelTwoTextNode" presStyleLbl="node4" presStyleIdx="21" presStyleCnt="26" custScaleX="227323" custScaleY="78967" custLinFactNeighborX="1687">
        <dgm:presLayoutVars>
          <dgm:chPref val="3"/>
        </dgm:presLayoutVars>
      </dgm:prSet>
      <dgm:spPr/>
      <dgm:t>
        <a:bodyPr/>
        <a:lstStyle/>
        <a:p>
          <a:endParaRPr lang="zh-TW" altLang="en-US"/>
        </a:p>
      </dgm:t>
    </dgm:pt>
    <dgm:pt modelId="{47AC8FCB-2A5C-4154-8AB8-D18C35CC5719}" type="pres">
      <dgm:prSet presAssocID="{7FCA86D9-4150-498B-AEAA-63D2B6FB7565}" presName="level3hierChild" presStyleCnt="0"/>
      <dgm:spPr/>
    </dgm:pt>
    <dgm:pt modelId="{95A727E4-A0BE-4D48-B529-94D46378EED6}" type="pres">
      <dgm:prSet presAssocID="{E2247DC3-8008-4F11-8252-C6F45B4B7522}" presName="conn2-1" presStyleLbl="parChTrans1D3" presStyleIdx="11" presStyleCnt="13"/>
      <dgm:spPr/>
      <dgm:t>
        <a:bodyPr/>
        <a:lstStyle/>
        <a:p>
          <a:endParaRPr lang="zh-TW" altLang="en-US"/>
        </a:p>
      </dgm:t>
    </dgm:pt>
    <dgm:pt modelId="{36025F2D-CAD8-472F-945A-0AE35521A5F8}" type="pres">
      <dgm:prSet presAssocID="{E2247DC3-8008-4F11-8252-C6F45B4B7522}" presName="connTx" presStyleLbl="parChTrans1D3" presStyleIdx="11" presStyleCnt="13"/>
      <dgm:spPr/>
      <dgm:t>
        <a:bodyPr/>
        <a:lstStyle/>
        <a:p>
          <a:endParaRPr lang="zh-TW" altLang="en-US"/>
        </a:p>
      </dgm:t>
    </dgm:pt>
    <dgm:pt modelId="{53EE8488-E8AF-4FCA-A933-46708EB77528}" type="pres">
      <dgm:prSet presAssocID="{82F00888-F96A-4792-86B9-58CDA8B7C405}" presName="root2" presStyleCnt="0"/>
      <dgm:spPr/>
    </dgm:pt>
    <dgm:pt modelId="{B1698C48-B748-45D2-83B1-4BB2FAAF3A4B}" type="pres">
      <dgm:prSet presAssocID="{82F00888-F96A-4792-86B9-58CDA8B7C405}" presName="LevelTwoTextNode" presStyleLbl="node3" presStyleIdx="11" presStyleCnt="13" custScaleX="262867" custScaleY="80621">
        <dgm:presLayoutVars>
          <dgm:chPref val="3"/>
        </dgm:presLayoutVars>
      </dgm:prSet>
      <dgm:spPr/>
      <dgm:t>
        <a:bodyPr/>
        <a:lstStyle/>
        <a:p>
          <a:endParaRPr lang="zh-TW" altLang="en-US"/>
        </a:p>
      </dgm:t>
    </dgm:pt>
    <dgm:pt modelId="{4BBCF639-B2D6-4459-8908-BC1657FF4898}" type="pres">
      <dgm:prSet presAssocID="{82F00888-F96A-4792-86B9-58CDA8B7C405}" presName="level3hierChild" presStyleCnt="0"/>
      <dgm:spPr/>
    </dgm:pt>
    <dgm:pt modelId="{875D0175-1883-447C-A8E5-0A2C0C3A27BC}" type="pres">
      <dgm:prSet presAssocID="{23C4B128-AE42-4327-8A0C-8FEEAB3702B0}" presName="conn2-1" presStyleLbl="parChTrans1D4" presStyleIdx="22" presStyleCnt="26"/>
      <dgm:spPr/>
      <dgm:t>
        <a:bodyPr/>
        <a:lstStyle/>
        <a:p>
          <a:endParaRPr lang="zh-TW" altLang="en-US"/>
        </a:p>
      </dgm:t>
    </dgm:pt>
    <dgm:pt modelId="{521D118C-46AE-4FDD-9E66-5448ED122D57}" type="pres">
      <dgm:prSet presAssocID="{23C4B128-AE42-4327-8A0C-8FEEAB3702B0}" presName="connTx" presStyleLbl="parChTrans1D4" presStyleIdx="22" presStyleCnt="26"/>
      <dgm:spPr/>
      <dgm:t>
        <a:bodyPr/>
        <a:lstStyle/>
        <a:p>
          <a:endParaRPr lang="zh-TW" altLang="en-US"/>
        </a:p>
      </dgm:t>
    </dgm:pt>
    <dgm:pt modelId="{D648BB47-C7FB-4F4F-B65F-25008FF1ADB9}" type="pres">
      <dgm:prSet presAssocID="{FF662D9A-9039-4D54-9DFA-D3DEC3BA66B0}" presName="root2" presStyleCnt="0"/>
      <dgm:spPr/>
    </dgm:pt>
    <dgm:pt modelId="{BCA74ED0-BA92-44CA-8764-2222B5F352E4}" type="pres">
      <dgm:prSet presAssocID="{FF662D9A-9039-4D54-9DFA-D3DEC3BA66B0}" presName="LevelTwoTextNode" presStyleLbl="node4" presStyleIdx="22" presStyleCnt="26" custScaleX="294596" custScaleY="76817">
        <dgm:presLayoutVars>
          <dgm:chPref val="3"/>
        </dgm:presLayoutVars>
      </dgm:prSet>
      <dgm:spPr/>
      <dgm:t>
        <a:bodyPr/>
        <a:lstStyle/>
        <a:p>
          <a:endParaRPr lang="zh-TW" altLang="en-US"/>
        </a:p>
      </dgm:t>
    </dgm:pt>
    <dgm:pt modelId="{8A19D172-DC39-4BB4-96F9-37C9D12053F0}" type="pres">
      <dgm:prSet presAssocID="{FF662D9A-9039-4D54-9DFA-D3DEC3BA66B0}" presName="level3hierChild" presStyleCnt="0"/>
      <dgm:spPr/>
    </dgm:pt>
    <dgm:pt modelId="{732B42A5-94BE-4164-98F6-E9180A532037}" type="pres">
      <dgm:prSet presAssocID="{B44783BB-29FD-42FD-95E5-B619000ABC96}" presName="conn2-1" presStyleLbl="parChTrans1D4" presStyleIdx="23" presStyleCnt="26"/>
      <dgm:spPr/>
      <dgm:t>
        <a:bodyPr/>
        <a:lstStyle/>
        <a:p>
          <a:endParaRPr lang="zh-TW" altLang="en-US"/>
        </a:p>
      </dgm:t>
    </dgm:pt>
    <dgm:pt modelId="{EF22A762-0A49-4F9F-8175-90923BDE7DE0}" type="pres">
      <dgm:prSet presAssocID="{B44783BB-29FD-42FD-95E5-B619000ABC96}" presName="connTx" presStyleLbl="parChTrans1D4" presStyleIdx="23" presStyleCnt="26"/>
      <dgm:spPr/>
      <dgm:t>
        <a:bodyPr/>
        <a:lstStyle/>
        <a:p>
          <a:endParaRPr lang="zh-TW" altLang="en-US"/>
        </a:p>
      </dgm:t>
    </dgm:pt>
    <dgm:pt modelId="{7C241B59-C451-461B-B164-44B0476A5605}" type="pres">
      <dgm:prSet presAssocID="{8C0B8302-FDF4-425B-A9E9-156BC2D34DFB}" presName="root2" presStyleCnt="0"/>
      <dgm:spPr/>
    </dgm:pt>
    <dgm:pt modelId="{C999573D-EEF7-49CB-9F41-C6A3FF615BB6}" type="pres">
      <dgm:prSet presAssocID="{8C0B8302-FDF4-425B-A9E9-156BC2D34DFB}" presName="LevelTwoTextNode" presStyleLbl="node4" presStyleIdx="23" presStyleCnt="26" custScaleX="227323" custScaleY="78967">
        <dgm:presLayoutVars>
          <dgm:chPref val="3"/>
        </dgm:presLayoutVars>
      </dgm:prSet>
      <dgm:spPr/>
      <dgm:t>
        <a:bodyPr/>
        <a:lstStyle/>
        <a:p>
          <a:endParaRPr lang="zh-TW" altLang="en-US"/>
        </a:p>
      </dgm:t>
    </dgm:pt>
    <dgm:pt modelId="{942991CE-A95E-46D1-9A75-3C1C9BCDADD8}" type="pres">
      <dgm:prSet presAssocID="{8C0B8302-FDF4-425B-A9E9-156BC2D34DFB}" presName="level3hierChild" presStyleCnt="0"/>
      <dgm:spPr/>
    </dgm:pt>
    <dgm:pt modelId="{006AC586-CD2F-40F7-8CFD-55122CE61457}" type="pres">
      <dgm:prSet presAssocID="{CA047393-4A02-49A1-A031-DB093EA966BD}" presName="conn2-1" presStyleLbl="parChTrans1D2" presStyleIdx="3" presStyleCnt="4"/>
      <dgm:spPr/>
      <dgm:t>
        <a:bodyPr/>
        <a:lstStyle/>
        <a:p>
          <a:endParaRPr lang="zh-TW" altLang="en-US"/>
        </a:p>
      </dgm:t>
    </dgm:pt>
    <dgm:pt modelId="{365EC5CE-552C-4A92-8CBB-CD8497726ED1}" type="pres">
      <dgm:prSet presAssocID="{CA047393-4A02-49A1-A031-DB093EA966BD}" presName="connTx" presStyleLbl="parChTrans1D2" presStyleIdx="3" presStyleCnt="4"/>
      <dgm:spPr/>
      <dgm:t>
        <a:bodyPr/>
        <a:lstStyle/>
        <a:p>
          <a:endParaRPr lang="zh-TW" altLang="en-US"/>
        </a:p>
      </dgm:t>
    </dgm:pt>
    <dgm:pt modelId="{C7EC7BFD-6D0E-4697-B0A6-5B5DA9D590E1}" type="pres">
      <dgm:prSet presAssocID="{B26EB8F3-7717-441D-8878-97A6FF6015E1}" presName="root2" presStyleCnt="0"/>
      <dgm:spPr/>
    </dgm:pt>
    <dgm:pt modelId="{8DB8B6D2-C9A8-438C-A98C-F97E51B5E861}" type="pres">
      <dgm:prSet presAssocID="{B26EB8F3-7717-441D-8878-97A6FF6015E1}" presName="LevelTwoTextNode" presStyleLbl="node2" presStyleIdx="3" presStyleCnt="4" custScaleX="81579" custScaleY="163159">
        <dgm:presLayoutVars>
          <dgm:chPref val="3"/>
        </dgm:presLayoutVars>
      </dgm:prSet>
      <dgm:spPr/>
      <dgm:t>
        <a:bodyPr/>
        <a:lstStyle/>
        <a:p>
          <a:endParaRPr lang="zh-TW" altLang="en-US"/>
        </a:p>
      </dgm:t>
    </dgm:pt>
    <dgm:pt modelId="{59E7E603-5F9A-4A52-BEFF-B8C4E5994E0C}" type="pres">
      <dgm:prSet presAssocID="{B26EB8F3-7717-441D-8878-97A6FF6015E1}" presName="level3hierChild" presStyleCnt="0"/>
      <dgm:spPr/>
    </dgm:pt>
    <dgm:pt modelId="{02F44082-5241-4570-8E56-0DFA08CA1099}" type="pres">
      <dgm:prSet presAssocID="{5E1FDEAA-5312-464D-9129-AF0F0410F03D}" presName="conn2-1" presStyleLbl="parChTrans1D3" presStyleIdx="12" presStyleCnt="13"/>
      <dgm:spPr/>
      <dgm:t>
        <a:bodyPr/>
        <a:lstStyle/>
        <a:p>
          <a:endParaRPr lang="zh-TW" altLang="en-US"/>
        </a:p>
      </dgm:t>
    </dgm:pt>
    <dgm:pt modelId="{45EF566F-65C3-4F5E-92B1-1FE72B3D1054}" type="pres">
      <dgm:prSet presAssocID="{5E1FDEAA-5312-464D-9129-AF0F0410F03D}" presName="connTx" presStyleLbl="parChTrans1D3" presStyleIdx="12" presStyleCnt="13"/>
      <dgm:spPr/>
      <dgm:t>
        <a:bodyPr/>
        <a:lstStyle/>
        <a:p>
          <a:endParaRPr lang="zh-TW" altLang="en-US"/>
        </a:p>
      </dgm:t>
    </dgm:pt>
    <dgm:pt modelId="{E3807B74-424B-4211-B8FB-E91481D06567}" type="pres">
      <dgm:prSet presAssocID="{D6BFA2AD-B7D6-443D-BF9C-99D4CDFDFC95}" presName="root2" presStyleCnt="0"/>
      <dgm:spPr/>
    </dgm:pt>
    <dgm:pt modelId="{CC88BBBC-71B5-4B89-B51B-741425A83607}" type="pres">
      <dgm:prSet presAssocID="{D6BFA2AD-B7D6-443D-BF9C-99D4CDFDFC95}" presName="LevelTwoTextNode" presStyleLbl="node3" presStyleIdx="12" presStyleCnt="13" custScaleX="262867" custScaleY="80621">
        <dgm:presLayoutVars>
          <dgm:chPref val="3"/>
        </dgm:presLayoutVars>
      </dgm:prSet>
      <dgm:spPr/>
      <dgm:t>
        <a:bodyPr/>
        <a:lstStyle/>
        <a:p>
          <a:endParaRPr lang="zh-TW" altLang="en-US"/>
        </a:p>
      </dgm:t>
    </dgm:pt>
    <dgm:pt modelId="{E5A7A3A5-39C8-4E82-970E-13A9BBD3E6D8}" type="pres">
      <dgm:prSet presAssocID="{D6BFA2AD-B7D6-443D-BF9C-99D4CDFDFC95}" presName="level3hierChild" presStyleCnt="0"/>
      <dgm:spPr/>
    </dgm:pt>
    <dgm:pt modelId="{1A67B292-94A6-4BEA-9A53-6D38DB59A011}" type="pres">
      <dgm:prSet presAssocID="{5CCBA8A5-ED9C-413A-AA7B-79754BC00182}" presName="conn2-1" presStyleLbl="parChTrans1D4" presStyleIdx="24" presStyleCnt="26"/>
      <dgm:spPr/>
      <dgm:t>
        <a:bodyPr/>
        <a:lstStyle/>
        <a:p>
          <a:endParaRPr lang="zh-TW" altLang="en-US"/>
        </a:p>
      </dgm:t>
    </dgm:pt>
    <dgm:pt modelId="{BA6CB3C7-0B03-45B6-88C4-43481C7596F9}" type="pres">
      <dgm:prSet presAssocID="{5CCBA8A5-ED9C-413A-AA7B-79754BC00182}" presName="connTx" presStyleLbl="parChTrans1D4" presStyleIdx="24" presStyleCnt="26"/>
      <dgm:spPr/>
      <dgm:t>
        <a:bodyPr/>
        <a:lstStyle/>
        <a:p>
          <a:endParaRPr lang="zh-TW" altLang="en-US"/>
        </a:p>
      </dgm:t>
    </dgm:pt>
    <dgm:pt modelId="{487808E5-EA01-4F81-9ACE-FB4FB76E3BC7}" type="pres">
      <dgm:prSet presAssocID="{9BD77FA6-6051-4A0B-96F4-81C1CEBE39E9}" presName="root2" presStyleCnt="0"/>
      <dgm:spPr/>
    </dgm:pt>
    <dgm:pt modelId="{7754751A-667B-4D05-8B09-49CC986ED515}" type="pres">
      <dgm:prSet presAssocID="{9BD77FA6-6051-4A0B-96F4-81C1CEBE39E9}" presName="LevelTwoTextNode" presStyleLbl="node4" presStyleIdx="24" presStyleCnt="26" custScaleX="294596" custScaleY="79687">
        <dgm:presLayoutVars>
          <dgm:chPref val="3"/>
        </dgm:presLayoutVars>
      </dgm:prSet>
      <dgm:spPr/>
      <dgm:t>
        <a:bodyPr/>
        <a:lstStyle/>
        <a:p>
          <a:endParaRPr lang="zh-TW" altLang="en-US"/>
        </a:p>
      </dgm:t>
    </dgm:pt>
    <dgm:pt modelId="{C0965B2E-A1A7-42EC-83B1-D613D8A963C6}" type="pres">
      <dgm:prSet presAssocID="{9BD77FA6-6051-4A0B-96F4-81C1CEBE39E9}" presName="level3hierChild" presStyleCnt="0"/>
      <dgm:spPr/>
    </dgm:pt>
    <dgm:pt modelId="{79169DB9-DE0E-418B-8909-6A2DBB14EC6D}" type="pres">
      <dgm:prSet presAssocID="{11320F8C-5B27-4194-AB57-5263A5F62582}" presName="conn2-1" presStyleLbl="parChTrans1D4" presStyleIdx="25" presStyleCnt="26"/>
      <dgm:spPr/>
      <dgm:t>
        <a:bodyPr/>
        <a:lstStyle/>
        <a:p>
          <a:endParaRPr lang="zh-TW" altLang="en-US"/>
        </a:p>
      </dgm:t>
    </dgm:pt>
    <dgm:pt modelId="{AC36746C-1C94-4467-B911-399BD32CA927}" type="pres">
      <dgm:prSet presAssocID="{11320F8C-5B27-4194-AB57-5263A5F62582}" presName="connTx" presStyleLbl="parChTrans1D4" presStyleIdx="25" presStyleCnt="26"/>
      <dgm:spPr/>
      <dgm:t>
        <a:bodyPr/>
        <a:lstStyle/>
        <a:p>
          <a:endParaRPr lang="zh-TW" altLang="en-US"/>
        </a:p>
      </dgm:t>
    </dgm:pt>
    <dgm:pt modelId="{0F36DE32-9513-4994-8602-3DE271A50E41}" type="pres">
      <dgm:prSet presAssocID="{26507814-920C-46B8-BC23-24D7E5A3F1C0}" presName="root2" presStyleCnt="0"/>
      <dgm:spPr/>
    </dgm:pt>
    <dgm:pt modelId="{03F285E4-9A81-4E3B-9E98-49B9164FC5A5}" type="pres">
      <dgm:prSet presAssocID="{26507814-920C-46B8-BC23-24D7E5A3F1C0}" presName="LevelTwoTextNode" presStyleLbl="node4" presStyleIdx="25" presStyleCnt="26" custScaleX="227323" custScaleY="78967">
        <dgm:presLayoutVars>
          <dgm:chPref val="3"/>
        </dgm:presLayoutVars>
      </dgm:prSet>
      <dgm:spPr/>
      <dgm:t>
        <a:bodyPr/>
        <a:lstStyle/>
        <a:p>
          <a:endParaRPr lang="zh-TW" altLang="en-US"/>
        </a:p>
      </dgm:t>
    </dgm:pt>
    <dgm:pt modelId="{626EAD8F-AB75-472A-BE89-9B93214CE941}" type="pres">
      <dgm:prSet presAssocID="{26507814-920C-46B8-BC23-24D7E5A3F1C0}" presName="level3hierChild" presStyleCnt="0"/>
      <dgm:spPr/>
    </dgm:pt>
  </dgm:ptLst>
  <dgm:cxnLst>
    <dgm:cxn modelId="{FF20F337-6AF9-4BF3-81E3-4B9E0843B0E6}" type="presOf" srcId="{0D17359C-66E0-44DD-A44C-3B61D848D750}" destId="{C7A8DD01-7D8A-4400-9DAD-8DB5A218F33F}" srcOrd="1" destOrd="0" presId="urn:microsoft.com/office/officeart/2005/8/layout/hierarchy2"/>
    <dgm:cxn modelId="{6BC3E748-2F94-42BE-B4D9-BD6017F1D6EF}" type="presOf" srcId="{D9AE3A3A-484B-4BC2-9C0C-209C3CDAE668}" destId="{5E2E47C6-8166-43AF-96E2-567A2C6F75D3}" srcOrd="0" destOrd="0" presId="urn:microsoft.com/office/officeart/2005/8/layout/hierarchy2"/>
    <dgm:cxn modelId="{6F6143D3-3F8A-4CF4-B3AB-29D0516C02F3}" type="presOf" srcId="{23C4B128-AE42-4327-8A0C-8FEEAB3702B0}" destId="{875D0175-1883-447C-A8E5-0A2C0C3A27BC}" srcOrd="0" destOrd="0" presId="urn:microsoft.com/office/officeart/2005/8/layout/hierarchy2"/>
    <dgm:cxn modelId="{81C9652D-C84E-4E86-A387-B3D2AA86E767}" type="presOf" srcId="{D84DAEE8-77E1-451F-80F8-0A44BD7DC3F4}" destId="{54E54080-1F40-4ECB-B28C-EF80F3BCA320}" srcOrd="0" destOrd="0" presId="urn:microsoft.com/office/officeart/2005/8/layout/hierarchy2"/>
    <dgm:cxn modelId="{3BEF4506-C734-4292-AD51-B2B83AE989BB}" type="presOf" srcId="{8834370F-A51A-4DFA-BD64-80F47D4FA8B2}" destId="{0DE5685E-424C-4900-941A-0473EDD86F50}" srcOrd="0" destOrd="0" presId="urn:microsoft.com/office/officeart/2005/8/layout/hierarchy2"/>
    <dgm:cxn modelId="{67F9077B-3DD6-4B9C-A619-B8D4557B273A}" srcId="{09631AF2-6391-432E-8FC5-EC46B6F05CE7}" destId="{50CF9F86-05C5-4433-9D10-0E1B41C1CA45}" srcOrd="0" destOrd="0" parTransId="{0ED4AD13-CB60-4428-A0E8-F9BDAEEF56EC}" sibTransId="{A4771E12-61D7-4066-A519-9B7DAD207003}"/>
    <dgm:cxn modelId="{37ADE21B-BCC8-4820-9245-D7E6A7B4762D}" type="presOf" srcId="{B26EB8F3-7717-441D-8878-97A6FF6015E1}" destId="{8DB8B6D2-C9A8-438C-A98C-F97E51B5E861}" srcOrd="0" destOrd="0" presId="urn:microsoft.com/office/officeart/2005/8/layout/hierarchy2"/>
    <dgm:cxn modelId="{4A2D6508-F36E-4BAF-9932-AE14125BCAEF}" type="presOf" srcId="{56279B9C-B610-4F81-87C8-E788CC4EFADF}" destId="{ECB21CD7-5D57-4385-B4C9-640E8D34573E}" srcOrd="0" destOrd="0" presId="urn:microsoft.com/office/officeart/2005/8/layout/hierarchy2"/>
    <dgm:cxn modelId="{1A4C2C69-2C39-42FF-BF8A-0EFCF6591590}" type="presOf" srcId="{6E6AB4AF-1D0E-44C6-B15D-8C3D4853F2E5}" destId="{8266A898-CAFC-4DE2-B4E7-6F393E7886CC}" srcOrd="0" destOrd="0" presId="urn:microsoft.com/office/officeart/2005/8/layout/hierarchy2"/>
    <dgm:cxn modelId="{C435867C-5922-47A8-AEBB-A7DB32FA1517}" srcId="{2A7C42F2-ACEE-4B28-B2AF-3614D3313450}" destId="{2C76B1E6-B75D-46A8-98F9-11F2F4E9DEB9}" srcOrd="1" destOrd="0" parTransId="{DF98143B-3E2F-4FFE-AC08-C7F3A5912E55}" sibTransId="{2B07BB8C-5C2B-4F6B-B931-FFAC6E3D124A}"/>
    <dgm:cxn modelId="{C3395D3B-245D-4324-B224-4E3CD506D60E}" srcId="{2631D98F-F66B-4553-8859-553F1700CC3C}" destId="{7FCA86D9-4150-498B-AEAA-63D2B6FB7565}" srcOrd="0" destOrd="0" parTransId="{0ECC33DA-1DD4-407B-92CC-4E969F230B4A}" sibTransId="{715580AE-DF9D-4A83-BF35-7B8DDCDCAC52}"/>
    <dgm:cxn modelId="{7309CD93-930B-4081-8AA2-27B063CEF935}" srcId="{44540DCE-112E-4FD7-A26F-24021998FB7E}" destId="{F87E4DE6-CC7E-41BE-99B5-06D200ADC14F}" srcOrd="0" destOrd="0" parTransId="{E57027A7-1D6C-415D-AE2D-DF49F531FA2C}" sibTransId="{8626D8B3-44DD-45BA-BEF1-EBD8CE15EE92}"/>
    <dgm:cxn modelId="{9ACE5E58-C562-4AFA-B873-D50B2DB6ABD0}" srcId="{50CF9F86-05C5-4433-9D10-0E1B41C1CA45}" destId="{B26EB8F3-7717-441D-8878-97A6FF6015E1}" srcOrd="3" destOrd="0" parTransId="{CA047393-4A02-49A1-A031-DB093EA966BD}" sibTransId="{5B21D45C-1A5E-4C5E-B1CE-F1E58B7CDD8C}"/>
    <dgm:cxn modelId="{2A64CC1E-757E-4F1A-B3B6-2E6EF4A7E347}" srcId="{D6BFA2AD-B7D6-443D-BF9C-99D4CDFDFC95}" destId="{9BD77FA6-6051-4A0B-96F4-81C1CEBE39E9}" srcOrd="0" destOrd="0" parTransId="{5CCBA8A5-ED9C-413A-AA7B-79754BC00182}" sibTransId="{16E02AC3-96AB-4DC6-A527-71C856527A77}"/>
    <dgm:cxn modelId="{BE533248-4007-4791-8128-DE5E7BEA1971}" type="presOf" srcId="{8C0B8302-FDF4-425B-A9E9-156BC2D34DFB}" destId="{C999573D-EEF7-49CB-9F41-C6A3FF615BB6}" srcOrd="0" destOrd="0" presId="urn:microsoft.com/office/officeart/2005/8/layout/hierarchy2"/>
    <dgm:cxn modelId="{EB229860-07F3-4A6F-8BBE-13C2967B930F}" type="presOf" srcId="{CA047393-4A02-49A1-A031-DB093EA966BD}" destId="{006AC586-CD2F-40F7-8CFD-55122CE61457}" srcOrd="0" destOrd="0" presId="urn:microsoft.com/office/officeart/2005/8/layout/hierarchy2"/>
    <dgm:cxn modelId="{7738BCF3-DA7F-4852-8394-78212F09156F}" type="presOf" srcId="{D9AE3A3A-484B-4BC2-9C0C-209C3CDAE668}" destId="{35BC3BF8-E036-4A89-9C64-C9734479BEBC}" srcOrd="1" destOrd="0" presId="urn:microsoft.com/office/officeart/2005/8/layout/hierarchy2"/>
    <dgm:cxn modelId="{BEF18070-A532-454E-B92A-E0139F883BE3}" srcId="{B9EF524F-4F3B-480C-8C65-8E3A193B6ACC}" destId="{E462A1B8-C1CE-4A90-9051-6BDAAB40B044}" srcOrd="0" destOrd="0" parTransId="{8834370F-A51A-4DFA-BD64-80F47D4FA8B2}" sibTransId="{45E7BD66-5CA1-4F88-A397-D43CB5847711}"/>
    <dgm:cxn modelId="{815A28B1-C83B-4F32-B76B-F3A716D39AFA}" srcId="{067B4412-BA8C-4B13-B2C7-E571A63782CC}" destId="{ACD2E853-A005-4D53-BCEC-C103A1207FC3}" srcOrd="0" destOrd="0" parTransId="{CB21BBF2-8D57-4F56-AF3A-177E0175E5F3}" sibTransId="{142A195E-0083-41FF-9A54-9E907AFF78B6}"/>
    <dgm:cxn modelId="{1614D55B-1F63-45F4-83B7-8A4B0234F4A1}" type="presOf" srcId="{C156B48A-C638-4B6A-BE63-322010A6C1E3}" destId="{8CB27429-DAAF-4D45-BD1D-7DED6AF90D33}" srcOrd="1" destOrd="0" presId="urn:microsoft.com/office/officeart/2005/8/layout/hierarchy2"/>
    <dgm:cxn modelId="{B6ACB466-5A16-474A-82B8-C67319D7B81F}" type="presOf" srcId="{5CCBA8A5-ED9C-413A-AA7B-79754BC00182}" destId="{BA6CB3C7-0B03-45B6-88C4-43481C7596F9}" srcOrd="1" destOrd="0" presId="urn:microsoft.com/office/officeart/2005/8/layout/hierarchy2"/>
    <dgm:cxn modelId="{4938411E-4E13-44EB-954F-71F8F237C6DC}" type="presOf" srcId="{E57027A7-1D6C-415D-AE2D-DF49F531FA2C}" destId="{F6C850FC-E860-4423-B306-B44524DEF6B1}" srcOrd="0" destOrd="0" presId="urn:microsoft.com/office/officeart/2005/8/layout/hierarchy2"/>
    <dgm:cxn modelId="{92F806DA-DA16-496B-8C2E-CE6C8036A8E6}" type="presOf" srcId="{0BB81CE5-C3CE-4A59-BD12-8C49AC7C8B1D}" destId="{FC0766A7-1EB9-426D-A22C-3FD1B0FA8D2D}" srcOrd="0" destOrd="0" presId="urn:microsoft.com/office/officeart/2005/8/layout/hierarchy2"/>
    <dgm:cxn modelId="{8D29EF2B-AECE-472A-979D-354BC9DEC042}" type="presOf" srcId="{09631AF2-6391-432E-8FC5-EC46B6F05CE7}" destId="{C47C8257-E544-49BD-B8B9-87CD63DDB669}" srcOrd="0" destOrd="0" presId="urn:microsoft.com/office/officeart/2005/8/layout/hierarchy2"/>
    <dgm:cxn modelId="{A42584CF-ACA0-48A5-880D-0B69B1AE42AA}" type="presOf" srcId="{0C9B4A41-5577-43EE-9F01-ED00259F7E7C}" destId="{C382A748-41B0-4BE8-A488-DFBAAAB1819C}" srcOrd="1" destOrd="0" presId="urn:microsoft.com/office/officeart/2005/8/layout/hierarchy2"/>
    <dgm:cxn modelId="{623A5ADC-8A94-4DEE-ACA5-43C3CECEF2B6}" type="presOf" srcId="{CEFF71FC-14CA-4242-B0AB-4206ECD9B1D2}" destId="{4E16E872-9C97-4A4C-946F-3DE342A44439}" srcOrd="0" destOrd="0" presId="urn:microsoft.com/office/officeart/2005/8/layout/hierarchy2"/>
    <dgm:cxn modelId="{CD90EF0E-E11F-4781-A9C2-979A93420155}" srcId="{FD61E202-534B-4ACD-9834-D9300D0208FA}" destId="{5EC16681-750B-420C-B871-182064557269}" srcOrd="0" destOrd="0" parTransId="{D9AE3A3A-484B-4BC2-9C0C-209C3CDAE668}" sibTransId="{33D854AE-9F26-4B9E-A418-D113EFD15FC9}"/>
    <dgm:cxn modelId="{5B4A3CD4-AF84-484E-90FB-413CAF29737C}" type="presOf" srcId="{27494560-C236-47BE-9DB3-86F51961696C}" destId="{F041592B-B643-496D-87C7-43D1006CC8BA}" srcOrd="1" destOrd="0" presId="urn:microsoft.com/office/officeart/2005/8/layout/hierarchy2"/>
    <dgm:cxn modelId="{B6709B8E-7F69-432D-B6A8-07CACFF9BB3C}" type="presOf" srcId="{10B5E870-B75A-4206-9360-B7BB04F6E429}" destId="{11A97E56-3064-4F85-81DA-60D5C7CDEBA5}" srcOrd="1" destOrd="0" presId="urn:microsoft.com/office/officeart/2005/8/layout/hierarchy2"/>
    <dgm:cxn modelId="{1D4C7AF0-9583-4FD0-A205-8B5FC6458DE3}" srcId="{50CF9F86-05C5-4433-9D10-0E1B41C1CA45}" destId="{433CABFB-4D68-4E1E-BB7B-57EE006D9664}" srcOrd="1" destOrd="0" parTransId="{E751D0FE-1EDA-4775-9F01-3558E219BC79}" sibTransId="{CE817FDB-6863-48B8-AD5F-E277C1201FA7}"/>
    <dgm:cxn modelId="{D140433C-706F-4846-9D68-7EC4355247BA}" type="presOf" srcId="{DF98143B-3E2F-4FFE-AC08-C7F3A5912E55}" destId="{06CA234D-411C-4169-B072-BAE231200C2D}" srcOrd="0" destOrd="0" presId="urn:microsoft.com/office/officeart/2005/8/layout/hierarchy2"/>
    <dgm:cxn modelId="{AF01F24F-CA3A-4008-9CE3-831D54362B37}" type="presOf" srcId="{DF41EE93-E987-4313-9E13-EC23B13EA486}" destId="{DF656EC9-77B8-4C7E-A1B7-8DD3E2DC0960}" srcOrd="1" destOrd="0" presId="urn:microsoft.com/office/officeart/2005/8/layout/hierarchy2"/>
    <dgm:cxn modelId="{97E65F0D-2B6D-4D31-8F8A-A37B4D7973B7}" srcId="{1DB9F4D6-FCCA-4E5D-83A3-FAE9A7FAB422}" destId="{4CB621F5-42F0-4B95-AC8B-3C084EA077E4}" srcOrd="0" destOrd="0" parTransId="{73962CC7-EB46-4A1F-8F27-51C1C4E0A520}" sibTransId="{B86A2350-BC6A-4CD2-AF69-097FFB80337F}"/>
    <dgm:cxn modelId="{3DBFE6EF-6D74-42A5-96D9-4922D4688C23}" srcId="{2A7C42F2-ACEE-4B28-B2AF-3614D3313450}" destId="{5B39E670-3C87-4860-BF81-1B847710B3FB}" srcOrd="2" destOrd="0" parTransId="{3520140B-C392-498A-9111-0B0952127917}" sibTransId="{F696BF00-BFCE-4424-AA62-65436239789C}"/>
    <dgm:cxn modelId="{30A7F774-8191-44D5-98A1-D80FAC1169A2}" type="presOf" srcId="{4CB621F5-42F0-4B95-AC8B-3C084EA077E4}" destId="{44B35E32-1730-490B-92EF-AFC4F0A6A56B}" srcOrd="0" destOrd="0" presId="urn:microsoft.com/office/officeart/2005/8/layout/hierarchy2"/>
    <dgm:cxn modelId="{920896DF-A3E9-4BF8-999B-E171A3FB20A4}" type="presOf" srcId="{391CAB7F-DDCF-469F-9750-0B99CE3F6459}" destId="{4B1E05D4-B9FD-40A4-86DA-8F79494505CA}" srcOrd="1" destOrd="0" presId="urn:microsoft.com/office/officeart/2005/8/layout/hierarchy2"/>
    <dgm:cxn modelId="{D49D540B-F72F-491A-B5FA-9CD8E4F413FD}" type="presOf" srcId="{E2247DC3-8008-4F11-8252-C6F45B4B7522}" destId="{36025F2D-CAD8-472F-945A-0AE35521A5F8}" srcOrd="1" destOrd="0" presId="urn:microsoft.com/office/officeart/2005/8/layout/hierarchy2"/>
    <dgm:cxn modelId="{239D9206-30A7-4EAE-8118-329063525E35}" type="presOf" srcId="{67F50230-F808-4A81-AA77-BB74DD969F6F}" destId="{868FB442-908A-4A6D-A72C-92FC3D8A1D0A}" srcOrd="0" destOrd="0" presId="urn:microsoft.com/office/officeart/2005/8/layout/hierarchy2"/>
    <dgm:cxn modelId="{7C89B514-A538-43E4-9A50-30F64EE87073}" type="presOf" srcId="{FF662D9A-9039-4D54-9DFA-D3DEC3BA66B0}" destId="{BCA74ED0-BA92-44CA-8764-2222B5F352E4}" srcOrd="0" destOrd="0" presId="urn:microsoft.com/office/officeart/2005/8/layout/hierarchy2"/>
    <dgm:cxn modelId="{81D7B7C2-2D1C-4476-9D9E-C91AC2E65BF0}" srcId="{B1252E80-48C7-40D5-968F-4EAA0144B29E}" destId="{82F00888-F96A-4792-86B9-58CDA8B7C405}" srcOrd="5" destOrd="0" parTransId="{E2247DC3-8008-4F11-8252-C6F45B4B7522}" sibTransId="{EC4C7C20-54D1-4A9D-8FD0-AE5E8FB2E518}"/>
    <dgm:cxn modelId="{9F2CA0BE-5B84-440D-B471-8D921339C31C}" type="presOf" srcId="{CB21BBF2-8D57-4F56-AF3A-177E0175E5F3}" destId="{DFC5FAA0-A5E2-41E1-B7C4-A3B3C9A755E9}" srcOrd="1" destOrd="0" presId="urn:microsoft.com/office/officeart/2005/8/layout/hierarchy2"/>
    <dgm:cxn modelId="{9D6317EE-BAF2-4A17-B8B5-C5992F5518A4}" type="presOf" srcId="{2631D98F-F66B-4553-8859-553F1700CC3C}" destId="{148BCF4B-C865-465E-930D-DFEF966A21F3}" srcOrd="0" destOrd="0" presId="urn:microsoft.com/office/officeart/2005/8/layout/hierarchy2"/>
    <dgm:cxn modelId="{EB264F82-8F52-43DC-9100-F7792C5AF778}" type="presOf" srcId="{50CF9F86-05C5-4433-9D10-0E1B41C1CA45}" destId="{4E28EF4B-6E88-4A1D-AE01-8042183F654B}" srcOrd="0" destOrd="0" presId="urn:microsoft.com/office/officeart/2005/8/layout/hierarchy2"/>
    <dgm:cxn modelId="{990457AF-261B-4675-B19B-4293C2DF62BE}" type="presOf" srcId="{A02386F8-B251-4ADF-9765-1D413A1490B2}" destId="{B1FB46AC-CF99-45C3-856D-1E3627F5B9DA}" srcOrd="0" destOrd="0" presId="urn:microsoft.com/office/officeart/2005/8/layout/hierarchy2"/>
    <dgm:cxn modelId="{6DE69889-EC02-4711-A439-0E8292F56362}" type="presOf" srcId="{5CCBA8A5-ED9C-413A-AA7B-79754BC00182}" destId="{1A67B292-94A6-4BEA-9A53-6D38DB59A011}" srcOrd="0" destOrd="0" presId="urn:microsoft.com/office/officeart/2005/8/layout/hierarchy2"/>
    <dgm:cxn modelId="{94945472-3257-4849-8DE7-F4843A4A8116}" type="presOf" srcId="{0ECC33DA-1DD4-407B-92CC-4E969F230B4A}" destId="{2A2AC51C-2DA3-4266-B4ED-9BE4DE3F379B}" srcOrd="0" destOrd="0" presId="urn:microsoft.com/office/officeart/2005/8/layout/hierarchy2"/>
    <dgm:cxn modelId="{A2D9DFE8-B101-4A3B-88EE-B503937B3DEA}" type="presOf" srcId="{E57027A7-1D6C-415D-AE2D-DF49F531FA2C}" destId="{37D80D65-55E6-437A-ACDA-10101D721C17}" srcOrd="1" destOrd="0" presId="urn:microsoft.com/office/officeart/2005/8/layout/hierarchy2"/>
    <dgm:cxn modelId="{D16B12DB-5246-411F-B9F1-26E411BC4D63}" type="presOf" srcId="{67A1BD1C-C6C7-45AC-94EE-1F3F5C8675F2}" destId="{C8301CC8-777C-43F7-B947-347B266B54E0}" srcOrd="0" destOrd="0" presId="urn:microsoft.com/office/officeart/2005/8/layout/hierarchy2"/>
    <dgm:cxn modelId="{38991956-D283-411C-8461-F2AA9F5DF604}" type="presOf" srcId="{7FCA86D9-4150-498B-AEAA-63D2B6FB7565}" destId="{AB5253BA-1D15-429C-8051-BBC66857D31E}" srcOrd="0" destOrd="0" presId="urn:microsoft.com/office/officeart/2005/8/layout/hierarchy2"/>
    <dgm:cxn modelId="{89AEEFA2-9D07-4D82-AF72-D79A5E7528F0}" type="presOf" srcId="{F87E4DE6-CC7E-41BE-99B5-06D200ADC14F}" destId="{1603241A-56E4-4A43-BEC1-8A95FD44A264}" srcOrd="0" destOrd="0" presId="urn:microsoft.com/office/officeart/2005/8/layout/hierarchy2"/>
    <dgm:cxn modelId="{D2540288-9E0B-44CC-B234-EE7D8F34F8B7}" type="presOf" srcId="{E751D0FE-1EDA-4775-9F01-3558E219BC79}" destId="{066FE32F-D826-40D0-855D-1FC4D658D466}" srcOrd="0" destOrd="0" presId="urn:microsoft.com/office/officeart/2005/8/layout/hierarchy2"/>
    <dgm:cxn modelId="{D872CF7B-53D8-4FE7-B77A-D05B15161A0D}" srcId="{01DE08A7-1EAF-43DA-808F-707BF0D6EC44}" destId="{A446BCCD-D62A-4299-AF26-F32CED44EB5F}" srcOrd="0" destOrd="0" parTransId="{49EB0343-E057-4155-B3C5-45AA353361B6}" sibTransId="{BC1AB3C8-67F7-4352-A6EE-8FA273EB167B}"/>
    <dgm:cxn modelId="{6F74FA0E-34AA-40DE-A0AF-B76ACA78E18E}" srcId="{2C76B1E6-B75D-46A8-98F9-11F2F4E9DEB9}" destId="{21F028A7-7927-43F2-8FD3-4F2F91AFC67E}" srcOrd="0" destOrd="0" parTransId="{27494560-C236-47BE-9DB3-86F51961696C}" sibTransId="{FF132190-029B-41CA-9934-1FC0C85C6B62}"/>
    <dgm:cxn modelId="{EE955A35-AC75-4878-A370-305D1A661E50}" srcId="{ACD2E853-A005-4D53-BCEC-C103A1207FC3}" destId="{8D744905-D15A-4FC8-8CC6-DE03BF160197}" srcOrd="0" destOrd="0" parTransId="{69F25884-6393-4F2E-9690-1E45A463F7A2}" sibTransId="{7EAD9BBA-81E9-45F6-A805-04B5326C6FE6}"/>
    <dgm:cxn modelId="{93162A94-6830-4C17-841A-59EBC3D4EB55}" srcId="{B1252E80-48C7-40D5-968F-4EAA0144B29E}" destId="{56279B9C-B610-4F81-87C8-E788CC4EFADF}" srcOrd="2" destOrd="0" parTransId="{2EBF226E-4066-4719-83F0-00177CE3DD41}" sibTransId="{41AB5B88-B4A8-416B-8A8E-214CE0336618}"/>
    <dgm:cxn modelId="{CDC5F3F1-EF51-4F14-AA96-791D503C00A2}" type="presOf" srcId="{3520140B-C392-498A-9111-0B0952127917}" destId="{D7E39270-42A6-4D22-8988-9C96B0351EA9}" srcOrd="1" destOrd="0" presId="urn:microsoft.com/office/officeart/2005/8/layout/hierarchy2"/>
    <dgm:cxn modelId="{829C35E1-9C84-4E7F-9B2B-59A8FCC4D2E6}" type="presOf" srcId="{83D7CBF0-7842-4292-A915-AF769CD22975}" destId="{6790B6F4-10C7-4B51-A414-729D1F551CAA}" srcOrd="0" destOrd="0" presId="urn:microsoft.com/office/officeart/2005/8/layout/hierarchy2"/>
    <dgm:cxn modelId="{F22C54CA-DC90-44D0-8779-56BE2D36CE63}" type="presOf" srcId="{2A7C42F2-ACEE-4B28-B2AF-3614D3313450}" destId="{F6D4255A-6166-40D7-8A6C-7F0D70B07BD5}" srcOrd="0" destOrd="0" presId="urn:microsoft.com/office/officeart/2005/8/layout/hierarchy2"/>
    <dgm:cxn modelId="{94447F86-961E-408E-9CAD-D4C466859740}" srcId="{171A121D-546E-435D-8D05-BCC68AE7DC82}" destId="{CB6081F4-15CD-4B37-9BFA-B41FA8FF7EAC}" srcOrd="0" destOrd="0" parTransId="{0010B6F1-BF99-46BC-AA0F-1037B7C6A9DC}" sibTransId="{4EDE16C8-BB0B-4AD9-8A29-2AB04798A6CC}"/>
    <dgm:cxn modelId="{D0ABF43A-FE70-46D7-BB41-3769DD1346F7}" type="presOf" srcId="{A446BCCD-D62A-4299-AF26-F32CED44EB5F}" destId="{28010889-05D7-449C-AC46-9A3FB21C90B2}" srcOrd="0" destOrd="0" presId="urn:microsoft.com/office/officeart/2005/8/layout/hierarchy2"/>
    <dgm:cxn modelId="{3C8F585A-73EF-4CCA-A92F-E6F50D8449F4}" type="presOf" srcId="{B44783BB-29FD-42FD-95E5-B619000ABC96}" destId="{EF22A762-0A49-4F9F-8175-90923BDE7DE0}" srcOrd="1" destOrd="0" presId="urn:microsoft.com/office/officeart/2005/8/layout/hierarchy2"/>
    <dgm:cxn modelId="{8DDA6533-9209-4C04-9820-172E70235581}" type="presOf" srcId="{0ECC33DA-1DD4-407B-92CC-4E969F230B4A}" destId="{22CA71FD-844E-4974-ACE2-873EA7342525}" srcOrd="1" destOrd="0" presId="urn:microsoft.com/office/officeart/2005/8/layout/hierarchy2"/>
    <dgm:cxn modelId="{E4A054E0-83C4-40E8-B4CC-97ACA36E3BAC}" type="presOf" srcId="{171A121D-546E-435D-8D05-BCC68AE7DC82}" destId="{4A058239-C0AF-4B31-A466-7CFD0E59C097}" srcOrd="0" destOrd="0" presId="urn:microsoft.com/office/officeart/2005/8/layout/hierarchy2"/>
    <dgm:cxn modelId="{7AAF017C-F3F8-4658-AC9E-0D72307552E0}" srcId="{82F00888-F96A-4792-86B9-58CDA8B7C405}" destId="{FF662D9A-9039-4D54-9DFA-D3DEC3BA66B0}" srcOrd="0" destOrd="0" parTransId="{23C4B128-AE42-4327-8A0C-8FEEAB3702B0}" sibTransId="{2F1277B8-07B2-47A8-A1AD-F311B00A0B80}"/>
    <dgm:cxn modelId="{0BE50470-3790-4EB9-9A5B-B1651BC70C10}" srcId="{B1252E80-48C7-40D5-968F-4EAA0144B29E}" destId="{067B4412-BA8C-4B13-B2C7-E571A63782CC}" srcOrd="0" destOrd="0" parTransId="{A26B60B9-2E03-4D45-AC5B-E80888115FF9}" sibTransId="{810038FF-586C-4E6B-994C-41900DC0AD88}"/>
    <dgm:cxn modelId="{4E8197B1-6DCC-469E-8CAE-BB77EB2BD754}" type="presOf" srcId="{DF98143B-3E2F-4FFE-AC08-C7F3A5912E55}" destId="{3D77106C-5CF1-42CC-AEEE-DE1F9C72A3F1}" srcOrd="1" destOrd="0" presId="urn:microsoft.com/office/officeart/2005/8/layout/hierarchy2"/>
    <dgm:cxn modelId="{E8EFD3B7-5E76-49F1-AD23-848D4AC13C7F}" type="presOf" srcId="{D84DAEE8-77E1-451F-80F8-0A44BD7DC3F4}" destId="{43F81D0E-93CD-4CE7-A2B3-D9CF6E35B144}" srcOrd="1" destOrd="0" presId="urn:microsoft.com/office/officeart/2005/8/layout/hierarchy2"/>
    <dgm:cxn modelId="{2013F21D-85DE-4B5E-92F1-A4E12CF51F7F}" type="presOf" srcId="{69F25884-6393-4F2E-9690-1E45A463F7A2}" destId="{312C5430-6CCE-4BDE-9592-38534DE52AFB}" srcOrd="0" destOrd="0" presId="urn:microsoft.com/office/officeart/2005/8/layout/hierarchy2"/>
    <dgm:cxn modelId="{FED16B24-C3C3-41A3-A2A9-F85CE2C6EADA}" srcId="{F87E4DE6-CC7E-41BE-99B5-06D200ADC14F}" destId="{A5AAD5E9-977C-40A4-A476-FD4C167D936D}" srcOrd="0" destOrd="0" parTransId="{299D56E2-76F9-4B62-A0A1-3CB05D2D1AD1}" sibTransId="{80A4E0E2-C7A3-4B97-8F18-51FDAC3A3953}"/>
    <dgm:cxn modelId="{4005E219-0A75-4A9C-B22A-E50D65C1DB81}" srcId="{433CABFB-4D68-4E1E-BB7B-57EE006D9664}" destId="{44540DCE-112E-4FD7-A26F-24021998FB7E}" srcOrd="1" destOrd="0" parTransId="{D14D08E0-7B7D-48A8-84E0-AA5BC5C65588}" sibTransId="{9ABF962C-891B-4928-A565-8A147D8304BB}"/>
    <dgm:cxn modelId="{95E30098-6A44-41A2-B748-A416F0D65421}" srcId="{711C1AD1-59D0-498E-94C2-63C042D695BF}" destId="{CFB514C7-9757-4251-9C4C-643F13A23B9D}" srcOrd="0" destOrd="0" parTransId="{0ECB1520-1CCC-4AEF-81DB-156BFD2A1B6C}" sibTransId="{F408E0D4-FE71-4071-8BCE-7230EA927218}"/>
    <dgm:cxn modelId="{C8A52458-D954-401B-9B0B-89A7DA237D50}" srcId="{320CEE7B-4B1A-4A81-8BC0-4F954918A00D}" destId="{FD61E202-534B-4ACD-9834-D9300D0208FA}" srcOrd="0" destOrd="0" parTransId="{0D17359C-66E0-44DD-A44C-3B61D848D750}" sibTransId="{BCAC58F1-5DC9-434F-A277-1599344D0482}"/>
    <dgm:cxn modelId="{301DEADA-561B-408E-9715-289CBEAEFE9E}" type="presOf" srcId="{A1D419DB-AD48-42E5-8ED4-BCB84679B669}" destId="{89D1CB54-7132-4F32-A65D-82C0F443E502}" srcOrd="0" destOrd="0" presId="urn:microsoft.com/office/officeart/2005/8/layout/hierarchy2"/>
    <dgm:cxn modelId="{BB035107-1040-4773-B432-9971E7BF076B}" type="presOf" srcId="{8834370F-A51A-4DFA-BD64-80F47D4FA8B2}" destId="{EAB0A683-DB47-4476-9273-EDB14850F557}" srcOrd="1" destOrd="0" presId="urn:microsoft.com/office/officeart/2005/8/layout/hierarchy2"/>
    <dgm:cxn modelId="{1B6299BC-B7CA-4E1E-9014-49C32EAB5D6C}" type="presOf" srcId="{E462A1B8-C1CE-4A90-9051-6BDAAB40B044}" destId="{EAB1B3EB-DD4B-4992-A974-4D1BA482701D}" srcOrd="0" destOrd="0" presId="urn:microsoft.com/office/officeart/2005/8/layout/hierarchy2"/>
    <dgm:cxn modelId="{BC8641D5-26DE-4AD4-BC85-955C493B14D8}" srcId="{2A7C42F2-ACEE-4B28-B2AF-3614D3313450}" destId="{ADE04474-8CF1-46D1-AC3B-53961F39AF6C}" srcOrd="0" destOrd="0" parTransId="{E107C658-2C9C-442E-AAF8-1945EEF6E4FC}" sibTransId="{5D4550AF-5431-498B-BA11-D3333158281D}"/>
    <dgm:cxn modelId="{9547E04F-89D4-4EA3-8AC9-D64BE306C037}" type="presOf" srcId="{73962CC7-EB46-4A1F-8F27-51C1C4E0A520}" destId="{54D332B3-0939-4F4E-A108-CA23727884A6}" srcOrd="0" destOrd="0" presId="urn:microsoft.com/office/officeart/2005/8/layout/hierarchy2"/>
    <dgm:cxn modelId="{619A48EE-7DB7-4182-A99B-168D275624F7}" type="presOf" srcId="{711C1AD1-59D0-498E-94C2-63C042D695BF}" destId="{BED54FC6-0BE6-4EC6-A1E7-A5FFFAC43FB3}" srcOrd="0" destOrd="0" presId="urn:microsoft.com/office/officeart/2005/8/layout/hierarchy2"/>
    <dgm:cxn modelId="{1A63D033-07C4-4AEC-9BD8-281729F9988B}" srcId="{50CF9F86-05C5-4433-9D10-0E1B41C1CA45}" destId="{2A7C42F2-ACEE-4B28-B2AF-3614D3313450}" srcOrd="0" destOrd="0" parTransId="{D4C21B7E-C30A-4282-8B23-EB9B8DF6D181}" sibTransId="{3359E0DF-167D-4DBF-B3EB-7639100B7610}"/>
    <dgm:cxn modelId="{90D21E43-6E7D-43C7-B9F4-722463481700}" type="presOf" srcId="{244A4190-B0D5-4377-918E-EEB8609A74B5}" destId="{7B9BA678-A744-4F16-95D5-ABB564EAB083}" srcOrd="1" destOrd="0" presId="urn:microsoft.com/office/officeart/2005/8/layout/hierarchy2"/>
    <dgm:cxn modelId="{A4A025C7-7223-405C-9754-64CAC71BF24F}" type="presOf" srcId="{CC62D78B-C2D3-44BA-88BD-EC3C8BC2C837}" destId="{73DA1AF5-3DAA-40E1-8D7E-EAA82DBD1A75}" srcOrd="1" destOrd="0" presId="urn:microsoft.com/office/officeart/2005/8/layout/hierarchy2"/>
    <dgm:cxn modelId="{A61B2ABF-BDD7-4489-804D-EAD004C82E0A}" srcId="{B1252E80-48C7-40D5-968F-4EAA0144B29E}" destId="{D8836F72-F7D8-479D-BB28-D1F62EB2A2A9}" srcOrd="4" destOrd="0" parTransId="{A52D1A3A-0277-43E9-9589-C29C2C26BEF7}" sibTransId="{87ECB44B-E43A-416E-AED4-6ADB783B43F1}"/>
    <dgm:cxn modelId="{AF48065C-4CEF-4BD9-BA0D-BD76EA82B345}" type="presOf" srcId="{244A4190-B0D5-4377-918E-EEB8609A74B5}" destId="{927CB1D5-DD30-4279-AA3E-C19816BF8D52}" srcOrd="0" destOrd="0" presId="urn:microsoft.com/office/officeart/2005/8/layout/hierarchy2"/>
    <dgm:cxn modelId="{2C242526-F56E-4987-836F-A9071FDEB4CF}" type="presOf" srcId="{DF41EE93-E987-4313-9E13-EC23B13EA486}" destId="{A82175F1-210C-4402-B7A2-D5B63DC3B392}" srcOrd="0" destOrd="0" presId="urn:microsoft.com/office/officeart/2005/8/layout/hierarchy2"/>
    <dgm:cxn modelId="{CA7648AE-96B2-4DB9-913F-3CB7CBA8E7ED}" type="presOf" srcId="{B44783BB-29FD-42FD-95E5-B619000ABC96}" destId="{732B42A5-94BE-4164-98F6-E9180A532037}" srcOrd="0" destOrd="0" presId="urn:microsoft.com/office/officeart/2005/8/layout/hierarchy2"/>
    <dgm:cxn modelId="{64EA1565-9118-476C-A3DA-F583EBD90575}" srcId="{D8836F72-F7D8-479D-BB28-D1F62EB2A2A9}" destId="{2631D98F-F66B-4553-8859-553F1700CC3C}" srcOrd="0" destOrd="0" parTransId="{67A1BD1C-C6C7-45AC-94EE-1F3F5C8675F2}" sibTransId="{C8706C58-4DC6-493D-901F-A03414CAA72F}"/>
    <dgm:cxn modelId="{29C22DBC-6245-4BEF-8C56-4622AE2EC1B8}" type="presOf" srcId="{A52D1A3A-0277-43E9-9589-C29C2C26BEF7}" destId="{A43C34A2-B0D5-45E4-B127-03E75F391600}" srcOrd="0" destOrd="0" presId="urn:microsoft.com/office/officeart/2005/8/layout/hierarchy2"/>
    <dgm:cxn modelId="{8C26D303-E9BC-4A82-A751-7D4ECE6C4501}" type="presOf" srcId="{5E1FDEAA-5312-464D-9129-AF0F0410F03D}" destId="{45EF566F-65C3-4F5E-92B1-1FE72B3D1054}" srcOrd="1" destOrd="0" presId="urn:microsoft.com/office/officeart/2005/8/layout/hierarchy2"/>
    <dgm:cxn modelId="{C3951758-FDE4-4565-8973-5A4E9D359769}" type="presOf" srcId="{1DB9F4D6-FCCA-4E5D-83A3-FAE9A7FAB422}" destId="{C06517AE-24CA-4B00-A013-1E3BF68ED50C}" srcOrd="0" destOrd="0" presId="urn:microsoft.com/office/officeart/2005/8/layout/hierarchy2"/>
    <dgm:cxn modelId="{994D09DE-4CF1-4DDC-9B33-04EC6FB01AA7}" srcId="{FF662D9A-9039-4D54-9DFA-D3DEC3BA66B0}" destId="{8C0B8302-FDF4-425B-A9E9-156BC2D34DFB}" srcOrd="0" destOrd="0" parTransId="{B44783BB-29FD-42FD-95E5-B619000ABC96}" sibTransId="{A72CA3A3-5B96-4722-A731-166F0A07D01C}"/>
    <dgm:cxn modelId="{488C8A9F-38E1-46D1-9A16-739B42C1C22E}" type="presOf" srcId="{44540DCE-112E-4FD7-A26F-24021998FB7E}" destId="{D7503830-9399-4383-8003-CBF5D384E11D}" srcOrd="0" destOrd="0" presId="urn:microsoft.com/office/officeart/2005/8/layout/hierarchy2"/>
    <dgm:cxn modelId="{A794B774-141E-4A7F-B54B-432A5189CA50}" type="presOf" srcId="{CC62D78B-C2D3-44BA-88BD-EC3C8BC2C837}" destId="{6AA2FD57-76C5-4EF6-B9CC-0EE895311C5B}" srcOrd="0" destOrd="0" presId="urn:microsoft.com/office/officeart/2005/8/layout/hierarchy2"/>
    <dgm:cxn modelId="{E59929B7-E836-4AEF-9CFD-9A31B029891B}" type="presOf" srcId="{391CAB7F-DDCF-469F-9750-0B99CE3F6459}" destId="{3B5814C3-02AC-4FD2-A6C6-993773B6ECE8}" srcOrd="0" destOrd="0" presId="urn:microsoft.com/office/officeart/2005/8/layout/hierarchy2"/>
    <dgm:cxn modelId="{D5DCE418-8CA7-4D97-8861-FD110400BCEB}" type="presOf" srcId="{49EB0343-E057-4155-B3C5-45AA353361B6}" destId="{30320B1F-77F4-4970-9539-7FCA354C1BA0}" srcOrd="1" destOrd="0" presId="urn:microsoft.com/office/officeart/2005/8/layout/hierarchy2"/>
    <dgm:cxn modelId="{1032E1EA-C56A-4475-86E9-C6496793C770}" type="presOf" srcId="{CA047393-4A02-49A1-A031-DB093EA966BD}" destId="{365EC5CE-552C-4A92-8CBB-CD8497726ED1}" srcOrd="1" destOrd="0" presId="urn:microsoft.com/office/officeart/2005/8/layout/hierarchy2"/>
    <dgm:cxn modelId="{BFD6FB9E-7BDD-4221-A7E4-D831840BEC66}" type="presOf" srcId="{CB6081F4-15CD-4B37-9BFA-B41FA8FF7EAC}" destId="{3C9EFA8D-7C67-4DC6-BF25-B14AD589153D}" srcOrd="0" destOrd="0" presId="urn:microsoft.com/office/officeart/2005/8/layout/hierarchy2"/>
    <dgm:cxn modelId="{216980A6-9503-447E-A8E5-7DCD3D480A94}" srcId="{A446BCCD-D62A-4299-AF26-F32CED44EB5F}" destId="{7790A946-B6DD-4206-935A-5A122BC36BF9}" srcOrd="0" destOrd="0" parTransId="{0C9B4A41-5577-43EE-9F01-ED00259F7E7C}" sibTransId="{D7EC7E8B-76ED-4A9F-A1D5-84E24ADD334A}"/>
    <dgm:cxn modelId="{45E20B1C-34EA-4719-B0B4-5D8A0A75AB59}" type="presOf" srcId="{69F25884-6393-4F2E-9690-1E45A463F7A2}" destId="{6119B074-9A08-4CF5-A1F5-8AC282A0DE7A}" srcOrd="1" destOrd="0" presId="urn:microsoft.com/office/officeart/2005/8/layout/hierarchy2"/>
    <dgm:cxn modelId="{9DA5410C-AF3B-4D02-B0F7-05E80D8CD7B6}" srcId="{56279B9C-B610-4F81-87C8-E788CC4EFADF}" destId="{1DB9F4D6-FCCA-4E5D-83A3-FAE9A7FAB422}" srcOrd="0" destOrd="0" parTransId="{CC62D78B-C2D3-44BA-88BD-EC3C8BC2C837}" sibTransId="{3DE5B24F-02E4-4388-867D-C46EF799FE28}"/>
    <dgm:cxn modelId="{7271CAC0-0A9C-4CC6-AAE7-D08B3893FB3C}" type="presOf" srcId="{23C4B128-AE42-4327-8A0C-8FEEAB3702B0}" destId="{521D118C-46AE-4FDD-9E66-5448ED122D57}" srcOrd="1" destOrd="0" presId="urn:microsoft.com/office/officeart/2005/8/layout/hierarchy2"/>
    <dgm:cxn modelId="{A34FBE69-F8DD-462B-86B8-5753001582A8}" type="presOf" srcId="{CB21BBF2-8D57-4F56-AF3A-177E0175E5F3}" destId="{AF971112-B43B-4F55-A689-C0167C15F6C3}" srcOrd="0" destOrd="0" presId="urn:microsoft.com/office/officeart/2005/8/layout/hierarchy2"/>
    <dgm:cxn modelId="{D29E7718-48E4-4E87-B672-9399393C8A4A}" type="presOf" srcId="{24F7C413-08DF-4339-AB95-066670BEFC78}" destId="{081F7A04-86CC-48D6-B04A-C53EE45234DF}" srcOrd="0" destOrd="0" presId="urn:microsoft.com/office/officeart/2005/8/layout/hierarchy2"/>
    <dgm:cxn modelId="{F8167D93-51CD-4F1F-AB67-FA04144CD1DD}" type="presOf" srcId="{D14D08E0-7B7D-48A8-84E0-AA5BC5C65588}" destId="{7C73D7BA-1B44-4423-9B05-BD398BFC1D87}" srcOrd="0" destOrd="0" presId="urn:microsoft.com/office/officeart/2005/8/layout/hierarchy2"/>
    <dgm:cxn modelId="{DC03DC0F-A7C4-465E-9568-39A46EFAA33C}" srcId="{B26EB8F3-7717-441D-8878-97A6FF6015E1}" destId="{D6BFA2AD-B7D6-443D-BF9C-99D4CDFDFC95}" srcOrd="0" destOrd="0" parTransId="{5E1FDEAA-5312-464D-9129-AF0F0410F03D}" sibTransId="{BC29E721-2EB7-4F83-9953-D052D2F7984E}"/>
    <dgm:cxn modelId="{B6117491-3A4B-49B4-8195-DEB66E23AAA0}" type="presOf" srcId="{FD61E202-534B-4ACD-9834-D9300D0208FA}" destId="{2E1E8038-2A46-4440-85DA-2DD45627F31A}" srcOrd="0" destOrd="0" presId="urn:microsoft.com/office/officeart/2005/8/layout/hierarchy2"/>
    <dgm:cxn modelId="{61B56609-C78C-472A-AEB9-10B39C3247D1}" type="presOf" srcId="{8D744905-D15A-4FC8-8CC6-DE03BF160197}" destId="{42A5449C-B93A-42C0-AA9B-2988B8BB0ACC}" srcOrd="0" destOrd="0" presId="urn:microsoft.com/office/officeart/2005/8/layout/hierarchy2"/>
    <dgm:cxn modelId="{E9C5B39D-CE7D-48F5-AE95-6A7A3CACB520}" type="presOf" srcId="{5EC16681-750B-420C-B871-182064557269}" destId="{82D927F4-0228-4C01-9B9F-09121B37413E}" srcOrd="0" destOrd="0" presId="urn:microsoft.com/office/officeart/2005/8/layout/hierarchy2"/>
    <dgm:cxn modelId="{DFFF0D46-1EA4-46BB-BA66-D87C29BACAB1}" type="presOf" srcId="{11320F8C-5B27-4194-AB57-5263A5F62582}" destId="{79169DB9-DE0E-418B-8909-6A2DBB14EC6D}" srcOrd="0" destOrd="0" presId="urn:microsoft.com/office/officeart/2005/8/layout/hierarchy2"/>
    <dgm:cxn modelId="{D21F23D5-EC03-4D79-A627-43D69091E61C}" type="presOf" srcId="{0ECB1520-1CCC-4AEF-81DB-156BFD2A1B6C}" destId="{67FF2AE9-D2B6-4922-B986-E50535A5105A}" srcOrd="0" destOrd="0" presId="urn:microsoft.com/office/officeart/2005/8/layout/hierarchy2"/>
    <dgm:cxn modelId="{D45E6797-D65C-4EBD-A1F0-2B92375A0EE2}" type="presOf" srcId="{73962CC7-EB46-4A1F-8F27-51C1C4E0A520}" destId="{3BED65D6-2403-4E0F-AC3A-7A7616499188}" srcOrd="1" destOrd="0" presId="urn:microsoft.com/office/officeart/2005/8/layout/hierarchy2"/>
    <dgm:cxn modelId="{CCC6B37F-7AC2-4D50-B02A-2984649B012A}" type="presOf" srcId="{5B39E670-3C87-4860-BF81-1B847710B3FB}" destId="{0887E866-A2A1-4BD9-AC9B-B2D9B75CF305}" srcOrd="0" destOrd="0" presId="urn:microsoft.com/office/officeart/2005/8/layout/hierarchy2"/>
    <dgm:cxn modelId="{D652CCED-3FB1-46D1-8DA6-F1A3DEAC1135}" type="presOf" srcId="{9BD77FA6-6051-4A0B-96F4-81C1CEBE39E9}" destId="{7754751A-667B-4D05-8B09-49CC986ED515}" srcOrd="0" destOrd="0" presId="urn:microsoft.com/office/officeart/2005/8/layout/hierarchy2"/>
    <dgm:cxn modelId="{B0858DEF-B713-428F-B70D-64BAFF28E833}" srcId="{E462A1B8-C1CE-4A90-9051-6BDAAB40B044}" destId="{CEFF71FC-14CA-4242-B0AB-4206ECD9B1D2}" srcOrd="0" destOrd="0" parTransId="{6E6AB4AF-1D0E-44C6-B15D-8C3D4853F2E5}" sibTransId="{45F9F1AE-7326-4DD2-8C46-F0B5801AB626}"/>
    <dgm:cxn modelId="{BFF10899-E6C5-4B04-B6FD-1B1C9C61752C}" type="presOf" srcId="{D4C21B7E-C30A-4282-8B23-EB9B8DF6D181}" destId="{7C8554C4-E0D1-4D99-B2B9-2001ED1822AF}" srcOrd="1" destOrd="0" presId="urn:microsoft.com/office/officeart/2005/8/layout/hierarchy2"/>
    <dgm:cxn modelId="{BEAD9713-DC3A-4BC0-A3CD-C4A6D6E14551}" type="presOf" srcId="{2C76B1E6-B75D-46A8-98F9-11F2F4E9DEB9}" destId="{286CDC1F-30DD-4651-95C4-11DC43390C3A}" srcOrd="0" destOrd="0" presId="urn:microsoft.com/office/officeart/2005/8/layout/hierarchy2"/>
    <dgm:cxn modelId="{86610965-4B0D-446D-AC81-769ED87A0FBB}" type="presOf" srcId="{0C643E70-DED6-4FCA-B86C-51C35D52E33A}" destId="{44CA37B0-354D-439E-92D3-3874E3786951}" srcOrd="0" destOrd="0" presId="urn:microsoft.com/office/officeart/2005/8/layout/hierarchy2"/>
    <dgm:cxn modelId="{DD4F16C1-E6FC-41EA-8DCF-D0223E94B9BC}" srcId="{CB6081F4-15CD-4B37-9BFA-B41FA8FF7EAC}" destId="{0BB81CE5-C3CE-4A59-BD12-8C49AC7C8B1D}" srcOrd="0" destOrd="0" parTransId="{391CAB7F-DDCF-469F-9750-0B99CE3F6459}" sibTransId="{E9A0B17E-A45F-4CB7-8D00-BB06506AD80F}"/>
    <dgm:cxn modelId="{891B8A03-09E9-4378-8921-90058658A68C}" type="presOf" srcId="{21F028A7-7927-43F2-8FD3-4F2F91AFC67E}" destId="{84CCBB22-24DA-4181-B16A-24367F7CD59B}" srcOrd="0" destOrd="0" presId="urn:microsoft.com/office/officeart/2005/8/layout/hierarchy2"/>
    <dgm:cxn modelId="{4019AE21-E7D3-488A-942F-ADE81A8CDEEC}" type="presOf" srcId="{ADE04474-8CF1-46D1-AC3B-53961F39AF6C}" destId="{E9168288-80F9-4FC7-9873-2389EE8A3BBD}" srcOrd="0" destOrd="0" presId="urn:microsoft.com/office/officeart/2005/8/layout/hierarchy2"/>
    <dgm:cxn modelId="{4980E902-E2AE-48D0-8321-6B4410CDF8AF}" type="presOf" srcId="{11320F8C-5B27-4194-AB57-5263A5F62582}" destId="{AC36746C-1C94-4467-B911-399BD32CA927}" srcOrd="1" destOrd="0" presId="urn:microsoft.com/office/officeart/2005/8/layout/hierarchy2"/>
    <dgm:cxn modelId="{9BC6DAEE-6C8F-47FD-B28C-7B9B0EC16DF2}" type="presOf" srcId="{67A1BD1C-C6C7-45AC-94EE-1F3F5C8675F2}" destId="{D0E5B29D-8466-41BE-9B18-20BD13D1A460}" srcOrd="1" destOrd="0" presId="urn:microsoft.com/office/officeart/2005/8/layout/hierarchy2"/>
    <dgm:cxn modelId="{A76305FC-EAC6-4D91-86FE-DD958120DACB}" type="presOf" srcId="{D6BFA2AD-B7D6-443D-BF9C-99D4CDFDFC95}" destId="{CC88BBBC-71B5-4B89-B51B-741425A83607}" srcOrd="0" destOrd="0" presId="urn:microsoft.com/office/officeart/2005/8/layout/hierarchy2"/>
    <dgm:cxn modelId="{2AB73C7A-FBDE-4914-A830-C2C131E5A5E1}" type="presOf" srcId="{49EB0343-E057-4155-B3C5-45AA353361B6}" destId="{4B9A1477-3EFD-4E5D-8104-348074AC7852}" srcOrd="0" destOrd="0" presId="urn:microsoft.com/office/officeart/2005/8/layout/hierarchy2"/>
    <dgm:cxn modelId="{C5DBF054-F324-44F3-A67F-86C5ED2A3BD1}" type="presOf" srcId="{82F00888-F96A-4792-86B9-58CDA8B7C405}" destId="{B1698C48-B748-45D2-83B1-4BB2FAAF3A4B}" srcOrd="0" destOrd="0" presId="urn:microsoft.com/office/officeart/2005/8/layout/hierarchy2"/>
    <dgm:cxn modelId="{76E19396-D3EC-42BB-A0C1-A6D5B38E3B7D}" type="presOf" srcId="{E751D0FE-1EDA-4775-9F01-3558E219BC79}" destId="{34C0A976-17BE-4024-95EB-E8285BD51CC5}" srcOrd="1" destOrd="0" presId="urn:microsoft.com/office/officeart/2005/8/layout/hierarchy2"/>
    <dgm:cxn modelId="{E0961974-22DD-4AF9-AF88-F16DB2ED32D3}" type="presOf" srcId="{0010B6F1-BF99-46BC-AA0F-1037B7C6A9DC}" destId="{C6FA3F48-810A-4A50-AA07-5E1F0A2A5E06}" srcOrd="0" destOrd="0" presId="urn:microsoft.com/office/officeart/2005/8/layout/hierarchy2"/>
    <dgm:cxn modelId="{0265BF23-8CD0-433C-9B87-4B3CCCA42465}" type="presOf" srcId="{67F50230-F808-4A81-AA77-BB74DD969F6F}" destId="{B7D3C1C0-E69F-4EF6-B85C-331F9CBA0BB3}" srcOrd="1" destOrd="0" presId="urn:microsoft.com/office/officeart/2005/8/layout/hierarchy2"/>
    <dgm:cxn modelId="{E6522C84-B9CF-4AB1-9527-0103443B6782}" type="presOf" srcId="{2EBF226E-4066-4719-83F0-00177CE3DD41}" destId="{EB80C78A-D33A-4FC3-BFCE-34A2C79A62B1}" srcOrd="1" destOrd="0" presId="urn:microsoft.com/office/officeart/2005/8/layout/hierarchy2"/>
    <dgm:cxn modelId="{61AE9324-344F-4BC2-B8F8-A69278665589}" type="presOf" srcId="{7790A946-B6DD-4206-935A-5A122BC36BF9}" destId="{032B6DBC-DA84-4414-94C1-06C270E00017}" srcOrd="0" destOrd="0" presId="urn:microsoft.com/office/officeart/2005/8/layout/hierarchy2"/>
    <dgm:cxn modelId="{8610BCC3-1B07-40F4-90C0-59B2A0B0F26B}" srcId="{433CABFB-4D68-4E1E-BB7B-57EE006D9664}" destId="{171A121D-546E-435D-8D05-BCC68AE7DC82}" srcOrd="0" destOrd="0" parTransId="{418E373A-C307-452E-AE06-8457B071D5EB}" sibTransId="{85A52D08-12E8-4A77-A3F6-22F76F3F1575}"/>
    <dgm:cxn modelId="{62DAEAE7-8E27-49D9-A5DC-A23CB76F32A9}" srcId="{50CF9F86-05C5-4433-9D10-0E1B41C1CA45}" destId="{B1252E80-48C7-40D5-968F-4EAA0144B29E}" srcOrd="2" destOrd="0" parTransId="{C156B48A-C638-4B6A-BE63-322010A6C1E3}" sibTransId="{F69ED103-BB6F-434B-A406-F7D82C298E4E}"/>
    <dgm:cxn modelId="{A43EB506-25FB-4918-BAB8-E61781776DC2}" type="presOf" srcId="{E107C658-2C9C-442E-AAF8-1945EEF6E4FC}" destId="{274ABD6E-1077-4E91-947F-48D5AC92FB01}" srcOrd="1" destOrd="0" presId="urn:microsoft.com/office/officeart/2005/8/layout/hierarchy2"/>
    <dgm:cxn modelId="{AA3B77F6-66A3-4537-98AD-271AC96C888E}" type="presOf" srcId="{5E1FDEAA-5312-464D-9129-AF0F0410F03D}" destId="{02F44082-5241-4570-8E56-0DFA08CA1099}" srcOrd="0" destOrd="0" presId="urn:microsoft.com/office/officeart/2005/8/layout/hierarchy2"/>
    <dgm:cxn modelId="{B5B00161-5CE7-4D4B-8026-213170C89153}" type="presOf" srcId="{D14D08E0-7B7D-48A8-84E0-AA5BC5C65588}" destId="{5D1660E6-7437-4E1D-8148-D458D0CED445}" srcOrd="1" destOrd="0" presId="urn:microsoft.com/office/officeart/2005/8/layout/hierarchy2"/>
    <dgm:cxn modelId="{F40E227F-A402-46D6-BF55-BE3C524A2995}" type="presOf" srcId="{2EBF226E-4066-4719-83F0-00177CE3DD41}" destId="{A2355D49-7942-4AF2-880A-DDF8870E72D6}" srcOrd="0" destOrd="0" presId="urn:microsoft.com/office/officeart/2005/8/layout/hierarchy2"/>
    <dgm:cxn modelId="{944E0112-28AC-4810-9C5F-A101EAEDF6E3}" type="presOf" srcId="{ACD2E853-A005-4D53-BCEC-C103A1207FC3}" destId="{13EA16AD-8F3C-4C32-9108-BDD22C4FC86F}" srcOrd="0" destOrd="0" presId="urn:microsoft.com/office/officeart/2005/8/layout/hierarchy2"/>
    <dgm:cxn modelId="{2541459B-DC57-4600-B568-FCDB71DB1EDD}" type="presOf" srcId="{320CEE7B-4B1A-4A81-8BC0-4F954918A00D}" destId="{F7E7D1F4-3599-4484-99FE-B34090ECA015}" srcOrd="0" destOrd="0" presId="urn:microsoft.com/office/officeart/2005/8/layout/hierarchy2"/>
    <dgm:cxn modelId="{866E4E07-0437-458F-BC48-8F5F8E2A31C3}" type="presOf" srcId="{3520140B-C392-498A-9111-0B0952127917}" destId="{4ECA358A-41D9-4256-945B-7A43021C836A}" srcOrd="0" destOrd="0" presId="urn:microsoft.com/office/officeart/2005/8/layout/hierarchy2"/>
    <dgm:cxn modelId="{625741F7-B985-4469-B396-E66A6878CC40}" srcId="{21F028A7-7927-43F2-8FD3-4F2F91AFC67E}" destId="{24F7C413-08DF-4339-AB95-066670BEFC78}" srcOrd="0" destOrd="0" parTransId="{DF41EE93-E987-4313-9E13-EC23B13EA486}" sibTransId="{1542F798-8CE3-4CB6-83AB-F99BEAE82018}"/>
    <dgm:cxn modelId="{E40F84BC-327F-449C-913C-A20CDE331B51}" srcId="{0C643E70-DED6-4FCA-B86C-51C35D52E33A}" destId="{A02386F8-B251-4ADF-9765-1D413A1490B2}" srcOrd="0" destOrd="0" parTransId="{67F50230-F808-4A81-AA77-BB74DD969F6F}" sibTransId="{A2039EDE-D7D9-4FA1-B07D-27F8863791EC}"/>
    <dgm:cxn modelId="{7ADE36C6-691B-4C40-BB33-FE0882154628}" type="presOf" srcId="{A26B60B9-2E03-4D45-AC5B-E80888115FF9}" destId="{B9A42CEF-59F2-4DA0-AF08-C7951FCF640F}" srcOrd="0" destOrd="0" presId="urn:microsoft.com/office/officeart/2005/8/layout/hierarchy2"/>
    <dgm:cxn modelId="{BB71F3F0-87A1-49CF-853C-1432DCFF672C}" type="presOf" srcId="{0D17359C-66E0-44DD-A44C-3B61D848D750}" destId="{A1E74350-A799-407D-A5F1-0607EF48563D}" srcOrd="0" destOrd="0" presId="urn:microsoft.com/office/officeart/2005/8/layout/hierarchy2"/>
    <dgm:cxn modelId="{B5D2FF21-11A7-4B84-A1E8-F7974E84E2E8}" type="presOf" srcId="{D4C21B7E-C30A-4282-8B23-EB9B8DF6D181}" destId="{C00B315E-8286-4D2F-974D-4F105A5C8F49}" srcOrd="0" destOrd="0" presId="urn:microsoft.com/office/officeart/2005/8/layout/hierarchy2"/>
    <dgm:cxn modelId="{3126A90C-D8B3-40AD-910F-DA3C5D547FB1}" srcId="{5B39E670-3C87-4860-BF81-1B847710B3FB}" destId="{0C643E70-DED6-4FCA-B86C-51C35D52E33A}" srcOrd="0" destOrd="0" parTransId="{244A4190-B0D5-4377-918E-EEB8609A74B5}" sibTransId="{65A95165-ACFE-43D3-9F5E-2D764ED1E9FD}"/>
    <dgm:cxn modelId="{6076DE7E-CC36-40F4-B9DE-02087119A09B}" type="presOf" srcId="{418E373A-C307-452E-AE06-8457B071D5EB}" destId="{30BC916B-3205-44FC-B22B-80CFEC0B4E02}" srcOrd="1" destOrd="0" presId="urn:microsoft.com/office/officeart/2005/8/layout/hierarchy2"/>
    <dgm:cxn modelId="{512EB663-5681-4939-B256-DE0048D7E639}" type="presOf" srcId="{433CABFB-4D68-4E1E-BB7B-57EE006D9664}" destId="{1D70F86F-22E2-4846-A505-5AAAD9F0F0AE}" srcOrd="0" destOrd="0" presId="urn:microsoft.com/office/officeart/2005/8/layout/hierarchy2"/>
    <dgm:cxn modelId="{904E923E-411F-4EA3-A90D-AB15883AC5C8}" type="presOf" srcId="{CFB514C7-9757-4251-9C4C-643F13A23B9D}" destId="{8493064F-2382-402E-BA8E-E1C914D766C5}" srcOrd="0" destOrd="0" presId="urn:microsoft.com/office/officeart/2005/8/layout/hierarchy2"/>
    <dgm:cxn modelId="{300D4BD2-FF4E-4480-992E-64BE3E483996}" type="presOf" srcId="{299D56E2-76F9-4B62-A0A1-3CB05D2D1AD1}" destId="{7A1C1A30-FAB1-4018-ABB1-610553CBF246}" srcOrd="0" destOrd="0" presId="urn:microsoft.com/office/officeart/2005/8/layout/hierarchy2"/>
    <dgm:cxn modelId="{ABD964FB-6310-4153-82DB-BD45BF874EE2}" srcId="{B1252E80-48C7-40D5-968F-4EAA0144B29E}" destId="{320CEE7B-4B1A-4A81-8BC0-4F954918A00D}" srcOrd="3" destOrd="0" parTransId="{A1D419DB-AD48-42E5-8ED4-BCB84679B669}" sibTransId="{807EE8C7-311D-4040-B045-22D11ED0CD5B}"/>
    <dgm:cxn modelId="{36BF5600-022E-4A6A-A71D-B0E8112044D3}" type="presOf" srcId="{83D7CBF0-7842-4292-A915-AF769CD22975}" destId="{351FF984-C95C-49CD-B847-6C1EC768496D}" srcOrd="1" destOrd="0" presId="urn:microsoft.com/office/officeart/2005/8/layout/hierarchy2"/>
    <dgm:cxn modelId="{22354E3D-3D7F-452B-A3FC-B5BD92888D4A}" type="presOf" srcId="{A26B60B9-2E03-4D45-AC5B-E80888115FF9}" destId="{762E58DE-8582-40DA-81CB-9312428DE7E3}" srcOrd="1" destOrd="0" presId="urn:microsoft.com/office/officeart/2005/8/layout/hierarchy2"/>
    <dgm:cxn modelId="{6F818487-0E7C-414B-BF0C-FCDF69FBDC11}" type="presOf" srcId="{E2247DC3-8008-4F11-8252-C6F45B4B7522}" destId="{95A727E4-A0BE-4D48-B529-94D46378EED6}" srcOrd="0" destOrd="0" presId="urn:microsoft.com/office/officeart/2005/8/layout/hierarchy2"/>
    <dgm:cxn modelId="{C820F9A8-43AE-443F-BC03-3E947E43E265}" type="presOf" srcId="{0010B6F1-BF99-46BC-AA0F-1037B7C6A9DC}" destId="{D22F20F3-45BD-4EB6-BDE1-FA62286250FF}" srcOrd="1" destOrd="0" presId="urn:microsoft.com/office/officeart/2005/8/layout/hierarchy2"/>
    <dgm:cxn modelId="{1D21F2A8-E2CB-4CF4-896A-01473D432231}" type="presOf" srcId="{6E6AB4AF-1D0E-44C6-B15D-8C3D4853F2E5}" destId="{BF16E724-903C-4C2B-8906-5F20EC6CCD3C}" srcOrd="1" destOrd="0" presId="urn:microsoft.com/office/officeart/2005/8/layout/hierarchy2"/>
    <dgm:cxn modelId="{CB80DA9C-6C18-40E7-8D97-877908B47EFC}" type="presOf" srcId="{26507814-920C-46B8-BC23-24D7E5A3F1C0}" destId="{03F285E4-9A81-4E3B-9E98-49B9164FC5A5}" srcOrd="0" destOrd="0" presId="urn:microsoft.com/office/officeart/2005/8/layout/hierarchy2"/>
    <dgm:cxn modelId="{6458372E-6C68-4F30-ACA7-BD556E6BFF19}" srcId="{433CABFB-4D68-4E1E-BB7B-57EE006D9664}" destId="{01DE08A7-1EAF-43DA-808F-707BF0D6EC44}" srcOrd="2" destOrd="0" parTransId="{10B5E870-B75A-4206-9360-B7BB04F6E429}" sibTransId="{0F5A06C9-84D5-4815-8C1E-8B86B93759E5}"/>
    <dgm:cxn modelId="{85F2EC55-A109-4551-AAF7-5202EEEB1C78}" type="presOf" srcId="{C156B48A-C638-4B6A-BE63-322010A6C1E3}" destId="{4B33148C-55D1-494A-8884-A322D1955C4C}" srcOrd="0" destOrd="0" presId="urn:microsoft.com/office/officeart/2005/8/layout/hierarchy2"/>
    <dgm:cxn modelId="{72A8C456-769E-47BE-81AE-DC57595ED768}" type="presOf" srcId="{B9EF524F-4F3B-480C-8C65-8E3A193B6ACC}" destId="{6E5ED1BB-5778-4F38-ABF9-83533B2ACDBF}" srcOrd="0" destOrd="0" presId="urn:microsoft.com/office/officeart/2005/8/layout/hierarchy2"/>
    <dgm:cxn modelId="{9F9BCD83-C63E-4A35-A3C8-CB47857F5917}" type="presOf" srcId="{27494560-C236-47BE-9DB3-86F51961696C}" destId="{EE8F77EF-D198-4589-B156-A108691AF0C8}" srcOrd="0" destOrd="0" presId="urn:microsoft.com/office/officeart/2005/8/layout/hierarchy2"/>
    <dgm:cxn modelId="{D1C538A2-3F75-4C21-9A84-B77F2EF8C49F}" type="presOf" srcId="{299D56E2-76F9-4B62-A0A1-3CB05D2D1AD1}" destId="{96C6A408-6ECC-4126-970D-7967912F2C3C}" srcOrd="1" destOrd="0" presId="urn:microsoft.com/office/officeart/2005/8/layout/hierarchy2"/>
    <dgm:cxn modelId="{88ABB134-2879-42DC-A561-5AE601E07AE4}" type="presOf" srcId="{B1252E80-48C7-40D5-968F-4EAA0144B29E}" destId="{ECBBF4AC-E22D-4F8C-870C-4C30211FB91F}" srcOrd="0" destOrd="0" presId="urn:microsoft.com/office/officeart/2005/8/layout/hierarchy2"/>
    <dgm:cxn modelId="{A15DAE00-DE7F-4E6B-8222-E37E0267A021}" srcId="{9BD77FA6-6051-4A0B-96F4-81C1CEBE39E9}" destId="{26507814-920C-46B8-BC23-24D7E5A3F1C0}" srcOrd="0" destOrd="0" parTransId="{11320F8C-5B27-4194-AB57-5263A5F62582}" sibTransId="{C93D192A-F6AA-4503-A450-62C43DBE659F}"/>
    <dgm:cxn modelId="{B908C7B5-238D-464D-92BC-992DFF27BD0C}" type="presOf" srcId="{A1D419DB-AD48-42E5-8ED4-BCB84679B669}" destId="{E118A11B-0800-4FD0-B3D7-AA5E1711F986}" srcOrd="1" destOrd="0" presId="urn:microsoft.com/office/officeart/2005/8/layout/hierarchy2"/>
    <dgm:cxn modelId="{45934D42-1B89-4863-9A59-073E95F2D49E}" srcId="{B1252E80-48C7-40D5-968F-4EAA0144B29E}" destId="{B9EF524F-4F3B-480C-8C65-8E3A193B6ACC}" srcOrd="1" destOrd="0" parTransId="{D84DAEE8-77E1-451F-80F8-0A44BD7DC3F4}" sibTransId="{6A3FDE96-85DF-44EA-A28F-715DB0BD4F5B}"/>
    <dgm:cxn modelId="{827F14B9-ADFD-4A02-8294-327BBE421ADB}" type="presOf" srcId="{01DE08A7-1EAF-43DA-808F-707BF0D6EC44}" destId="{8E25B6A0-1A55-4ABB-B8E2-14546CD9EF21}" srcOrd="0" destOrd="0" presId="urn:microsoft.com/office/officeart/2005/8/layout/hierarchy2"/>
    <dgm:cxn modelId="{2DB0CDE0-E14A-418E-8FF0-B365E64DF8CD}" type="presOf" srcId="{067B4412-BA8C-4B13-B2C7-E571A63782CC}" destId="{A73941D7-9846-4C8E-9CD2-0DD1B0F02B02}" srcOrd="0" destOrd="0" presId="urn:microsoft.com/office/officeart/2005/8/layout/hierarchy2"/>
    <dgm:cxn modelId="{D121A37A-1B26-49A0-9EB0-9DA4AE520A09}" srcId="{ADE04474-8CF1-46D1-AC3B-53961F39AF6C}" destId="{711C1AD1-59D0-498E-94C2-63C042D695BF}" srcOrd="0" destOrd="0" parTransId="{83D7CBF0-7842-4292-A915-AF769CD22975}" sibTransId="{F90CFAB0-58B5-4689-AED5-4EB79C410B87}"/>
    <dgm:cxn modelId="{26C65264-A6CC-4EEE-A62B-DA6FBD73FCDA}" type="presOf" srcId="{E107C658-2C9C-442E-AAF8-1945EEF6E4FC}" destId="{CF058200-A952-4D2F-84A2-E936F3948E5C}" srcOrd="0" destOrd="0" presId="urn:microsoft.com/office/officeart/2005/8/layout/hierarchy2"/>
    <dgm:cxn modelId="{CA273EEF-3EF4-4567-8C02-F468973DF44C}" type="presOf" srcId="{0ECB1520-1CCC-4AEF-81DB-156BFD2A1B6C}" destId="{B4A2F218-E2DB-40AB-BEE1-CBD41156215E}" srcOrd="1" destOrd="0" presId="urn:microsoft.com/office/officeart/2005/8/layout/hierarchy2"/>
    <dgm:cxn modelId="{E04A0461-039E-49E2-B1AA-7F64151958C7}" type="presOf" srcId="{10B5E870-B75A-4206-9360-B7BB04F6E429}" destId="{05BB69E8-0D53-48CC-BF05-CB05A2C1A306}" srcOrd="0" destOrd="0" presId="urn:microsoft.com/office/officeart/2005/8/layout/hierarchy2"/>
    <dgm:cxn modelId="{82977717-CA9B-472B-AD4D-8AF54E5E5ED7}" type="presOf" srcId="{A5AAD5E9-977C-40A4-A476-FD4C167D936D}" destId="{AA6D1835-5EAE-4685-A7D7-E267076E56C8}" srcOrd="0" destOrd="0" presId="urn:microsoft.com/office/officeart/2005/8/layout/hierarchy2"/>
    <dgm:cxn modelId="{DAD7DE48-75B9-43C5-BA57-20B7E6370C24}" type="presOf" srcId="{0C9B4A41-5577-43EE-9F01-ED00259F7E7C}" destId="{10E2D0A1-5558-4980-8667-9A641E752C1B}" srcOrd="0" destOrd="0" presId="urn:microsoft.com/office/officeart/2005/8/layout/hierarchy2"/>
    <dgm:cxn modelId="{39680AD8-C16D-4BEA-B038-6BAB00156019}" type="presOf" srcId="{418E373A-C307-452E-AE06-8457B071D5EB}" destId="{EDF63BC2-BBB5-4D91-BBE6-EA48D589FF30}" srcOrd="0" destOrd="0" presId="urn:microsoft.com/office/officeart/2005/8/layout/hierarchy2"/>
    <dgm:cxn modelId="{D7FA5523-F2D0-46E2-85E6-7D6C036E5DBB}" type="presOf" srcId="{A52D1A3A-0277-43E9-9589-C29C2C26BEF7}" destId="{7DE8FC73-419F-47E4-B17D-F0E3758E690D}" srcOrd="1" destOrd="0" presId="urn:microsoft.com/office/officeart/2005/8/layout/hierarchy2"/>
    <dgm:cxn modelId="{BCFF84DC-BA05-4BCD-8282-A3DC240A39C3}" type="presOf" srcId="{D8836F72-F7D8-479D-BB28-D1F62EB2A2A9}" destId="{9B8A963E-DA3A-4BA9-BFBF-6A14DABED268}" srcOrd="0" destOrd="0" presId="urn:microsoft.com/office/officeart/2005/8/layout/hierarchy2"/>
    <dgm:cxn modelId="{70698304-31B9-4E38-9943-A4D99B3BCE56}" type="presParOf" srcId="{C47C8257-E544-49BD-B8B9-87CD63DDB669}" destId="{828CD170-D9FA-4B98-B8D9-BA56ECC2EF45}" srcOrd="0" destOrd="0" presId="urn:microsoft.com/office/officeart/2005/8/layout/hierarchy2"/>
    <dgm:cxn modelId="{7D01DD0C-93EA-4AC6-9FBC-CEFBAED44A56}" type="presParOf" srcId="{828CD170-D9FA-4B98-B8D9-BA56ECC2EF45}" destId="{4E28EF4B-6E88-4A1D-AE01-8042183F654B}" srcOrd="0" destOrd="0" presId="urn:microsoft.com/office/officeart/2005/8/layout/hierarchy2"/>
    <dgm:cxn modelId="{72108D0A-E82C-4552-8A3D-DDD3357DA135}" type="presParOf" srcId="{828CD170-D9FA-4B98-B8D9-BA56ECC2EF45}" destId="{81683485-6F41-4210-B6AC-E88AC62D5FE2}" srcOrd="1" destOrd="0" presId="urn:microsoft.com/office/officeart/2005/8/layout/hierarchy2"/>
    <dgm:cxn modelId="{328A0A57-0337-4209-9071-4DB3C3C1B4F0}" type="presParOf" srcId="{81683485-6F41-4210-B6AC-E88AC62D5FE2}" destId="{C00B315E-8286-4D2F-974D-4F105A5C8F49}" srcOrd="0" destOrd="0" presId="urn:microsoft.com/office/officeart/2005/8/layout/hierarchy2"/>
    <dgm:cxn modelId="{A76023EF-54D7-4889-9972-2E6A38732C49}" type="presParOf" srcId="{C00B315E-8286-4D2F-974D-4F105A5C8F49}" destId="{7C8554C4-E0D1-4D99-B2B9-2001ED1822AF}" srcOrd="0" destOrd="0" presId="urn:microsoft.com/office/officeart/2005/8/layout/hierarchy2"/>
    <dgm:cxn modelId="{97272639-504B-41CE-B651-AF1AF6374E37}" type="presParOf" srcId="{81683485-6F41-4210-B6AC-E88AC62D5FE2}" destId="{08E8FE12-15E3-4209-88F4-C63439ADC9FE}" srcOrd="1" destOrd="0" presId="urn:microsoft.com/office/officeart/2005/8/layout/hierarchy2"/>
    <dgm:cxn modelId="{1412C83F-560D-4388-A64B-A02CC6ED1874}" type="presParOf" srcId="{08E8FE12-15E3-4209-88F4-C63439ADC9FE}" destId="{F6D4255A-6166-40D7-8A6C-7F0D70B07BD5}" srcOrd="0" destOrd="0" presId="urn:microsoft.com/office/officeart/2005/8/layout/hierarchy2"/>
    <dgm:cxn modelId="{0488F825-C500-496B-AE26-5F1BD794BDE8}" type="presParOf" srcId="{08E8FE12-15E3-4209-88F4-C63439ADC9FE}" destId="{A03421FE-9D4B-4B53-8D03-E2E99063C778}" srcOrd="1" destOrd="0" presId="urn:microsoft.com/office/officeart/2005/8/layout/hierarchy2"/>
    <dgm:cxn modelId="{4D42EA0C-8BC4-4960-AE94-4448D7154691}" type="presParOf" srcId="{A03421FE-9D4B-4B53-8D03-E2E99063C778}" destId="{CF058200-A952-4D2F-84A2-E936F3948E5C}" srcOrd="0" destOrd="0" presId="urn:microsoft.com/office/officeart/2005/8/layout/hierarchy2"/>
    <dgm:cxn modelId="{5D02151D-A101-4A6F-A0E1-DFB50A8414E3}" type="presParOf" srcId="{CF058200-A952-4D2F-84A2-E936F3948E5C}" destId="{274ABD6E-1077-4E91-947F-48D5AC92FB01}" srcOrd="0" destOrd="0" presId="urn:microsoft.com/office/officeart/2005/8/layout/hierarchy2"/>
    <dgm:cxn modelId="{8850473A-4A5E-4FFC-AC92-AF5CC7E9C824}" type="presParOf" srcId="{A03421FE-9D4B-4B53-8D03-E2E99063C778}" destId="{298103FD-24DB-4223-BC64-5320F1335244}" srcOrd="1" destOrd="0" presId="urn:microsoft.com/office/officeart/2005/8/layout/hierarchy2"/>
    <dgm:cxn modelId="{F35428D5-BBE4-4CF8-8DB7-F59025D4B09F}" type="presParOf" srcId="{298103FD-24DB-4223-BC64-5320F1335244}" destId="{E9168288-80F9-4FC7-9873-2389EE8A3BBD}" srcOrd="0" destOrd="0" presId="urn:microsoft.com/office/officeart/2005/8/layout/hierarchy2"/>
    <dgm:cxn modelId="{03BF319D-B4D7-43AA-95FF-8ED7824F81F9}" type="presParOf" srcId="{298103FD-24DB-4223-BC64-5320F1335244}" destId="{22C99887-E839-4267-AE16-380F0D3F9B97}" srcOrd="1" destOrd="0" presId="urn:microsoft.com/office/officeart/2005/8/layout/hierarchy2"/>
    <dgm:cxn modelId="{03AD0908-C727-4E97-A631-D9AE034C5C92}" type="presParOf" srcId="{22C99887-E839-4267-AE16-380F0D3F9B97}" destId="{6790B6F4-10C7-4B51-A414-729D1F551CAA}" srcOrd="0" destOrd="0" presId="urn:microsoft.com/office/officeart/2005/8/layout/hierarchy2"/>
    <dgm:cxn modelId="{440B578B-BC28-48F7-AD8B-C8FB6873FB68}" type="presParOf" srcId="{6790B6F4-10C7-4B51-A414-729D1F551CAA}" destId="{351FF984-C95C-49CD-B847-6C1EC768496D}" srcOrd="0" destOrd="0" presId="urn:microsoft.com/office/officeart/2005/8/layout/hierarchy2"/>
    <dgm:cxn modelId="{CA87FC72-FD76-43EF-A6EA-179644AA0D99}" type="presParOf" srcId="{22C99887-E839-4267-AE16-380F0D3F9B97}" destId="{46FE4B8F-9EB9-4A64-A73D-5E117422DC4C}" srcOrd="1" destOrd="0" presId="urn:microsoft.com/office/officeart/2005/8/layout/hierarchy2"/>
    <dgm:cxn modelId="{6CC03D08-73C8-4D6C-91AB-AFB8017FC499}" type="presParOf" srcId="{46FE4B8F-9EB9-4A64-A73D-5E117422DC4C}" destId="{BED54FC6-0BE6-4EC6-A1E7-A5FFFAC43FB3}" srcOrd="0" destOrd="0" presId="urn:microsoft.com/office/officeart/2005/8/layout/hierarchy2"/>
    <dgm:cxn modelId="{9F15F51A-B406-419B-A0EF-FAD34D2E34CD}" type="presParOf" srcId="{46FE4B8F-9EB9-4A64-A73D-5E117422DC4C}" destId="{D46BC3E2-CF6E-413E-AC69-FB4963A807E5}" srcOrd="1" destOrd="0" presId="urn:microsoft.com/office/officeart/2005/8/layout/hierarchy2"/>
    <dgm:cxn modelId="{FE6A6E59-3E70-45E5-9D9E-96E3CAEF6925}" type="presParOf" srcId="{D46BC3E2-CF6E-413E-AC69-FB4963A807E5}" destId="{67FF2AE9-D2B6-4922-B986-E50535A5105A}" srcOrd="0" destOrd="0" presId="urn:microsoft.com/office/officeart/2005/8/layout/hierarchy2"/>
    <dgm:cxn modelId="{17286007-6190-458D-9C9F-0C08D39403C8}" type="presParOf" srcId="{67FF2AE9-D2B6-4922-B986-E50535A5105A}" destId="{B4A2F218-E2DB-40AB-BEE1-CBD41156215E}" srcOrd="0" destOrd="0" presId="urn:microsoft.com/office/officeart/2005/8/layout/hierarchy2"/>
    <dgm:cxn modelId="{A90E5F91-E3B0-4DE1-BC92-771004482CE7}" type="presParOf" srcId="{D46BC3E2-CF6E-413E-AC69-FB4963A807E5}" destId="{AA2ED079-5649-4D7B-A5E4-5C6BA7BF673E}" srcOrd="1" destOrd="0" presId="urn:microsoft.com/office/officeart/2005/8/layout/hierarchy2"/>
    <dgm:cxn modelId="{63A17389-1D68-4A33-BAE0-DB37815FC0C2}" type="presParOf" srcId="{AA2ED079-5649-4D7B-A5E4-5C6BA7BF673E}" destId="{8493064F-2382-402E-BA8E-E1C914D766C5}" srcOrd="0" destOrd="0" presId="urn:microsoft.com/office/officeart/2005/8/layout/hierarchy2"/>
    <dgm:cxn modelId="{56E7BA37-B90B-48E3-939C-E5109B0A2701}" type="presParOf" srcId="{AA2ED079-5649-4D7B-A5E4-5C6BA7BF673E}" destId="{2E4246C0-4184-4BFC-A16D-33F77D89F532}" srcOrd="1" destOrd="0" presId="urn:microsoft.com/office/officeart/2005/8/layout/hierarchy2"/>
    <dgm:cxn modelId="{2FD9506F-8580-42C0-90EF-2ABA5760AAA0}" type="presParOf" srcId="{A03421FE-9D4B-4B53-8D03-E2E99063C778}" destId="{06CA234D-411C-4169-B072-BAE231200C2D}" srcOrd="2" destOrd="0" presId="urn:microsoft.com/office/officeart/2005/8/layout/hierarchy2"/>
    <dgm:cxn modelId="{20626C64-6714-4113-AFCB-1B30C98C3398}" type="presParOf" srcId="{06CA234D-411C-4169-B072-BAE231200C2D}" destId="{3D77106C-5CF1-42CC-AEEE-DE1F9C72A3F1}" srcOrd="0" destOrd="0" presId="urn:microsoft.com/office/officeart/2005/8/layout/hierarchy2"/>
    <dgm:cxn modelId="{6522F138-5E62-4005-B45E-48F4CA4C34D3}" type="presParOf" srcId="{A03421FE-9D4B-4B53-8D03-E2E99063C778}" destId="{2A721D7D-6A75-4809-9B44-E539D48D94D0}" srcOrd="3" destOrd="0" presId="urn:microsoft.com/office/officeart/2005/8/layout/hierarchy2"/>
    <dgm:cxn modelId="{3030332F-5C54-4C05-856F-4BCD8E21CA8B}" type="presParOf" srcId="{2A721D7D-6A75-4809-9B44-E539D48D94D0}" destId="{286CDC1F-30DD-4651-95C4-11DC43390C3A}" srcOrd="0" destOrd="0" presId="urn:microsoft.com/office/officeart/2005/8/layout/hierarchy2"/>
    <dgm:cxn modelId="{4853D6B8-34DA-4B8F-9EC8-D64FB83CF793}" type="presParOf" srcId="{2A721D7D-6A75-4809-9B44-E539D48D94D0}" destId="{EA9A7908-05CF-4292-9EB9-42D1FB6EA2EE}" srcOrd="1" destOrd="0" presId="urn:microsoft.com/office/officeart/2005/8/layout/hierarchy2"/>
    <dgm:cxn modelId="{5EB6EE6B-5E89-476B-932C-5D2F483A2C9D}" type="presParOf" srcId="{EA9A7908-05CF-4292-9EB9-42D1FB6EA2EE}" destId="{EE8F77EF-D198-4589-B156-A108691AF0C8}" srcOrd="0" destOrd="0" presId="urn:microsoft.com/office/officeart/2005/8/layout/hierarchy2"/>
    <dgm:cxn modelId="{C1CCD46D-0B3B-4BA5-98DA-565683AE43FB}" type="presParOf" srcId="{EE8F77EF-D198-4589-B156-A108691AF0C8}" destId="{F041592B-B643-496D-87C7-43D1006CC8BA}" srcOrd="0" destOrd="0" presId="urn:microsoft.com/office/officeart/2005/8/layout/hierarchy2"/>
    <dgm:cxn modelId="{B5DCE021-6601-46AD-BC2F-C505E9EA8F60}" type="presParOf" srcId="{EA9A7908-05CF-4292-9EB9-42D1FB6EA2EE}" destId="{DAC6F498-36EB-4E1B-96D1-D7B2E1BCB406}" srcOrd="1" destOrd="0" presId="urn:microsoft.com/office/officeart/2005/8/layout/hierarchy2"/>
    <dgm:cxn modelId="{C26E4253-23FB-44C6-BCBE-49C64E4708E0}" type="presParOf" srcId="{DAC6F498-36EB-4E1B-96D1-D7B2E1BCB406}" destId="{84CCBB22-24DA-4181-B16A-24367F7CD59B}" srcOrd="0" destOrd="0" presId="urn:microsoft.com/office/officeart/2005/8/layout/hierarchy2"/>
    <dgm:cxn modelId="{47407925-5738-4BF2-A267-47BF8BA8FBD3}" type="presParOf" srcId="{DAC6F498-36EB-4E1B-96D1-D7B2E1BCB406}" destId="{5B1CE5AB-A0D6-40CA-A0EA-787DFD328FE0}" srcOrd="1" destOrd="0" presId="urn:microsoft.com/office/officeart/2005/8/layout/hierarchy2"/>
    <dgm:cxn modelId="{C5C65D8F-8D36-4639-A31B-96D97D7FB253}" type="presParOf" srcId="{5B1CE5AB-A0D6-40CA-A0EA-787DFD328FE0}" destId="{A82175F1-210C-4402-B7A2-D5B63DC3B392}" srcOrd="0" destOrd="0" presId="urn:microsoft.com/office/officeart/2005/8/layout/hierarchy2"/>
    <dgm:cxn modelId="{067D24AF-2527-4A40-A96A-95DEB46A744D}" type="presParOf" srcId="{A82175F1-210C-4402-B7A2-D5B63DC3B392}" destId="{DF656EC9-77B8-4C7E-A1B7-8DD3E2DC0960}" srcOrd="0" destOrd="0" presId="urn:microsoft.com/office/officeart/2005/8/layout/hierarchy2"/>
    <dgm:cxn modelId="{2147C18B-527E-4C43-B315-00F5EA7077CF}" type="presParOf" srcId="{5B1CE5AB-A0D6-40CA-A0EA-787DFD328FE0}" destId="{A3BBEF53-48CE-46B3-8467-EEA72D961331}" srcOrd="1" destOrd="0" presId="urn:microsoft.com/office/officeart/2005/8/layout/hierarchy2"/>
    <dgm:cxn modelId="{90293DAC-86D8-408E-AD33-2CE6A7C3E766}" type="presParOf" srcId="{A3BBEF53-48CE-46B3-8467-EEA72D961331}" destId="{081F7A04-86CC-48D6-B04A-C53EE45234DF}" srcOrd="0" destOrd="0" presId="urn:microsoft.com/office/officeart/2005/8/layout/hierarchy2"/>
    <dgm:cxn modelId="{419D7B6E-DD6E-44F7-8D74-98DF11EAF85C}" type="presParOf" srcId="{A3BBEF53-48CE-46B3-8467-EEA72D961331}" destId="{68C94BE3-98E8-4578-A569-58421061853D}" srcOrd="1" destOrd="0" presId="urn:microsoft.com/office/officeart/2005/8/layout/hierarchy2"/>
    <dgm:cxn modelId="{1EEC3278-0E46-4E09-A76B-32CBCAA6CA88}" type="presParOf" srcId="{A03421FE-9D4B-4B53-8D03-E2E99063C778}" destId="{4ECA358A-41D9-4256-945B-7A43021C836A}" srcOrd="4" destOrd="0" presId="urn:microsoft.com/office/officeart/2005/8/layout/hierarchy2"/>
    <dgm:cxn modelId="{DD25116D-815D-4E5B-8396-134FC6F0574E}" type="presParOf" srcId="{4ECA358A-41D9-4256-945B-7A43021C836A}" destId="{D7E39270-42A6-4D22-8988-9C96B0351EA9}" srcOrd="0" destOrd="0" presId="urn:microsoft.com/office/officeart/2005/8/layout/hierarchy2"/>
    <dgm:cxn modelId="{FAEAC22A-33C3-4520-A7F2-11D8D7A26B4C}" type="presParOf" srcId="{A03421FE-9D4B-4B53-8D03-E2E99063C778}" destId="{0A07E718-0B79-4C35-9CD2-7879E0E3BD60}" srcOrd="5" destOrd="0" presId="urn:microsoft.com/office/officeart/2005/8/layout/hierarchy2"/>
    <dgm:cxn modelId="{910E450C-CDBB-4985-84E0-026E0685A9E2}" type="presParOf" srcId="{0A07E718-0B79-4C35-9CD2-7879E0E3BD60}" destId="{0887E866-A2A1-4BD9-AC9B-B2D9B75CF305}" srcOrd="0" destOrd="0" presId="urn:microsoft.com/office/officeart/2005/8/layout/hierarchy2"/>
    <dgm:cxn modelId="{96410DD9-A5AA-46F8-BB60-3C677C13FBDD}" type="presParOf" srcId="{0A07E718-0B79-4C35-9CD2-7879E0E3BD60}" destId="{CF93B810-C571-460D-89F0-011A1F0AC861}" srcOrd="1" destOrd="0" presId="urn:microsoft.com/office/officeart/2005/8/layout/hierarchy2"/>
    <dgm:cxn modelId="{8CD974DD-6290-43DF-AF00-7932455C4780}" type="presParOf" srcId="{CF93B810-C571-460D-89F0-011A1F0AC861}" destId="{927CB1D5-DD30-4279-AA3E-C19816BF8D52}" srcOrd="0" destOrd="0" presId="urn:microsoft.com/office/officeart/2005/8/layout/hierarchy2"/>
    <dgm:cxn modelId="{ABEDAFAE-24FD-42B5-89C7-804C937B39EA}" type="presParOf" srcId="{927CB1D5-DD30-4279-AA3E-C19816BF8D52}" destId="{7B9BA678-A744-4F16-95D5-ABB564EAB083}" srcOrd="0" destOrd="0" presId="urn:microsoft.com/office/officeart/2005/8/layout/hierarchy2"/>
    <dgm:cxn modelId="{1D777F03-F157-440D-83B5-45016CEF8819}" type="presParOf" srcId="{CF93B810-C571-460D-89F0-011A1F0AC861}" destId="{EE071215-85B1-4E72-BD7B-131D6F35D2D3}" srcOrd="1" destOrd="0" presId="urn:microsoft.com/office/officeart/2005/8/layout/hierarchy2"/>
    <dgm:cxn modelId="{010F955D-2C88-4C05-AC41-B3EBCA0C62A5}" type="presParOf" srcId="{EE071215-85B1-4E72-BD7B-131D6F35D2D3}" destId="{44CA37B0-354D-439E-92D3-3874E3786951}" srcOrd="0" destOrd="0" presId="urn:microsoft.com/office/officeart/2005/8/layout/hierarchy2"/>
    <dgm:cxn modelId="{855B6226-A947-4B3A-B739-F77E8EF17483}" type="presParOf" srcId="{EE071215-85B1-4E72-BD7B-131D6F35D2D3}" destId="{2619CE55-0553-4B72-B037-DCBA5FEC69F1}" srcOrd="1" destOrd="0" presId="urn:microsoft.com/office/officeart/2005/8/layout/hierarchy2"/>
    <dgm:cxn modelId="{FF398FD8-66B4-4032-A12A-762AE7FE60D8}" type="presParOf" srcId="{2619CE55-0553-4B72-B037-DCBA5FEC69F1}" destId="{868FB442-908A-4A6D-A72C-92FC3D8A1D0A}" srcOrd="0" destOrd="0" presId="urn:microsoft.com/office/officeart/2005/8/layout/hierarchy2"/>
    <dgm:cxn modelId="{6F445276-394E-4B87-B81E-417C7D868AD7}" type="presParOf" srcId="{868FB442-908A-4A6D-A72C-92FC3D8A1D0A}" destId="{B7D3C1C0-E69F-4EF6-B85C-331F9CBA0BB3}" srcOrd="0" destOrd="0" presId="urn:microsoft.com/office/officeart/2005/8/layout/hierarchy2"/>
    <dgm:cxn modelId="{B97D6E06-1ED1-413F-9B44-D7439645F57B}" type="presParOf" srcId="{2619CE55-0553-4B72-B037-DCBA5FEC69F1}" destId="{5449161A-88F1-42B5-A123-8D0B3D13A85B}" srcOrd="1" destOrd="0" presId="urn:microsoft.com/office/officeart/2005/8/layout/hierarchy2"/>
    <dgm:cxn modelId="{D60166BA-FB55-4716-90B5-4920B77A7164}" type="presParOf" srcId="{5449161A-88F1-42B5-A123-8D0B3D13A85B}" destId="{B1FB46AC-CF99-45C3-856D-1E3627F5B9DA}" srcOrd="0" destOrd="0" presId="urn:microsoft.com/office/officeart/2005/8/layout/hierarchy2"/>
    <dgm:cxn modelId="{FFB13867-92CD-43C6-AE9F-68FBC734864B}" type="presParOf" srcId="{5449161A-88F1-42B5-A123-8D0B3D13A85B}" destId="{27D39AB9-67EE-40B9-B241-4B5D3F7955FA}" srcOrd="1" destOrd="0" presId="urn:microsoft.com/office/officeart/2005/8/layout/hierarchy2"/>
    <dgm:cxn modelId="{626EA6CC-3457-4D71-8E4D-4C2D8C82E875}" type="presParOf" srcId="{81683485-6F41-4210-B6AC-E88AC62D5FE2}" destId="{066FE32F-D826-40D0-855D-1FC4D658D466}" srcOrd="2" destOrd="0" presId="urn:microsoft.com/office/officeart/2005/8/layout/hierarchy2"/>
    <dgm:cxn modelId="{F608F0AB-E867-47EA-AFFA-08DE43770D5F}" type="presParOf" srcId="{066FE32F-D826-40D0-855D-1FC4D658D466}" destId="{34C0A976-17BE-4024-95EB-E8285BD51CC5}" srcOrd="0" destOrd="0" presId="urn:microsoft.com/office/officeart/2005/8/layout/hierarchy2"/>
    <dgm:cxn modelId="{734966E1-A8A2-4DE1-9E03-F1AFCFD2464E}" type="presParOf" srcId="{81683485-6F41-4210-B6AC-E88AC62D5FE2}" destId="{26EA5BBE-F3DF-43C2-B0F5-B023F63E712D}" srcOrd="3" destOrd="0" presId="urn:microsoft.com/office/officeart/2005/8/layout/hierarchy2"/>
    <dgm:cxn modelId="{4477C6C8-74A9-4A44-9749-8B342075AA61}" type="presParOf" srcId="{26EA5BBE-F3DF-43C2-B0F5-B023F63E712D}" destId="{1D70F86F-22E2-4846-A505-5AAAD9F0F0AE}" srcOrd="0" destOrd="0" presId="urn:microsoft.com/office/officeart/2005/8/layout/hierarchy2"/>
    <dgm:cxn modelId="{07264116-D304-4924-8582-0ED4FD5A80EF}" type="presParOf" srcId="{26EA5BBE-F3DF-43C2-B0F5-B023F63E712D}" destId="{A66D0FE3-364E-4A69-B519-B5211C0AEC07}" srcOrd="1" destOrd="0" presId="urn:microsoft.com/office/officeart/2005/8/layout/hierarchy2"/>
    <dgm:cxn modelId="{980976E1-0BA8-4540-9FC8-4F5BBED0246E}" type="presParOf" srcId="{A66D0FE3-364E-4A69-B519-B5211C0AEC07}" destId="{EDF63BC2-BBB5-4D91-BBE6-EA48D589FF30}" srcOrd="0" destOrd="0" presId="urn:microsoft.com/office/officeart/2005/8/layout/hierarchy2"/>
    <dgm:cxn modelId="{60CA0820-3196-48A4-92C7-35605DFCA346}" type="presParOf" srcId="{EDF63BC2-BBB5-4D91-BBE6-EA48D589FF30}" destId="{30BC916B-3205-44FC-B22B-80CFEC0B4E02}" srcOrd="0" destOrd="0" presId="urn:microsoft.com/office/officeart/2005/8/layout/hierarchy2"/>
    <dgm:cxn modelId="{9D384D64-6CC9-41CF-95FA-EB0E3DB46E97}" type="presParOf" srcId="{A66D0FE3-364E-4A69-B519-B5211C0AEC07}" destId="{EB72E6E7-4D6C-4F2E-91D7-2EC3AAB7EAE7}" srcOrd="1" destOrd="0" presId="urn:microsoft.com/office/officeart/2005/8/layout/hierarchy2"/>
    <dgm:cxn modelId="{316224A7-CA03-49C7-A08B-148F69362751}" type="presParOf" srcId="{EB72E6E7-4D6C-4F2E-91D7-2EC3AAB7EAE7}" destId="{4A058239-C0AF-4B31-A466-7CFD0E59C097}" srcOrd="0" destOrd="0" presId="urn:microsoft.com/office/officeart/2005/8/layout/hierarchy2"/>
    <dgm:cxn modelId="{3BD2777F-BB5C-467E-B2C5-DA299CAF3C64}" type="presParOf" srcId="{EB72E6E7-4D6C-4F2E-91D7-2EC3AAB7EAE7}" destId="{FCD1F2F8-D167-461E-A457-40584EE48C29}" srcOrd="1" destOrd="0" presId="urn:microsoft.com/office/officeart/2005/8/layout/hierarchy2"/>
    <dgm:cxn modelId="{841AD8FF-F982-481E-B337-5D1B1A0C31F6}" type="presParOf" srcId="{FCD1F2F8-D167-461E-A457-40584EE48C29}" destId="{C6FA3F48-810A-4A50-AA07-5E1F0A2A5E06}" srcOrd="0" destOrd="0" presId="urn:microsoft.com/office/officeart/2005/8/layout/hierarchy2"/>
    <dgm:cxn modelId="{765BF27A-0657-42DD-9361-34852DDC4CC1}" type="presParOf" srcId="{C6FA3F48-810A-4A50-AA07-5E1F0A2A5E06}" destId="{D22F20F3-45BD-4EB6-BDE1-FA62286250FF}" srcOrd="0" destOrd="0" presId="urn:microsoft.com/office/officeart/2005/8/layout/hierarchy2"/>
    <dgm:cxn modelId="{978A7551-A983-4920-BEF9-7329BA589608}" type="presParOf" srcId="{FCD1F2F8-D167-461E-A457-40584EE48C29}" destId="{EF89F866-154F-42CC-A373-4725DC42ED43}" srcOrd="1" destOrd="0" presId="urn:microsoft.com/office/officeart/2005/8/layout/hierarchy2"/>
    <dgm:cxn modelId="{8DDFDA6A-32BC-4794-BB26-0C609EB8AF2A}" type="presParOf" srcId="{EF89F866-154F-42CC-A373-4725DC42ED43}" destId="{3C9EFA8D-7C67-4DC6-BF25-B14AD589153D}" srcOrd="0" destOrd="0" presId="urn:microsoft.com/office/officeart/2005/8/layout/hierarchy2"/>
    <dgm:cxn modelId="{D9B7C3A4-BED6-4099-A7D3-6411193B8151}" type="presParOf" srcId="{EF89F866-154F-42CC-A373-4725DC42ED43}" destId="{D1588320-5DE0-40F4-8E38-6A731DB90F4F}" srcOrd="1" destOrd="0" presId="urn:microsoft.com/office/officeart/2005/8/layout/hierarchy2"/>
    <dgm:cxn modelId="{C87847A1-BE11-4EE1-B312-D125970C1721}" type="presParOf" srcId="{D1588320-5DE0-40F4-8E38-6A731DB90F4F}" destId="{3B5814C3-02AC-4FD2-A6C6-993773B6ECE8}" srcOrd="0" destOrd="0" presId="urn:microsoft.com/office/officeart/2005/8/layout/hierarchy2"/>
    <dgm:cxn modelId="{1AB482FE-8C98-4266-8E2E-6D909C3470BB}" type="presParOf" srcId="{3B5814C3-02AC-4FD2-A6C6-993773B6ECE8}" destId="{4B1E05D4-B9FD-40A4-86DA-8F79494505CA}" srcOrd="0" destOrd="0" presId="urn:microsoft.com/office/officeart/2005/8/layout/hierarchy2"/>
    <dgm:cxn modelId="{9487A64C-F619-48E2-BF8F-B0DF5B7AE62E}" type="presParOf" srcId="{D1588320-5DE0-40F4-8E38-6A731DB90F4F}" destId="{BC66C419-C642-4248-B439-586070CF034D}" srcOrd="1" destOrd="0" presId="urn:microsoft.com/office/officeart/2005/8/layout/hierarchy2"/>
    <dgm:cxn modelId="{A385C758-8370-4350-B166-393275D0EC16}" type="presParOf" srcId="{BC66C419-C642-4248-B439-586070CF034D}" destId="{FC0766A7-1EB9-426D-A22C-3FD1B0FA8D2D}" srcOrd="0" destOrd="0" presId="urn:microsoft.com/office/officeart/2005/8/layout/hierarchy2"/>
    <dgm:cxn modelId="{590B1293-967C-48F9-A1AC-0389B1CFD653}" type="presParOf" srcId="{BC66C419-C642-4248-B439-586070CF034D}" destId="{DB635272-480D-4C6C-958B-4AA118AA1F31}" srcOrd="1" destOrd="0" presId="urn:microsoft.com/office/officeart/2005/8/layout/hierarchy2"/>
    <dgm:cxn modelId="{DE18566F-E42C-42CF-A3A0-C5E68BEDAD73}" type="presParOf" srcId="{A66D0FE3-364E-4A69-B519-B5211C0AEC07}" destId="{7C73D7BA-1B44-4423-9B05-BD398BFC1D87}" srcOrd="2" destOrd="0" presId="urn:microsoft.com/office/officeart/2005/8/layout/hierarchy2"/>
    <dgm:cxn modelId="{C40AB589-68B2-4200-95B1-12EBBD759652}" type="presParOf" srcId="{7C73D7BA-1B44-4423-9B05-BD398BFC1D87}" destId="{5D1660E6-7437-4E1D-8148-D458D0CED445}" srcOrd="0" destOrd="0" presId="urn:microsoft.com/office/officeart/2005/8/layout/hierarchy2"/>
    <dgm:cxn modelId="{08AA6021-6866-4799-B23D-85FD8197BFC5}" type="presParOf" srcId="{A66D0FE3-364E-4A69-B519-B5211C0AEC07}" destId="{942B7EAF-A98E-4D21-9AC4-11D7F559542B}" srcOrd="3" destOrd="0" presId="urn:microsoft.com/office/officeart/2005/8/layout/hierarchy2"/>
    <dgm:cxn modelId="{1A5EF0B6-FBBD-4587-B77B-D63BE8464017}" type="presParOf" srcId="{942B7EAF-A98E-4D21-9AC4-11D7F559542B}" destId="{D7503830-9399-4383-8003-CBF5D384E11D}" srcOrd="0" destOrd="0" presId="urn:microsoft.com/office/officeart/2005/8/layout/hierarchy2"/>
    <dgm:cxn modelId="{60A0945F-8B87-440F-BC8C-45A567A9EBB7}" type="presParOf" srcId="{942B7EAF-A98E-4D21-9AC4-11D7F559542B}" destId="{D2A9476F-AA07-4284-8363-DA125010ECAF}" srcOrd="1" destOrd="0" presId="urn:microsoft.com/office/officeart/2005/8/layout/hierarchy2"/>
    <dgm:cxn modelId="{FE7EF010-4632-474F-B5DC-0047FCD12A38}" type="presParOf" srcId="{D2A9476F-AA07-4284-8363-DA125010ECAF}" destId="{F6C850FC-E860-4423-B306-B44524DEF6B1}" srcOrd="0" destOrd="0" presId="urn:microsoft.com/office/officeart/2005/8/layout/hierarchy2"/>
    <dgm:cxn modelId="{A1F25E86-758C-4F31-8E11-C208648A8B82}" type="presParOf" srcId="{F6C850FC-E860-4423-B306-B44524DEF6B1}" destId="{37D80D65-55E6-437A-ACDA-10101D721C17}" srcOrd="0" destOrd="0" presId="urn:microsoft.com/office/officeart/2005/8/layout/hierarchy2"/>
    <dgm:cxn modelId="{86A3F2C3-0A18-49DE-874D-75B7736E8278}" type="presParOf" srcId="{D2A9476F-AA07-4284-8363-DA125010ECAF}" destId="{67C37C18-E2DC-42D4-8C48-CAE4C856EAD6}" srcOrd="1" destOrd="0" presId="urn:microsoft.com/office/officeart/2005/8/layout/hierarchy2"/>
    <dgm:cxn modelId="{1E5CE37D-7460-498D-8CB2-99B9FE125CBB}" type="presParOf" srcId="{67C37C18-E2DC-42D4-8C48-CAE4C856EAD6}" destId="{1603241A-56E4-4A43-BEC1-8A95FD44A264}" srcOrd="0" destOrd="0" presId="urn:microsoft.com/office/officeart/2005/8/layout/hierarchy2"/>
    <dgm:cxn modelId="{FC874B47-DA39-4A71-B039-DF56736FFEDD}" type="presParOf" srcId="{67C37C18-E2DC-42D4-8C48-CAE4C856EAD6}" destId="{A43DAA72-6801-4BD9-B20C-1AB039E0EAEB}" srcOrd="1" destOrd="0" presId="urn:microsoft.com/office/officeart/2005/8/layout/hierarchy2"/>
    <dgm:cxn modelId="{801571C2-889D-4B4A-9052-BCA35CB68470}" type="presParOf" srcId="{A43DAA72-6801-4BD9-B20C-1AB039E0EAEB}" destId="{7A1C1A30-FAB1-4018-ABB1-610553CBF246}" srcOrd="0" destOrd="0" presId="urn:microsoft.com/office/officeart/2005/8/layout/hierarchy2"/>
    <dgm:cxn modelId="{3BE13319-F7A9-4CA8-A0EB-FA6A7850FF9F}" type="presParOf" srcId="{7A1C1A30-FAB1-4018-ABB1-610553CBF246}" destId="{96C6A408-6ECC-4126-970D-7967912F2C3C}" srcOrd="0" destOrd="0" presId="urn:microsoft.com/office/officeart/2005/8/layout/hierarchy2"/>
    <dgm:cxn modelId="{E7B175B2-3237-47E8-B591-8C9748C4447D}" type="presParOf" srcId="{A43DAA72-6801-4BD9-B20C-1AB039E0EAEB}" destId="{57AE76B9-5DB1-4948-93FF-8265AACAB9BA}" srcOrd="1" destOrd="0" presId="urn:microsoft.com/office/officeart/2005/8/layout/hierarchy2"/>
    <dgm:cxn modelId="{909F2AA9-B0F9-449C-97B6-08370A52BF45}" type="presParOf" srcId="{57AE76B9-5DB1-4948-93FF-8265AACAB9BA}" destId="{AA6D1835-5EAE-4685-A7D7-E267076E56C8}" srcOrd="0" destOrd="0" presId="urn:microsoft.com/office/officeart/2005/8/layout/hierarchy2"/>
    <dgm:cxn modelId="{1E997E06-EB44-4EFD-8FB8-57056355490A}" type="presParOf" srcId="{57AE76B9-5DB1-4948-93FF-8265AACAB9BA}" destId="{AD50A6D3-331B-4F15-A06A-0C4AA3250BA2}" srcOrd="1" destOrd="0" presId="urn:microsoft.com/office/officeart/2005/8/layout/hierarchy2"/>
    <dgm:cxn modelId="{D1E517E6-456A-48D0-B023-07E07994129B}" type="presParOf" srcId="{A66D0FE3-364E-4A69-B519-B5211C0AEC07}" destId="{05BB69E8-0D53-48CC-BF05-CB05A2C1A306}" srcOrd="4" destOrd="0" presId="urn:microsoft.com/office/officeart/2005/8/layout/hierarchy2"/>
    <dgm:cxn modelId="{F8464C2E-1D14-45AD-AAB2-66E52FFB0E1B}" type="presParOf" srcId="{05BB69E8-0D53-48CC-BF05-CB05A2C1A306}" destId="{11A97E56-3064-4F85-81DA-60D5C7CDEBA5}" srcOrd="0" destOrd="0" presId="urn:microsoft.com/office/officeart/2005/8/layout/hierarchy2"/>
    <dgm:cxn modelId="{EA9FEA79-E1C8-49C8-B528-CD3C0E3BC307}" type="presParOf" srcId="{A66D0FE3-364E-4A69-B519-B5211C0AEC07}" destId="{48EE7FD2-B155-4A1B-9841-7242978640C6}" srcOrd="5" destOrd="0" presId="urn:microsoft.com/office/officeart/2005/8/layout/hierarchy2"/>
    <dgm:cxn modelId="{39AA7107-3FAA-43C9-A98C-3AEF128FF434}" type="presParOf" srcId="{48EE7FD2-B155-4A1B-9841-7242978640C6}" destId="{8E25B6A0-1A55-4ABB-B8E2-14546CD9EF21}" srcOrd="0" destOrd="0" presId="urn:microsoft.com/office/officeart/2005/8/layout/hierarchy2"/>
    <dgm:cxn modelId="{1E1ACAE2-7BFE-4D65-BDD8-9F4B5BD5E387}" type="presParOf" srcId="{48EE7FD2-B155-4A1B-9841-7242978640C6}" destId="{12183A78-F839-450F-8D33-A5E02D082A4C}" srcOrd="1" destOrd="0" presId="urn:microsoft.com/office/officeart/2005/8/layout/hierarchy2"/>
    <dgm:cxn modelId="{5A1DF7CA-44BC-4DE4-9067-A222902AC5D5}" type="presParOf" srcId="{12183A78-F839-450F-8D33-A5E02D082A4C}" destId="{4B9A1477-3EFD-4E5D-8104-348074AC7852}" srcOrd="0" destOrd="0" presId="urn:microsoft.com/office/officeart/2005/8/layout/hierarchy2"/>
    <dgm:cxn modelId="{54B54749-35CF-4E33-98FD-CFE5870984D2}" type="presParOf" srcId="{4B9A1477-3EFD-4E5D-8104-348074AC7852}" destId="{30320B1F-77F4-4970-9539-7FCA354C1BA0}" srcOrd="0" destOrd="0" presId="urn:microsoft.com/office/officeart/2005/8/layout/hierarchy2"/>
    <dgm:cxn modelId="{BCFE5B0A-8F24-4B91-B5EC-F4A7C8D78C13}" type="presParOf" srcId="{12183A78-F839-450F-8D33-A5E02D082A4C}" destId="{6515574F-C347-4C91-93F5-4CA25E9753C4}" srcOrd="1" destOrd="0" presId="urn:microsoft.com/office/officeart/2005/8/layout/hierarchy2"/>
    <dgm:cxn modelId="{CD0777BA-6D5A-4CFD-9CFA-E6B11A0369EF}" type="presParOf" srcId="{6515574F-C347-4C91-93F5-4CA25E9753C4}" destId="{28010889-05D7-449C-AC46-9A3FB21C90B2}" srcOrd="0" destOrd="0" presId="urn:microsoft.com/office/officeart/2005/8/layout/hierarchy2"/>
    <dgm:cxn modelId="{FF7CDB86-7620-4886-A5BB-4883F00B572F}" type="presParOf" srcId="{6515574F-C347-4C91-93F5-4CA25E9753C4}" destId="{78EA66F8-3F86-46C0-97ED-3BB38A12EDA6}" srcOrd="1" destOrd="0" presId="urn:microsoft.com/office/officeart/2005/8/layout/hierarchy2"/>
    <dgm:cxn modelId="{0DC5968D-EE54-457F-B478-CE756B819E03}" type="presParOf" srcId="{78EA66F8-3F86-46C0-97ED-3BB38A12EDA6}" destId="{10E2D0A1-5558-4980-8667-9A641E752C1B}" srcOrd="0" destOrd="0" presId="urn:microsoft.com/office/officeart/2005/8/layout/hierarchy2"/>
    <dgm:cxn modelId="{EC37E0B8-7E21-490E-937E-E10567AD286F}" type="presParOf" srcId="{10E2D0A1-5558-4980-8667-9A641E752C1B}" destId="{C382A748-41B0-4BE8-A488-DFBAAAB1819C}" srcOrd="0" destOrd="0" presId="urn:microsoft.com/office/officeart/2005/8/layout/hierarchy2"/>
    <dgm:cxn modelId="{ADD4F20B-E411-44B1-BF03-428B6F512796}" type="presParOf" srcId="{78EA66F8-3F86-46C0-97ED-3BB38A12EDA6}" destId="{70327735-D4E2-4DD3-AFF6-18D093BFFD68}" srcOrd="1" destOrd="0" presId="urn:microsoft.com/office/officeart/2005/8/layout/hierarchy2"/>
    <dgm:cxn modelId="{D3AF9693-D799-41DC-9225-80A6E5BEA92B}" type="presParOf" srcId="{70327735-D4E2-4DD3-AFF6-18D093BFFD68}" destId="{032B6DBC-DA84-4414-94C1-06C270E00017}" srcOrd="0" destOrd="0" presId="urn:microsoft.com/office/officeart/2005/8/layout/hierarchy2"/>
    <dgm:cxn modelId="{AD1C2D44-9AE7-4952-88FD-7591312B8AF3}" type="presParOf" srcId="{70327735-D4E2-4DD3-AFF6-18D093BFFD68}" destId="{3733AFFA-0B1A-436A-A5CC-D01D272DCC7C}" srcOrd="1" destOrd="0" presId="urn:microsoft.com/office/officeart/2005/8/layout/hierarchy2"/>
    <dgm:cxn modelId="{C08DBC6E-B1A0-425F-B4A8-E869AC715EE7}" type="presParOf" srcId="{81683485-6F41-4210-B6AC-E88AC62D5FE2}" destId="{4B33148C-55D1-494A-8884-A322D1955C4C}" srcOrd="4" destOrd="0" presId="urn:microsoft.com/office/officeart/2005/8/layout/hierarchy2"/>
    <dgm:cxn modelId="{053928FF-4FFE-47B6-AC03-91F483E00A40}" type="presParOf" srcId="{4B33148C-55D1-494A-8884-A322D1955C4C}" destId="{8CB27429-DAAF-4D45-BD1D-7DED6AF90D33}" srcOrd="0" destOrd="0" presId="urn:microsoft.com/office/officeart/2005/8/layout/hierarchy2"/>
    <dgm:cxn modelId="{FE252A5F-03CA-4702-B1FD-F27476302F33}" type="presParOf" srcId="{81683485-6F41-4210-B6AC-E88AC62D5FE2}" destId="{B46C0A94-E14D-4E65-93F0-0CD820FF863F}" srcOrd="5" destOrd="0" presId="urn:microsoft.com/office/officeart/2005/8/layout/hierarchy2"/>
    <dgm:cxn modelId="{8B03255B-3F3A-46E9-A090-6B94137408D6}" type="presParOf" srcId="{B46C0A94-E14D-4E65-93F0-0CD820FF863F}" destId="{ECBBF4AC-E22D-4F8C-870C-4C30211FB91F}" srcOrd="0" destOrd="0" presId="urn:microsoft.com/office/officeart/2005/8/layout/hierarchy2"/>
    <dgm:cxn modelId="{5F3F00D4-C95D-49B3-AC3F-5EAF80F87992}" type="presParOf" srcId="{B46C0A94-E14D-4E65-93F0-0CD820FF863F}" destId="{2FA3D679-A238-403E-B195-F150E9BB309B}" srcOrd="1" destOrd="0" presId="urn:microsoft.com/office/officeart/2005/8/layout/hierarchy2"/>
    <dgm:cxn modelId="{2F4EFE73-A430-471F-A897-6D01CA406AB7}" type="presParOf" srcId="{2FA3D679-A238-403E-B195-F150E9BB309B}" destId="{B9A42CEF-59F2-4DA0-AF08-C7951FCF640F}" srcOrd="0" destOrd="0" presId="urn:microsoft.com/office/officeart/2005/8/layout/hierarchy2"/>
    <dgm:cxn modelId="{8BA7DB36-009D-442F-8395-AE310BC312D9}" type="presParOf" srcId="{B9A42CEF-59F2-4DA0-AF08-C7951FCF640F}" destId="{762E58DE-8582-40DA-81CB-9312428DE7E3}" srcOrd="0" destOrd="0" presId="urn:microsoft.com/office/officeart/2005/8/layout/hierarchy2"/>
    <dgm:cxn modelId="{91050968-9449-4B11-8B40-7D631EE861B9}" type="presParOf" srcId="{2FA3D679-A238-403E-B195-F150E9BB309B}" destId="{5D5C52B8-6162-41E3-8885-35AB04F10ED9}" srcOrd="1" destOrd="0" presId="urn:microsoft.com/office/officeart/2005/8/layout/hierarchy2"/>
    <dgm:cxn modelId="{75DCC454-F696-4AD5-89AD-CA17258ED9B9}" type="presParOf" srcId="{5D5C52B8-6162-41E3-8885-35AB04F10ED9}" destId="{A73941D7-9846-4C8E-9CD2-0DD1B0F02B02}" srcOrd="0" destOrd="0" presId="urn:microsoft.com/office/officeart/2005/8/layout/hierarchy2"/>
    <dgm:cxn modelId="{0937F5B0-F85A-429B-BC77-CCE26A090A84}" type="presParOf" srcId="{5D5C52B8-6162-41E3-8885-35AB04F10ED9}" destId="{1DD09451-D93E-43F6-9125-7093216B262B}" srcOrd="1" destOrd="0" presId="urn:microsoft.com/office/officeart/2005/8/layout/hierarchy2"/>
    <dgm:cxn modelId="{1C1F8056-65A8-494E-95D7-8849A267E34F}" type="presParOf" srcId="{1DD09451-D93E-43F6-9125-7093216B262B}" destId="{AF971112-B43B-4F55-A689-C0167C15F6C3}" srcOrd="0" destOrd="0" presId="urn:microsoft.com/office/officeart/2005/8/layout/hierarchy2"/>
    <dgm:cxn modelId="{BD656CA3-8177-4D94-9001-4508970F6DF5}" type="presParOf" srcId="{AF971112-B43B-4F55-A689-C0167C15F6C3}" destId="{DFC5FAA0-A5E2-41E1-B7C4-A3B3C9A755E9}" srcOrd="0" destOrd="0" presId="urn:microsoft.com/office/officeart/2005/8/layout/hierarchy2"/>
    <dgm:cxn modelId="{EA65F73D-52CD-4447-A14C-E9F3F21DBBB0}" type="presParOf" srcId="{1DD09451-D93E-43F6-9125-7093216B262B}" destId="{957E0D37-46B0-4402-971E-4A4CDB92B932}" srcOrd="1" destOrd="0" presId="urn:microsoft.com/office/officeart/2005/8/layout/hierarchy2"/>
    <dgm:cxn modelId="{D00E2325-BEE7-42A5-A4F8-F8655CC780B2}" type="presParOf" srcId="{957E0D37-46B0-4402-971E-4A4CDB92B932}" destId="{13EA16AD-8F3C-4C32-9108-BDD22C4FC86F}" srcOrd="0" destOrd="0" presId="urn:microsoft.com/office/officeart/2005/8/layout/hierarchy2"/>
    <dgm:cxn modelId="{FDDE5C3F-1D96-4BA3-B061-41BA10FBEDAA}" type="presParOf" srcId="{957E0D37-46B0-4402-971E-4A4CDB92B932}" destId="{5453350F-79F7-4289-95E9-F8A98D41B441}" srcOrd="1" destOrd="0" presId="urn:microsoft.com/office/officeart/2005/8/layout/hierarchy2"/>
    <dgm:cxn modelId="{53C1ABC9-11A1-46BA-96B8-54F97FD55B7D}" type="presParOf" srcId="{5453350F-79F7-4289-95E9-F8A98D41B441}" destId="{312C5430-6CCE-4BDE-9592-38534DE52AFB}" srcOrd="0" destOrd="0" presId="urn:microsoft.com/office/officeart/2005/8/layout/hierarchy2"/>
    <dgm:cxn modelId="{D3435085-F235-4B36-82E1-925B6FCC1726}" type="presParOf" srcId="{312C5430-6CCE-4BDE-9592-38534DE52AFB}" destId="{6119B074-9A08-4CF5-A1F5-8AC282A0DE7A}" srcOrd="0" destOrd="0" presId="urn:microsoft.com/office/officeart/2005/8/layout/hierarchy2"/>
    <dgm:cxn modelId="{85C97709-FB4E-4B03-86A4-AF5FCED15790}" type="presParOf" srcId="{5453350F-79F7-4289-95E9-F8A98D41B441}" destId="{10A1BDD8-3FA4-42DD-A149-E7F429372F0E}" srcOrd="1" destOrd="0" presId="urn:microsoft.com/office/officeart/2005/8/layout/hierarchy2"/>
    <dgm:cxn modelId="{4C2260BF-7BA8-4074-8699-562BDAEA5954}" type="presParOf" srcId="{10A1BDD8-3FA4-42DD-A149-E7F429372F0E}" destId="{42A5449C-B93A-42C0-AA9B-2988B8BB0ACC}" srcOrd="0" destOrd="0" presId="urn:microsoft.com/office/officeart/2005/8/layout/hierarchy2"/>
    <dgm:cxn modelId="{99AE1B9E-EB42-4122-BE64-CBE068E1C7E3}" type="presParOf" srcId="{10A1BDD8-3FA4-42DD-A149-E7F429372F0E}" destId="{C3BBD905-AAC2-4599-9A0D-0C27497B73D9}" srcOrd="1" destOrd="0" presId="urn:microsoft.com/office/officeart/2005/8/layout/hierarchy2"/>
    <dgm:cxn modelId="{A8181CB4-FD74-4BF6-B549-F3FF9F644050}" type="presParOf" srcId="{2FA3D679-A238-403E-B195-F150E9BB309B}" destId="{54E54080-1F40-4ECB-B28C-EF80F3BCA320}" srcOrd="2" destOrd="0" presId="urn:microsoft.com/office/officeart/2005/8/layout/hierarchy2"/>
    <dgm:cxn modelId="{27644408-3648-405E-A750-04B86BF36312}" type="presParOf" srcId="{54E54080-1F40-4ECB-B28C-EF80F3BCA320}" destId="{43F81D0E-93CD-4CE7-A2B3-D9CF6E35B144}" srcOrd="0" destOrd="0" presId="urn:microsoft.com/office/officeart/2005/8/layout/hierarchy2"/>
    <dgm:cxn modelId="{AF5F051A-93DF-4BF8-9472-50C1ABCCF31F}" type="presParOf" srcId="{2FA3D679-A238-403E-B195-F150E9BB309B}" destId="{00E532D7-9D5E-44EA-9370-F97B94F215DB}" srcOrd="3" destOrd="0" presId="urn:microsoft.com/office/officeart/2005/8/layout/hierarchy2"/>
    <dgm:cxn modelId="{18BDAA6C-11DA-4E48-B41F-1D82F522B94F}" type="presParOf" srcId="{00E532D7-9D5E-44EA-9370-F97B94F215DB}" destId="{6E5ED1BB-5778-4F38-ABF9-83533B2ACDBF}" srcOrd="0" destOrd="0" presId="urn:microsoft.com/office/officeart/2005/8/layout/hierarchy2"/>
    <dgm:cxn modelId="{8A54F5A4-E28E-4C7B-A4B0-425B1D6A4670}" type="presParOf" srcId="{00E532D7-9D5E-44EA-9370-F97B94F215DB}" destId="{6E527564-BCF6-4DC2-89A5-55265B4F48AA}" srcOrd="1" destOrd="0" presId="urn:microsoft.com/office/officeart/2005/8/layout/hierarchy2"/>
    <dgm:cxn modelId="{1FE28D59-C838-4205-B231-C21DCB62BAC3}" type="presParOf" srcId="{6E527564-BCF6-4DC2-89A5-55265B4F48AA}" destId="{0DE5685E-424C-4900-941A-0473EDD86F50}" srcOrd="0" destOrd="0" presId="urn:microsoft.com/office/officeart/2005/8/layout/hierarchy2"/>
    <dgm:cxn modelId="{4F93A01D-5E16-4262-80A1-3AA63D2CE405}" type="presParOf" srcId="{0DE5685E-424C-4900-941A-0473EDD86F50}" destId="{EAB0A683-DB47-4476-9273-EDB14850F557}" srcOrd="0" destOrd="0" presId="urn:microsoft.com/office/officeart/2005/8/layout/hierarchy2"/>
    <dgm:cxn modelId="{1091D02A-2ECB-470C-902B-F84E3BF78C73}" type="presParOf" srcId="{6E527564-BCF6-4DC2-89A5-55265B4F48AA}" destId="{7D21F331-7D47-4BAC-A0DE-1C1C1E86784F}" srcOrd="1" destOrd="0" presId="urn:microsoft.com/office/officeart/2005/8/layout/hierarchy2"/>
    <dgm:cxn modelId="{D8F4D04C-DBEA-473D-B20C-1737DC9F3655}" type="presParOf" srcId="{7D21F331-7D47-4BAC-A0DE-1C1C1E86784F}" destId="{EAB1B3EB-DD4B-4992-A974-4D1BA482701D}" srcOrd="0" destOrd="0" presId="urn:microsoft.com/office/officeart/2005/8/layout/hierarchy2"/>
    <dgm:cxn modelId="{AA471A65-A2FC-42C2-8FB3-F5DE70D627A7}" type="presParOf" srcId="{7D21F331-7D47-4BAC-A0DE-1C1C1E86784F}" destId="{A01EAE30-7B30-4DEC-8C58-BA8B977BB37E}" srcOrd="1" destOrd="0" presId="urn:microsoft.com/office/officeart/2005/8/layout/hierarchy2"/>
    <dgm:cxn modelId="{9C8D9F54-E641-455A-8873-9A148846E426}" type="presParOf" srcId="{A01EAE30-7B30-4DEC-8C58-BA8B977BB37E}" destId="{8266A898-CAFC-4DE2-B4E7-6F393E7886CC}" srcOrd="0" destOrd="0" presId="urn:microsoft.com/office/officeart/2005/8/layout/hierarchy2"/>
    <dgm:cxn modelId="{9C4CE702-6C3A-4E94-B849-67D112443BA8}" type="presParOf" srcId="{8266A898-CAFC-4DE2-B4E7-6F393E7886CC}" destId="{BF16E724-903C-4C2B-8906-5F20EC6CCD3C}" srcOrd="0" destOrd="0" presId="urn:microsoft.com/office/officeart/2005/8/layout/hierarchy2"/>
    <dgm:cxn modelId="{799F857E-469D-443F-A354-510DCEB3CCF2}" type="presParOf" srcId="{A01EAE30-7B30-4DEC-8C58-BA8B977BB37E}" destId="{79B586AD-0164-45D1-904F-1B33BE6CB447}" srcOrd="1" destOrd="0" presId="urn:microsoft.com/office/officeart/2005/8/layout/hierarchy2"/>
    <dgm:cxn modelId="{32E9E591-A4B5-456C-94AB-5B8D75343B4D}" type="presParOf" srcId="{79B586AD-0164-45D1-904F-1B33BE6CB447}" destId="{4E16E872-9C97-4A4C-946F-3DE342A44439}" srcOrd="0" destOrd="0" presId="urn:microsoft.com/office/officeart/2005/8/layout/hierarchy2"/>
    <dgm:cxn modelId="{2CB26092-9973-44B0-A373-617FC519A5E1}" type="presParOf" srcId="{79B586AD-0164-45D1-904F-1B33BE6CB447}" destId="{8618FBFF-6D67-4889-B539-1E7DA87E8B14}" srcOrd="1" destOrd="0" presId="urn:microsoft.com/office/officeart/2005/8/layout/hierarchy2"/>
    <dgm:cxn modelId="{F8600DF7-A84B-46AB-9614-3B43DDFD7679}" type="presParOf" srcId="{2FA3D679-A238-403E-B195-F150E9BB309B}" destId="{A2355D49-7942-4AF2-880A-DDF8870E72D6}" srcOrd="4" destOrd="0" presId="urn:microsoft.com/office/officeart/2005/8/layout/hierarchy2"/>
    <dgm:cxn modelId="{7CA4B78A-1D3B-46DF-9945-89B29C5D7302}" type="presParOf" srcId="{A2355D49-7942-4AF2-880A-DDF8870E72D6}" destId="{EB80C78A-D33A-4FC3-BFCE-34A2C79A62B1}" srcOrd="0" destOrd="0" presId="urn:microsoft.com/office/officeart/2005/8/layout/hierarchy2"/>
    <dgm:cxn modelId="{1F418748-9982-4C3E-AFD4-57C0CBA87748}" type="presParOf" srcId="{2FA3D679-A238-403E-B195-F150E9BB309B}" destId="{6E600CDC-C929-4C5D-9100-F45515AF2B06}" srcOrd="5" destOrd="0" presId="urn:microsoft.com/office/officeart/2005/8/layout/hierarchy2"/>
    <dgm:cxn modelId="{28528041-42F1-4BB7-A94B-668E735E6342}" type="presParOf" srcId="{6E600CDC-C929-4C5D-9100-F45515AF2B06}" destId="{ECB21CD7-5D57-4385-B4C9-640E8D34573E}" srcOrd="0" destOrd="0" presId="urn:microsoft.com/office/officeart/2005/8/layout/hierarchy2"/>
    <dgm:cxn modelId="{89D63E1F-24AA-4947-8B59-81EDEA177728}" type="presParOf" srcId="{6E600CDC-C929-4C5D-9100-F45515AF2B06}" destId="{869E7EE0-AE8D-4234-A875-9565548F8D6C}" srcOrd="1" destOrd="0" presId="urn:microsoft.com/office/officeart/2005/8/layout/hierarchy2"/>
    <dgm:cxn modelId="{77E2F6A2-F186-4051-92CF-F9F2FDAC864F}" type="presParOf" srcId="{869E7EE0-AE8D-4234-A875-9565548F8D6C}" destId="{6AA2FD57-76C5-4EF6-B9CC-0EE895311C5B}" srcOrd="0" destOrd="0" presId="urn:microsoft.com/office/officeart/2005/8/layout/hierarchy2"/>
    <dgm:cxn modelId="{57802B9D-56A9-4CDE-A67D-4F54CF7C62B5}" type="presParOf" srcId="{6AA2FD57-76C5-4EF6-B9CC-0EE895311C5B}" destId="{73DA1AF5-3DAA-40E1-8D7E-EAA82DBD1A75}" srcOrd="0" destOrd="0" presId="urn:microsoft.com/office/officeart/2005/8/layout/hierarchy2"/>
    <dgm:cxn modelId="{81CAC20F-6C9C-4205-960B-A34A12192024}" type="presParOf" srcId="{869E7EE0-AE8D-4234-A875-9565548F8D6C}" destId="{103B93BD-68D8-4C6E-ACEA-66CB9B1C19CA}" srcOrd="1" destOrd="0" presId="urn:microsoft.com/office/officeart/2005/8/layout/hierarchy2"/>
    <dgm:cxn modelId="{2EA8F818-0B4B-4956-93C3-94AB4A9F5C87}" type="presParOf" srcId="{103B93BD-68D8-4C6E-ACEA-66CB9B1C19CA}" destId="{C06517AE-24CA-4B00-A013-1E3BF68ED50C}" srcOrd="0" destOrd="0" presId="urn:microsoft.com/office/officeart/2005/8/layout/hierarchy2"/>
    <dgm:cxn modelId="{EFC0F71E-686F-470C-8CFF-3A62091CCEE3}" type="presParOf" srcId="{103B93BD-68D8-4C6E-ACEA-66CB9B1C19CA}" destId="{FF3B9752-FFDF-4A36-B10B-F011BDF0354D}" srcOrd="1" destOrd="0" presId="urn:microsoft.com/office/officeart/2005/8/layout/hierarchy2"/>
    <dgm:cxn modelId="{D94B6F7E-D885-43D9-AF0F-9BE216DC5B16}" type="presParOf" srcId="{FF3B9752-FFDF-4A36-B10B-F011BDF0354D}" destId="{54D332B3-0939-4F4E-A108-CA23727884A6}" srcOrd="0" destOrd="0" presId="urn:microsoft.com/office/officeart/2005/8/layout/hierarchy2"/>
    <dgm:cxn modelId="{D98D3E98-FA56-4A29-9B17-5483ADF6D7AF}" type="presParOf" srcId="{54D332B3-0939-4F4E-A108-CA23727884A6}" destId="{3BED65D6-2403-4E0F-AC3A-7A7616499188}" srcOrd="0" destOrd="0" presId="urn:microsoft.com/office/officeart/2005/8/layout/hierarchy2"/>
    <dgm:cxn modelId="{C732ED10-E5A4-4886-BFB1-56FDBCF652B6}" type="presParOf" srcId="{FF3B9752-FFDF-4A36-B10B-F011BDF0354D}" destId="{A0A9803E-315F-4533-9A9A-11BE5B806C43}" srcOrd="1" destOrd="0" presId="urn:microsoft.com/office/officeart/2005/8/layout/hierarchy2"/>
    <dgm:cxn modelId="{7474A04A-56CC-4F82-B2C8-517302415232}" type="presParOf" srcId="{A0A9803E-315F-4533-9A9A-11BE5B806C43}" destId="{44B35E32-1730-490B-92EF-AFC4F0A6A56B}" srcOrd="0" destOrd="0" presId="urn:microsoft.com/office/officeart/2005/8/layout/hierarchy2"/>
    <dgm:cxn modelId="{3196365C-1285-470B-9949-3710B4798ABF}" type="presParOf" srcId="{A0A9803E-315F-4533-9A9A-11BE5B806C43}" destId="{E5639072-BF73-4748-B885-99A948BA9579}" srcOrd="1" destOrd="0" presId="urn:microsoft.com/office/officeart/2005/8/layout/hierarchy2"/>
    <dgm:cxn modelId="{0D68AE31-B339-4DB6-B06C-74A0232C6869}" type="presParOf" srcId="{2FA3D679-A238-403E-B195-F150E9BB309B}" destId="{89D1CB54-7132-4F32-A65D-82C0F443E502}" srcOrd="6" destOrd="0" presId="urn:microsoft.com/office/officeart/2005/8/layout/hierarchy2"/>
    <dgm:cxn modelId="{6E110D0F-7E8B-413A-A650-B4D3F38990BA}" type="presParOf" srcId="{89D1CB54-7132-4F32-A65D-82C0F443E502}" destId="{E118A11B-0800-4FD0-B3D7-AA5E1711F986}" srcOrd="0" destOrd="0" presId="urn:microsoft.com/office/officeart/2005/8/layout/hierarchy2"/>
    <dgm:cxn modelId="{5430CA6A-6AA1-4D2A-B9DE-876995B3EFA9}" type="presParOf" srcId="{2FA3D679-A238-403E-B195-F150E9BB309B}" destId="{802CC330-756D-417A-99CA-0335BE210793}" srcOrd="7" destOrd="0" presId="urn:microsoft.com/office/officeart/2005/8/layout/hierarchy2"/>
    <dgm:cxn modelId="{8CE7201B-D775-438A-A3C7-BB08C4B22147}" type="presParOf" srcId="{802CC330-756D-417A-99CA-0335BE210793}" destId="{F7E7D1F4-3599-4484-99FE-B34090ECA015}" srcOrd="0" destOrd="0" presId="urn:microsoft.com/office/officeart/2005/8/layout/hierarchy2"/>
    <dgm:cxn modelId="{81F7F9EE-9818-4428-9807-365765CD11EB}" type="presParOf" srcId="{802CC330-756D-417A-99CA-0335BE210793}" destId="{79E4E457-EF51-4ECA-820B-46BD63EF6E89}" srcOrd="1" destOrd="0" presId="urn:microsoft.com/office/officeart/2005/8/layout/hierarchy2"/>
    <dgm:cxn modelId="{0482DDAD-26AF-4309-A04D-B37684815AC6}" type="presParOf" srcId="{79E4E457-EF51-4ECA-820B-46BD63EF6E89}" destId="{A1E74350-A799-407D-A5F1-0607EF48563D}" srcOrd="0" destOrd="0" presId="urn:microsoft.com/office/officeart/2005/8/layout/hierarchy2"/>
    <dgm:cxn modelId="{09A91E63-EA7F-4B3B-BE61-3CCF92BB44AE}" type="presParOf" srcId="{A1E74350-A799-407D-A5F1-0607EF48563D}" destId="{C7A8DD01-7D8A-4400-9DAD-8DB5A218F33F}" srcOrd="0" destOrd="0" presId="urn:microsoft.com/office/officeart/2005/8/layout/hierarchy2"/>
    <dgm:cxn modelId="{07A990F2-CD37-421E-B08B-97A62BE85B72}" type="presParOf" srcId="{79E4E457-EF51-4ECA-820B-46BD63EF6E89}" destId="{12A43F4C-5104-473C-BC51-017703FB65FF}" srcOrd="1" destOrd="0" presId="urn:microsoft.com/office/officeart/2005/8/layout/hierarchy2"/>
    <dgm:cxn modelId="{5B6CDB64-2939-4061-A2D7-D98222207744}" type="presParOf" srcId="{12A43F4C-5104-473C-BC51-017703FB65FF}" destId="{2E1E8038-2A46-4440-85DA-2DD45627F31A}" srcOrd="0" destOrd="0" presId="urn:microsoft.com/office/officeart/2005/8/layout/hierarchy2"/>
    <dgm:cxn modelId="{CBAA4F9E-BD5D-4A24-9677-AD68BDD0C286}" type="presParOf" srcId="{12A43F4C-5104-473C-BC51-017703FB65FF}" destId="{A91B74ED-2963-42ED-92FA-ED3C62F7D2DC}" srcOrd="1" destOrd="0" presId="urn:microsoft.com/office/officeart/2005/8/layout/hierarchy2"/>
    <dgm:cxn modelId="{9E971682-E01A-4870-AED2-E9485B83287D}" type="presParOf" srcId="{A91B74ED-2963-42ED-92FA-ED3C62F7D2DC}" destId="{5E2E47C6-8166-43AF-96E2-567A2C6F75D3}" srcOrd="0" destOrd="0" presId="urn:microsoft.com/office/officeart/2005/8/layout/hierarchy2"/>
    <dgm:cxn modelId="{5F98F3FB-253D-46BF-A894-3984E142F88C}" type="presParOf" srcId="{5E2E47C6-8166-43AF-96E2-567A2C6F75D3}" destId="{35BC3BF8-E036-4A89-9C64-C9734479BEBC}" srcOrd="0" destOrd="0" presId="urn:microsoft.com/office/officeart/2005/8/layout/hierarchy2"/>
    <dgm:cxn modelId="{BF9EF180-9EB5-45D7-94CC-52A3BFF1DE6E}" type="presParOf" srcId="{A91B74ED-2963-42ED-92FA-ED3C62F7D2DC}" destId="{E7404CEC-B230-43E4-85F5-F71CE821BFB8}" srcOrd="1" destOrd="0" presId="urn:microsoft.com/office/officeart/2005/8/layout/hierarchy2"/>
    <dgm:cxn modelId="{7B91F6DC-009A-4DB4-AB53-4DE1B20B4A70}" type="presParOf" srcId="{E7404CEC-B230-43E4-85F5-F71CE821BFB8}" destId="{82D927F4-0228-4C01-9B9F-09121B37413E}" srcOrd="0" destOrd="0" presId="urn:microsoft.com/office/officeart/2005/8/layout/hierarchy2"/>
    <dgm:cxn modelId="{3F296FCB-E070-427B-AAC2-7B3D3289BF58}" type="presParOf" srcId="{E7404CEC-B230-43E4-85F5-F71CE821BFB8}" destId="{C2288272-4C69-4D9C-AC54-80FC10977F78}" srcOrd="1" destOrd="0" presId="urn:microsoft.com/office/officeart/2005/8/layout/hierarchy2"/>
    <dgm:cxn modelId="{33285A09-5806-494E-A999-247A6E150D32}" type="presParOf" srcId="{2FA3D679-A238-403E-B195-F150E9BB309B}" destId="{A43C34A2-B0D5-45E4-B127-03E75F391600}" srcOrd="8" destOrd="0" presId="urn:microsoft.com/office/officeart/2005/8/layout/hierarchy2"/>
    <dgm:cxn modelId="{F1D28BDD-4E02-4A52-88F5-2CA548B28406}" type="presParOf" srcId="{A43C34A2-B0D5-45E4-B127-03E75F391600}" destId="{7DE8FC73-419F-47E4-B17D-F0E3758E690D}" srcOrd="0" destOrd="0" presId="urn:microsoft.com/office/officeart/2005/8/layout/hierarchy2"/>
    <dgm:cxn modelId="{F7EE05AC-14BC-4414-BE64-48C467AEA4D3}" type="presParOf" srcId="{2FA3D679-A238-403E-B195-F150E9BB309B}" destId="{05934284-4979-4EDE-B78F-AE89D2661DBA}" srcOrd="9" destOrd="0" presId="urn:microsoft.com/office/officeart/2005/8/layout/hierarchy2"/>
    <dgm:cxn modelId="{1980382B-EF90-4685-8059-905723A6E09C}" type="presParOf" srcId="{05934284-4979-4EDE-B78F-AE89D2661DBA}" destId="{9B8A963E-DA3A-4BA9-BFBF-6A14DABED268}" srcOrd="0" destOrd="0" presId="urn:microsoft.com/office/officeart/2005/8/layout/hierarchy2"/>
    <dgm:cxn modelId="{7060BEEE-9F5D-41A5-ADF7-15F27A8181CA}" type="presParOf" srcId="{05934284-4979-4EDE-B78F-AE89D2661DBA}" destId="{87AF961E-5C31-4AB9-8252-C7A6E000D20E}" srcOrd="1" destOrd="0" presId="urn:microsoft.com/office/officeart/2005/8/layout/hierarchy2"/>
    <dgm:cxn modelId="{FFB95E24-D86E-43FC-B79F-B4A6DE66C335}" type="presParOf" srcId="{87AF961E-5C31-4AB9-8252-C7A6E000D20E}" destId="{C8301CC8-777C-43F7-B947-347B266B54E0}" srcOrd="0" destOrd="0" presId="urn:microsoft.com/office/officeart/2005/8/layout/hierarchy2"/>
    <dgm:cxn modelId="{4C9F56F7-D869-49C8-81CE-C7414268152C}" type="presParOf" srcId="{C8301CC8-777C-43F7-B947-347B266B54E0}" destId="{D0E5B29D-8466-41BE-9B18-20BD13D1A460}" srcOrd="0" destOrd="0" presId="urn:microsoft.com/office/officeart/2005/8/layout/hierarchy2"/>
    <dgm:cxn modelId="{3EE95CA5-8A64-4A52-8ABD-8F3E59B2A854}" type="presParOf" srcId="{87AF961E-5C31-4AB9-8252-C7A6E000D20E}" destId="{03400150-FAC0-467B-9D13-BB9A897933F7}" srcOrd="1" destOrd="0" presId="urn:microsoft.com/office/officeart/2005/8/layout/hierarchy2"/>
    <dgm:cxn modelId="{EFB51D36-344F-4977-B1B0-4AE62FA33E22}" type="presParOf" srcId="{03400150-FAC0-467B-9D13-BB9A897933F7}" destId="{148BCF4B-C865-465E-930D-DFEF966A21F3}" srcOrd="0" destOrd="0" presId="urn:microsoft.com/office/officeart/2005/8/layout/hierarchy2"/>
    <dgm:cxn modelId="{92808151-C6CC-4513-989F-30F192D70B31}" type="presParOf" srcId="{03400150-FAC0-467B-9D13-BB9A897933F7}" destId="{6AD775C7-556D-409B-8BAB-F0DE441A07A5}" srcOrd="1" destOrd="0" presId="urn:microsoft.com/office/officeart/2005/8/layout/hierarchy2"/>
    <dgm:cxn modelId="{E0678320-9546-4B2B-ADB5-3714BD0024F3}" type="presParOf" srcId="{6AD775C7-556D-409B-8BAB-F0DE441A07A5}" destId="{2A2AC51C-2DA3-4266-B4ED-9BE4DE3F379B}" srcOrd="0" destOrd="0" presId="urn:microsoft.com/office/officeart/2005/8/layout/hierarchy2"/>
    <dgm:cxn modelId="{63434BCF-735B-4132-BFF1-85DC531B3AA8}" type="presParOf" srcId="{2A2AC51C-2DA3-4266-B4ED-9BE4DE3F379B}" destId="{22CA71FD-844E-4974-ACE2-873EA7342525}" srcOrd="0" destOrd="0" presId="urn:microsoft.com/office/officeart/2005/8/layout/hierarchy2"/>
    <dgm:cxn modelId="{2411EF78-EE6E-405F-9A72-2A2739B87122}" type="presParOf" srcId="{6AD775C7-556D-409B-8BAB-F0DE441A07A5}" destId="{54D96939-8C16-49DF-94D6-FF0A1899D1C1}" srcOrd="1" destOrd="0" presId="urn:microsoft.com/office/officeart/2005/8/layout/hierarchy2"/>
    <dgm:cxn modelId="{BEB984B5-FB18-49AC-B580-1E5D2AE07A7B}" type="presParOf" srcId="{54D96939-8C16-49DF-94D6-FF0A1899D1C1}" destId="{AB5253BA-1D15-429C-8051-BBC66857D31E}" srcOrd="0" destOrd="0" presId="urn:microsoft.com/office/officeart/2005/8/layout/hierarchy2"/>
    <dgm:cxn modelId="{5BE63D72-E708-48C3-BEA6-3A334B7CBA36}" type="presParOf" srcId="{54D96939-8C16-49DF-94D6-FF0A1899D1C1}" destId="{47AC8FCB-2A5C-4154-8AB8-D18C35CC5719}" srcOrd="1" destOrd="0" presId="urn:microsoft.com/office/officeart/2005/8/layout/hierarchy2"/>
    <dgm:cxn modelId="{4D7457AE-0CA6-4AF3-B4C3-CA577B4E2BD9}" type="presParOf" srcId="{2FA3D679-A238-403E-B195-F150E9BB309B}" destId="{95A727E4-A0BE-4D48-B529-94D46378EED6}" srcOrd="10" destOrd="0" presId="urn:microsoft.com/office/officeart/2005/8/layout/hierarchy2"/>
    <dgm:cxn modelId="{6CC898D4-C1AA-4052-86C2-B047DDD0F04E}" type="presParOf" srcId="{95A727E4-A0BE-4D48-B529-94D46378EED6}" destId="{36025F2D-CAD8-472F-945A-0AE35521A5F8}" srcOrd="0" destOrd="0" presId="urn:microsoft.com/office/officeart/2005/8/layout/hierarchy2"/>
    <dgm:cxn modelId="{40834824-0C37-4767-935E-80F09CADD54F}" type="presParOf" srcId="{2FA3D679-A238-403E-B195-F150E9BB309B}" destId="{53EE8488-E8AF-4FCA-A933-46708EB77528}" srcOrd="11" destOrd="0" presId="urn:microsoft.com/office/officeart/2005/8/layout/hierarchy2"/>
    <dgm:cxn modelId="{9BBF26FC-63AE-4A30-BB09-E656B6A3C958}" type="presParOf" srcId="{53EE8488-E8AF-4FCA-A933-46708EB77528}" destId="{B1698C48-B748-45D2-83B1-4BB2FAAF3A4B}" srcOrd="0" destOrd="0" presId="urn:microsoft.com/office/officeart/2005/8/layout/hierarchy2"/>
    <dgm:cxn modelId="{8760D7CE-4C92-4E01-8F31-01E1DEA3C0ED}" type="presParOf" srcId="{53EE8488-E8AF-4FCA-A933-46708EB77528}" destId="{4BBCF639-B2D6-4459-8908-BC1657FF4898}" srcOrd="1" destOrd="0" presId="urn:microsoft.com/office/officeart/2005/8/layout/hierarchy2"/>
    <dgm:cxn modelId="{58934C29-C87D-4050-BB37-CAF260C9665A}" type="presParOf" srcId="{4BBCF639-B2D6-4459-8908-BC1657FF4898}" destId="{875D0175-1883-447C-A8E5-0A2C0C3A27BC}" srcOrd="0" destOrd="0" presId="urn:microsoft.com/office/officeart/2005/8/layout/hierarchy2"/>
    <dgm:cxn modelId="{0DBF6E75-16F8-46B5-B55C-A2DFFC7131F6}" type="presParOf" srcId="{875D0175-1883-447C-A8E5-0A2C0C3A27BC}" destId="{521D118C-46AE-4FDD-9E66-5448ED122D57}" srcOrd="0" destOrd="0" presId="urn:microsoft.com/office/officeart/2005/8/layout/hierarchy2"/>
    <dgm:cxn modelId="{EFA7200D-07DE-437B-8B1C-151687C1833A}" type="presParOf" srcId="{4BBCF639-B2D6-4459-8908-BC1657FF4898}" destId="{D648BB47-C7FB-4F4F-B65F-25008FF1ADB9}" srcOrd="1" destOrd="0" presId="urn:microsoft.com/office/officeart/2005/8/layout/hierarchy2"/>
    <dgm:cxn modelId="{0720583B-F8C5-4E6B-B80D-8DADF30E3231}" type="presParOf" srcId="{D648BB47-C7FB-4F4F-B65F-25008FF1ADB9}" destId="{BCA74ED0-BA92-44CA-8764-2222B5F352E4}" srcOrd="0" destOrd="0" presId="urn:microsoft.com/office/officeart/2005/8/layout/hierarchy2"/>
    <dgm:cxn modelId="{84B0EEE1-C7B3-446E-92ED-45C1D5B5CFC8}" type="presParOf" srcId="{D648BB47-C7FB-4F4F-B65F-25008FF1ADB9}" destId="{8A19D172-DC39-4BB4-96F9-37C9D12053F0}" srcOrd="1" destOrd="0" presId="urn:microsoft.com/office/officeart/2005/8/layout/hierarchy2"/>
    <dgm:cxn modelId="{6742C59E-08B2-4FC2-AF2A-3843741B687C}" type="presParOf" srcId="{8A19D172-DC39-4BB4-96F9-37C9D12053F0}" destId="{732B42A5-94BE-4164-98F6-E9180A532037}" srcOrd="0" destOrd="0" presId="urn:microsoft.com/office/officeart/2005/8/layout/hierarchy2"/>
    <dgm:cxn modelId="{B55972DD-BD5B-42E7-9EA7-10EA43A4CB2B}" type="presParOf" srcId="{732B42A5-94BE-4164-98F6-E9180A532037}" destId="{EF22A762-0A49-4F9F-8175-90923BDE7DE0}" srcOrd="0" destOrd="0" presId="urn:microsoft.com/office/officeart/2005/8/layout/hierarchy2"/>
    <dgm:cxn modelId="{B2ADF064-C2E6-46D4-9592-B50D5466CC02}" type="presParOf" srcId="{8A19D172-DC39-4BB4-96F9-37C9D12053F0}" destId="{7C241B59-C451-461B-B164-44B0476A5605}" srcOrd="1" destOrd="0" presId="urn:microsoft.com/office/officeart/2005/8/layout/hierarchy2"/>
    <dgm:cxn modelId="{9ADBA014-248E-43C8-BFE2-90AA9CF7C593}" type="presParOf" srcId="{7C241B59-C451-461B-B164-44B0476A5605}" destId="{C999573D-EEF7-49CB-9F41-C6A3FF615BB6}" srcOrd="0" destOrd="0" presId="urn:microsoft.com/office/officeart/2005/8/layout/hierarchy2"/>
    <dgm:cxn modelId="{B3C56DB9-C195-498F-956E-E390355F4E43}" type="presParOf" srcId="{7C241B59-C451-461B-B164-44B0476A5605}" destId="{942991CE-A95E-46D1-9A75-3C1C9BCDADD8}" srcOrd="1" destOrd="0" presId="urn:microsoft.com/office/officeart/2005/8/layout/hierarchy2"/>
    <dgm:cxn modelId="{EE360626-39A5-4232-B0A7-4A791FE81E14}" type="presParOf" srcId="{81683485-6F41-4210-B6AC-E88AC62D5FE2}" destId="{006AC586-CD2F-40F7-8CFD-55122CE61457}" srcOrd="6" destOrd="0" presId="urn:microsoft.com/office/officeart/2005/8/layout/hierarchy2"/>
    <dgm:cxn modelId="{B6E880EF-8E37-4761-B887-FFC6FA452E3E}" type="presParOf" srcId="{006AC586-CD2F-40F7-8CFD-55122CE61457}" destId="{365EC5CE-552C-4A92-8CBB-CD8497726ED1}" srcOrd="0" destOrd="0" presId="urn:microsoft.com/office/officeart/2005/8/layout/hierarchy2"/>
    <dgm:cxn modelId="{8BE94B28-8EF0-46AB-B958-CFC50F70974B}" type="presParOf" srcId="{81683485-6F41-4210-B6AC-E88AC62D5FE2}" destId="{C7EC7BFD-6D0E-4697-B0A6-5B5DA9D590E1}" srcOrd="7" destOrd="0" presId="urn:microsoft.com/office/officeart/2005/8/layout/hierarchy2"/>
    <dgm:cxn modelId="{3335508A-38DD-4C3A-9BB6-6484C94D27FB}" type="presParOf" srcId="{C7EC7BFD-6D0E-4697-B0A6-5B5DA9D590E1}" destId="{8DB8B6D2-C9A8-438C-A98C-F97E51B5E861}" srcOrd="0" destOrd="0" presId="urn:microsoft.com/office/officeart/2005/8/layout/hierarchy2"/>
    <dgm:cxn modelId="{5414B218-2801-4A86-B618-B7AF6EC998DF}" type="presParOf" srcId="{C7EC7BFD-6D0E-4697-B0A6-5B5DA9D590E1}" destId="{59E7E603-5F9A-4A52-BEFF-B8C4E5994E0C}" srcOrd="1" destOrd="0" presId="urn:microsoft.com/office/officeart/2005/8/layout/hierarchy2"/>
    <dgm:cxn modelId="{CD52CB82-09ED-40AE-A19C-00739919B8A8}" type="presParOf" srcId="{59E7E603-5F9A-4A52-BEFF-B8C4E5994E0C}" destId="{02F44082-5241-4570-8E56-0DFA08CA1099}" srcOrd="0" destOrd="0" presId="urn:microsoft.com/office/officeart/2005/8/layout/hierarchy2"/>
    <dgm:cxn modelId="{AF45A759-ACF8-4D8E-8C60-79073ED22CB1}" type="presParOf" srcId="{02F44082-5241-4570-8E56-0DFA08CA1099}" destId="{45EF566F-65C3-4F5E-92B1-1FE72B3D1054}" srcOrd="0" destOrd="0" presId="urn:microsoft.com/office/officeart/2005/8/layout/hierarchy2"/>
    <dgm:cxn modelId="{732BE794-8065-41E0-B9EC-3840E33C3AFC}" type="presParOf" srcId="{59E7E603-5F9A-4A52-BEFF-B8C4E5994E0C}" destId="{E3807B74-424B-4211-B8FB-E91481D06567}" srcOrd="1" destOrd="0" presId="urn:microsoft.com/office/officeart/2005/8/layout/hierarchy2"/>
    <dgm:cxn modelId="{97948F9E-48DC-41D5-A9FD-0387BDD57658}" type="presParOf" srcId="{E3807B74-424B-4211-B8FB-E91481D06567}" destId="{CC88BBBC-71B5-4B89-B51B-741425A83607}" srcOrd="0" destOrd="0" presId="urn:microsoft.com/office/officeart/2005/8/layout/hierarchy2"/>
    <dgm:cxn modelId="{C6646C62-56A0-45C5-A460-8B9C3A832C35}" type="presParOf" srcId="{E3807B74-424B-4211-B8FB-E91481D06567}" destId="{E5A7A3A5-39C8-4E82-970E-13A9BBD3E6D8}" srcOrd="1" destOrd="0" presId="urn:microsoft.com/office/officeart/2005/8/layout/hierarchy2"/>
    <dgm:cxn modelId="{C05F66B5-A5DA-4B8D-B63C-06C96070EFE8}" type="presParOf" srcId="{E5A7A3A5-39C8-4E82-970E-13A9BBD3E6D8}" destId="{1A67B292-94A6-4BEA-9A53-6D38DB59A011}" srcOrd="0" destOrd="0" presId="urn:microsoft.com/office/officeart/2005/8/layout/hierarchy2"/>
    <dgm:cxn modelId="{8B895110-98D8-4A79-BB67-23206103DD10}" type="presParOf" srcId="{1A67B292-94A6-4BEA-9A53-6D38DB59A011}" destId="{BA6CB3C7-0B03-45B6-88C4-43481C7596F9}" srcOrd="0" destOrd="0" presId="urn:microsoft.com/office/officeart/2005/8/layout/hierarchy2"/>
    <dgm:cxn modelId="{DE3B548F-76F5-44EE-B7D9-6E562F2DD0AE}" type="presParOf" srcId="{E5A7A3A5-39C8-4E82-970E-13A9BBD3E6D8}" destId="{487808E5-EA01-4F81-9ACE-FB4FB76E3BC7}" srcOrd="1" destOrd="0" presId="urn:microsoft.com/office/officeart/2005/8/layout/hierarchy2"/>
    <dgm:cxn modelId="{2B00116D-2288-4786-85E0-6D58FB1F3F42}" type="presParOf" srcId="{487808E5-EA01-4F81-9ACE-FB4FB76E3BC7}" destId="{7754751A-667B-4D05-8B09-49CC986ED515}" srcOrd="0" destOrd="0" presId="urn:microsoft.com/office/officeart/2005/8/layout/hierarchy2"/>
    <dgm:cxn modelId="{9A0B0B24-5C0A-49B2-81E0-A47162F59BB7}" type="presParOf" srcId="{487808E5-EA01-4F81-9ACE-FB4FB76E3BC7}" destId="{C0965B2E-A1A7-42EC-83B1-D613D8A963C6}" srcOrd="1" destOrd="0" presId="urn:microsoft.com/office/officeart/2005/8/layout/hierarchy2"/>
    <dgm:cxn modelId="{F7C34997-6602-4E32-BC36-D2AE3ACE2B3C}" type="presParOf" srcId="{C0965B2E-A1A7-42EC-83B1-D613D8A963C6}" destId="{79169DB9-DE0E-418B-8909-6A2DBB14EC6D}" srcOrd="0" destOrd="0" presId="urn:microsoft.com/office/officeart/2005/8/layout/hierarchy2"/>
    <dgm:cxn modelId="{79FCA675-FCF1-4381-AEB0-C47A43FB6042}" type="presParOf" srcId="{79169DB9-DE0E-418B-8909-6A2DBB14EC6D}" destId="{AC36746C-1C94-4467-B911-399BD32CA927}" srcOrd="0" destOrd="0" presId="urn:microsoft.com/office/officeart/2005/8/layout/hierarchy2"/>
    <dgm:cxn modelId="{082AEC8C-21A6-4BAA-A697-35ABE3A2EF30}" type="presParOf" srcId="{C0965B2E-A1A7-42EC-83B1-D613D8A963C6}" destId="{0F36DE32-9513-4994-8602-3DE271A50E41}" srcOrd="1" destOrd="0" presId="urn:microsoft.com/office/officeart/2005/8/layout/hierarchy2"/>
    <dgm:cxn modelId="{0E0D6299-B89D-4AA6-A7C5-0914F4649DE9}" type="presParOf" srcId="{0F36DE32-9513-4994-8602-3DE271A50E41}" destId="{03F285E4-9A81-4E3B-9E98-49B9164FC5A5}" srcOrd="0" destOrd="0" presId="urn:microsoft.com/office/officeart/2005/8/layout/hierarchy2"/>
    <dgm:cxn modelId="{67BC7B3A-DCEE-4808-9020-A1AF91CBFFF7}" type="presParOf" srcId="{0F36DE32-9513-4994-8602-3DE271A50E41}" destId="{626EAD8F-AB75-472A-BE89-9B93214CE941}"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132EB-FB67-4301-9038-657E346CA182}">
      <dsp:nvSpPr>
        <dsp:cNvPr id="0" name=""/>
        <dsp:cNvSpPr/>
      </dsp:nvSpPr>
      <dsp:spPr>
        <a:xfrm>
          <a:off x="1073" y="1512170"/>
          <a:ext cx="2093612" cy="99023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新課綱的研修背景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p.3</a:t>
          </a:r>
          <a:endParaRPr lang="zh-TW" altLang="en-US" sz="1900" kern="1200" dirty="0">
            <a:latin typeface="Times New Roman" panose="02020603050405020304" pitchFamily="18" charset="0"/>
            <a:cs typeface="Times New Roman" panose="02020603050405020304" pitchFamily="18" charset="0"/>
          </a:endParaRPr>
        </a:p>
      </dsp:txBody>
      <dsp:txXfrm>
        <a:off x="1073" y="1512170"/>
        <a:ext cx="1846053" cy="990236"/>
      </dsp:txXfrm>
    </dsp:sp>
    <dsp:sp modelId="{6CF7A50B-65C0-4E54-88CC-6D71758728AC}">
      <dsp:nvSpPr>
        <dsp:cNvPr id="0" name=""/>
        <dsp:cNvSpPr/>
      </dsp:nvSpPr>
      <dsp:spPr>
        <a:xfrm>
          <a:off x="1675963" y="1512170"/>
          <a:ext cx="2093612" cy="99023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新課綱的研修歷程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p.13</a:t>
          </a:r>
          <a:endParaRPr lang="zh-TW" altLang="en-US" sz="1900" kern="1200" dirty="0">
            <a:latin typeface="Times New Roman" panose="02020603050405020304" pitchFamily="18" charset="0"/>
            <a:cs typeface="Times New Roman" panose="02020603050405020304" pitchFamily="18" charset="0"/>
          </a:endParaRPr>
        </a:p>
      </dsp:txBody>
      <dsp:txXfrm>
        <a:off x="2171081" y="1512170"/>
        <a:ext cx="1103376" cy="990236"/>
      </dsp:txXfrm>
    </dsp:sp>
    <dsp:sp modelId="{47D6E942-22F8-4912-B7CA-C9009C4A113A}">
      <dsp:nvSpPr>
        <dsp:cNvPr id="0" name=""/>
        <dsp:cNvSpPr/>
      </dsp:nvSpPr>
      <dsp:spPr>
        <a:xfrm>
          <a:off x="3350853" y="1512170"/>
          <a:ext cx="2093612" cy="99023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新課綱的重要內涵 </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p.16</a:t>
          </a:r>
          <a:endParaRPr lang="zh-TW" altLang="en-US" sz="1900" kern="1200" dirty="0">
            <a:latin typeface="Times New Roman" panose="02020603050405020304" pitchFamily="18" charset="0"/>
            <a:cs typeface="Times New Roman" panose="02020603050405020304" pitchFamily="18" charset="0"/>
          </a:endParaRPr>
        </a:p>
      </dsp:txBody>
      <dsp:txXfrm>
        <a:off x="3845971" y="1512170"/>
        <a:ext cx="1103376" cy="990236"/>
      </dsp:txXfrm>
    </dsp:sp>
    <dsp:sp modelId="{660FA592-158B-43EC-875E-103E089DC1BF}">
      <dsp:nvSpPr>
        <dsp:cNvPr id="0" name=""/>
        <dsp:cNvSpPr/>
      </dsp:nvSpPr>
      <dsp:spPr>
        <a:xfrm>
          <a:off x="5025743" y="1512170"/>
          <a:ext cx="2093612" cy="99023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政府層級的準備</a:t>
          </a:r>
          <a:r>
            <a:rPr lang="en-US" altLang="zh-TW" sz="1900" b="1" kern="1200" dirty="0" smtClean="0">
              <a:latin typeface="Times New Roman" panose="02020603050405020304" pitchFamily="18" charset="0"/>
              <a:ea typeface="標楷體" panose="03000509000000000000" pitchFamily="65" charset="-120"/>
              <a:cs typeface="Times New Roman" panose="02020603050405020304" pitchFamily="18" charset="0"/>
            </a:rPr>
            <a:t>p.32</a:t>
          </a:r>
          <a:endParaRPr lang="zh-TW" altLang="en-US" sz="1900" kern="1200" dirty="0">
            <a:latin typeface="Times New Roman" panose="02020603050405020304" pitchFamily="18" charset="0"/>
            <a:cs typeface="Times New Roman" panose="02020603050405020304" pitchFamily="18" charset="0"/>
          </a:endParaRPr>
        </a:p>
      </dsp:txBody>
      <dsp:txXfrm>
        <a:off x="5520861" y="1512170"/>
        <a:ext cx="1103376" cy="990236"/>
      </dsp:txXfrm>
    </dsp:sp>
    <dsp:sp modelId="{8D3791FA-E09F-48DD-912F-9F0C9675F834}">
      <dsp:nvSpPr>
        <dsp:cNvPr id="0" name=""/>
        <dsp:cNvSpPr/>
      </dsp:nvSpPr>
      <dsp:spPr>
        <a:xfrm>
          <a:off x="6700633" y="1512170"/>
          <a:ext cx="2093612" cy="990236"/>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Times New Roman" panose="02020603050405020304" pitchFamily="18" charset="0"/>
              <a:ea typeface="標楷體" panose="03000509000000000000" pitchFamily="65" charset="-120"/>
              <a:cs typeface="Times New Roman" panose="02020603050405020304" pitchFamily="18" charset="0"/>
            </a:rPr>
            <a:t>學校邁向新課綱的準備 </a:t>
          </a:r>
          <a:r>
            <a:rPr lang="en-US" altLang="zh-TW" sz="1900" b="1" kern="1200" smtClean="0">
              <a:latin typeface="Times New Roman" panose="02020603050405020304" pitchFamily="18" charset="0"/>
              <a:ea typeface="標楷體" panose="03000509000000000000" pitchFamily="65" charset="-120"/>
              <a:cs typeface="Times New Roman" panose="02020603050405020304" pitchFamily="18" charset="0"/>
            </a:rPr>
            <a:t>p.44</a:t>
          </a:r>
          <a:endParaRPr lang="zh-TW" altLang="en-US" sz="1900" kern="1200" dirty="0">
            <a:latin typeface="Times New Roman" panose="02020603050405020304" pitchFamily="18" charset="0"/>
            <a:cs typeface="Times New Roman" panose="02020603050405020304" pitchFamily="18" charset="0"/>
          </a:endParaRPr>
        </a:p>
      </dsp:txBody>
      <dsp:txXfrm>
        <a:off x="7195751" y="1512170"/>
        <a:ext cx="1103376" cy="990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3CBA5-1702-42A1-82B9-4E0ED9B6AF99}">
      <dsp:nvSpPr>
        <dsp:cNvPr id="0" name=""/>
        <dsp:cNvSpPr/>
      </dsp:nvSpPr>
      <dsp:spPr>
        <a:xfrm>
          <a:off x="959"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國家教育研究院</a:t>
          </a:r>
        </a:p>
      </dsp:txBody>
      <dsp:txXfrm>
        <a:off x="959" y="0"/>
        <a:ext cx="2494380" cy="1231336"/>
      </dsp:txXfrm>
    </dsp:sp>
    <dsp:sp modelId="{A4A104F7-4D6B-4510-A434-A027A37D4C3F}">
      <dsp:nvSpPr>
        <dsp:cNvPr id="0" name=""/>
        <dsp:cNvSpPr/>
      </dsp:nvSpPr>
      <dsp:spPr>
        <a:xfrm>
          <a:off x="250397" y="1231336"/>
          <a:ext cx="1995504" cy="266789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0" kern="1200" dirty="0" smtClean="0">
              <a:effectLst>
                <a:outerShdw blurRad="38100" dist="38100" dir="2700000" algn="tl">
                  <a:srgbClr val="000000">
                    <a:alpha val="43137"/>
                  </a:srgbClr>
                </a:outerShdw>
              </a:effectLst>
              <a:latin typeface="標楷體" pitchFamily="65" charset="-120"/>
              <a:ea typeface="標楷體" pitchFamily="65" charset="-120"/>
            </a:rPr>
            <a:t>十二年</a:t>
          </a: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國民</a:t>
          </a:r>
          <a: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基本教育課程</a:t>
          </a:r>
          <a: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t/>
          </a:r>
          <a:br>
            <a:rPr lang="en-US" altLang="zh-TW" sz="2200" b="0" kern="1200" dirty="0">
              <a:effectLst>
                <a:outerShdw blurRad="38100" dist="38100" dir="2700000" algn="tl">
                  <a:srgbClr val="000000">
                    <a:alpha val="43137"/>
                  </a:srgbClr>
                </a:outerShdw>
              </a:effectLst>
              <a:latin typeface="標楷體" pitchFamily="65" charset="-120"/>
              <a:ea typeface="標楷體" pitchFamily="65" charset="-120"/>
            </a:rPr>
          </a:br>
          <a:r>
            <a:rPr lang="zh-TW" altLang="en-US" sz="2200" b="0" kern="1200" dirty="0">
              <a:effectLst>
                <a:outerShdw blurRad="38100" dist="38100" dir="2700000" algn="tl">
                  <a:srgbClr val="000000">
                    <a:alpha val="43137"/>
                  </a:srgbClr>
                </a:outerShdw>
              </a:effectLst>
              <a:latin typeface="標楷體" pitchFamily="65" charset="-120"/>
              <a:ea typeface="標楷體" pitchFamily="65" charset="-120"/>
            </a:rPr>
            <a:t>研究發展會</a:t>
          </a:r>
        </a:p>
      </dsp:txBody>
      <dsp:txXfrm>
        <a:off x="308843" y="1289782"/>
        <a:ext cx="1878612" cy="2551004"/>
      </dsp:txXfrm>
    </dsp:sp>
    <dsp:sp modelId="{0F6CDCE7-324C-497F-9927-50FCA3167E58}">
      <dsp:nvSpPr>
        <dsp:cNvPr id="0" name=""/>
        <dsp:cNvSpPr/>
      </dsp:nvSpPr>
      <dsp:spPr>
        <a:xfrm>
          <a:off x="2682417"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ts val="3200"/>
            </a:lnSpc>
            <a:spcBef>
              <a:spcPct val="0"/>
            </a:spcBef>
            <a:spcAft>
              <a:spcPts val="0"/>
            </a:spcAft>
          </a:pPr>
          <a:r>
            <a:rPr lang="zh-TW" altLang="en-US" sz="2400" b="1" kern="1200" dirty="0">
              <a:latin typeface="微軟正黑體" pitchFamily="34" charset="-120"/>
              <a:ea typeface="微軟正黑體" pitchFamily="34" charset="-120"/>
            </a:rPr>
            <a:t>教育部</a:t>
          </a:r>
        </a:p>
      </dsp:txBody>
      <dsp:txXfrm>
        <a:off x="2682417" y="0"/>
        <a:ext cx="2494380" cy="1231336"/>
      </dsp:txXfrm>
    </dsp:sp>
    <dsp:sp modelId="{6E9059D8-0211-4DF1-849B-E17407CE14CA}">
      <dsp:nvSpPr>
        <dsp:cNvPr id="0" name=""/>
        <dsp:cNvSpPr/>
      </dsp:nvSpPr>
      <dsp:spPr>
        <a:xfrm>
          <a:off x="2931855" y="1231336"/>
          <a:ext cx="1995504" cy="266789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kern="1200" dirty="0" smtClean="0">
              <a:latin typeface="標楷體" panose="03000509000000000000" pitchFamily="65" charset="-120"/>
              <a:ea typeface="標楷體" panose="03000509000000000000" pitchFamily="65" charset="-120"/>
            </a:rPr>
            <a:t>高級</a:t>
          </a:r>
          <a:r>
            <a:rPr lang="zh-TW" altLang="en-US" sz="2200" kern="1200" dirty="0">
              <a:latin typeface="標楷體" panose="03000509000000000000" pitchFamily="65" charset="-120"/>
              <a:ea typeface="標楷體" panose="03000509000000000000" pitchFamily="65" charset="-120"/>
            </a:rPr>
            <a:t>中等</a:t>
          </a:r>
          <a:r>
            <a:rPr lang="en-US" altLang="zh-TW" sz="2200" kern="1200" dirty="0">
              <a:latin typeface="標楷體" panose="03000509000000000000" pitchFamily="65" charset="-120"/>
              <a:ea typeface="標楷體" panose="03000509000000000000" pitchFamily="65" charset="-120"/>
            </a:rPr>
            <a:t/>
          </a:r>
          <a:br>
            <a:rPr lang="en-US" altLang="zh-TW" sz="2200" kern="1200" dirty="0">
              <a:latin typeface="標楷體" panose="03000509000000000000" pitchFamily="65" charset="-120"/>
              <a:ea typeface="標楷體" panose="03000509000000000000" pitchFamily="65" charset="-120"/>
            </a:rPr>
          </a:br>
          <a:r>
            <a:rPr lang="zh-TW" altLang="en-US" sz="2200" kern="1200" dirty="0">
              <a:latin typeface="標楷體" panose="03000509000000000000" pitchFamily="65" charset="-120"/>
              <a:ea typeface="標楷體" panose="03000509000000000000" pitchFamily="65" charset="-120"/>
            </a:rPr>
            <a:t>以下學校</a:t>
          </a:r>
          <a:r>
            <a:rPr lang="en-US" altLang="zh-TW" sz="2200" kern="1200" dirty="0">
              <a:latin typeface="標楷體" panose="03000509000000000000" pitchFamily="65" charset="-120"/>
              <a:ea typeface="標楷體" panose="03000509000000000000" pitchFamily="65" charset="-120"/>
            </a:rPr>
            <a:t/>
          </a:r>
          <a:br>
            <a:rPr lang="en-US" altLang="zh-TW" sz="2200" kern="1200" dirty="0">
              <a:latin typeface="標楷體" panose="03000509000000000000" pitchFamily="65" charset="-120"/>
              <a:ea typeface="標楷體" panose="03000509000000000000" pitchFamily="65" charset="-120"/>
            </a:rPr>
          </a:br>
          <a:r>
            <a:rPr lang="zh-TW" altLang="en-US" sz="2200" kern="1200" dirty="0">
              <a:latin typeface="標楷體" panose="03000509000000000000" pitchFamily="65" charset="-120"/>
              <a:ea typeface="標楷體" panose="03000509000000000000" pitchFamily="65" charset="-120"/>
            </a:rPr>
            <a:t>課程審議會</a:t>
          </a:r>
        </a:p>
      </dsp:txBody>
      <dsp:txXfrm>
        <a:off x="2990301" y="1289782"/>
        <a:ext cx="1878612" cy="2551004"/>
      </dsp:txXfrm>
    </dsp:sp>
    <dsp:sp modelId="{6C33CF15-F947-493A-B2FF-50B87AE0E1AF}">
      <dsp:nvSpPr>
        <dsp:cNvPr id="0" name=""/>
        <dsp:cNvSpPr/>
      </dsp:nvSpPr>
      <dsp:spPr>
        <a:xfrm>
          <a:off x="5363876" y="0"/>
          <a:ext cx="2494380" cy="4104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ts val="2880"/>
            </a:lnSpc>
            <a:spcBef>
              <a:spcPct val="0"/>
            </a:spcBef>
            <a:spcAft>
              <a:spcPts val="0"/>
            </a:spcAft>
          </a:pPr>
          <a:r>
            <a:rPr lang="zh-TW" altLang="en-US" sz="2400" b="1" kern="1200" dirty="0">
              <a:latin typeface="微軟正黑體" pitchFamily="34" charset="-120"/>
              <a:ea typeface="微軟正黑體" pitchFamily="34" charset="-120"/>
            </a:rPr>
            <a:t>推動支持系統</a:t>
          </a:r>
          <a:r>
            <a:rPr lang="en-US" altLang="zh-TW" sz="2400" b="1" kern="1200" dirty="0">
              <a:latin typeface="微軟正黑體" pitchFamily="34" charset="-120"/>
              <a:ea typeface="微軟正黑體" pitchFamily="34" charset="-120"/>
            </a:rPr>
            <a:t/>
          </a:r>
          <a:br>
            <a:rPr lang="en-US" altLang="zh-TW" sz="2400" b="1" kern="1200" dirty="0">
              <a:latin typeface="微軟正黑體" pitchFamily="34" charset="-120"/>
              <a:ea typeface="微軟正黑體" pitchFamily="34" charset="-120"/>
            </a:rPr>
          </a:br>
          <a:r>
            <a:rPr lang="zh-TW" altLang="en-US" sz="2400" b="1" kern="1200" dirty="0">
              <a:latin typeface="微軟正黑體" pitchFamily="34" charset="-120"/>
              <a:ea typeface="微軟正黑體" pitchFamily="34" charset="-120"/>
            </a:rPr>
            <a:t>夥伴協作</a:t>
          </a:r>
          <a:endParaRPr lang="en-US" altLang="zh-TW" sz="2400" b="1" kern="1200" dirty="0">
            <a:latin typeface="微軟正黑體" pitchFamily="34" charset="-120"/>
            <a:ea typeface="微軟正黑體" pitchFamily="34" charset="-120"/>
          </a:endParaRPr>
        </a:p>
      </dsp:txBody>
      <dsp:txXfrm>
        <a:off x="5363876" y="0"/>
        <a:ext cx="2494380" cy="1231336"/>
      </dsp:txXfrm>
    </dsp:sp>
    <dsp:sp modelId="{B8DFAAB5-7550-4863-8580-4134C0D65A2F}">
      <dsp:nvSpPr>
        <dsp:cNvPr id="0" name=""/>
        <dsp:cNvSpPr/>
      </dsp:nvSpPr>
      <dsp:spPr>
        <a:xfrm>
          <a:off x="5514058" y="1231687"/>
          <a:ext cx="2194016" cy="80636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課程推動與實施系統</a:t>
          </a:r>
          <a:endParaRPr lang="zh-TW" altLang="en-US" sz="2200" kern="1200" dirty="0">
            <a:effectLst>
              <a:outerShdw blurRad="38100" dist="38100" dir="2700000" algn="tl">
                <a:srgbClr val="000000">
                  <a:alpha val="43137"/>
                </a:srgbClr>
              </a:outerShdw>
            </a:effectLst>
          </a:endParaRPr>
        </a:p>
      </dsp:txBody>
      <dsp:txXfrm>
        <a:off x="5537676" y="1255305"/>
        <a:ext cx="2146780" cy="759125"/>
      </dsp:txXfrm>
    </dsp:sp>
    <dsp:sp modelId="{BCED6967-3DA9-4373-8E91-2321015E54E8}">
      <dsp:nvSpPr>
        <dsp:cNvPr id="0" name=""/>
        <dsp:cNvSpPr/>
      </dsp:nvSpPr>
      <dsp:spPr>
        <a:xfrm>
          <a:off x="5516562" y="2162104"/>
          <a:ext cx="2189008" cy="806361"/>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b="1" kern="1200"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師資培育與教師專業發展系統</a:t>
          </a:r>
          <a:endPar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540180" y="2185722"/>
        <a:ext cx="2141772" cy="759125"/>
      </dsp:txXfrm>
    </dsp:sp>
    <dsp:sp modelId="{2E3E7EC0-401A-47EF-931A-C45752A88EC3}">
      <dsp:nvSpPr>
        <dsp:cNvPr id="0" name=""/>
        <dsp:cNvSpPr/>
      </dsp:nvSpPr>
      <dsp:spPr>
        <a:xfrm>
          <a:off x="5514058" y="3092521"/>
          <a:ext cx="2194016" cy="806361"/>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b="1" kern="1200" dirty="0" err="1">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評量與入學制度系統</a:t>
          </a:r>
          <a:endParaRPr lang="zh-TW" altLang="en-US" sz="2200" b="1" kern="1200" dirty="0">
            <a:ln/>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537676" y="3116139"/>
        <a:ext cx="2146780" cy="759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9CC71-24AF-436F-8E46-F20863FFCB91}">
      <dsp:nvSpPr>
        <dsp:cNvPr id="0" name=""/>
        <dsp:cNvSpPr/>
      </dsp:nvSpPr>
      <dsp:spPr>
        <a:xfrm>
          <a:off x="216023" y="2203005"/>
          <a:ext cx="3209992" cy="105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嚴謹專業</a:t>
          </a:r>
          <a:endParaRPr lang="en-US" altLang="zh-TW" sz="2400" b="1" kern="1200" smtClean="0">
            <a:latin typeface="微軟正黑體" pitchFamily="34" charset="-120"/>
            <a:ea typeface="微軟正黑體" pitchFamily="34" charset="-120"/>
          </a:endParaRPr>
        </a:p>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系統整合</a:t>
          </a:r>
          <a:endParaRPr lang="en-US" altLang="zh-TW" sz="2400" b="1" kern="1200" smtClean="0">
            <a:latin typeface="微軟正黑體" pitchFamily="34" charset="-120"/>
            <a:ea typeface="微軟正黑體" pitchFamily="34" charset="-120"/>
          </a:endParaRPr>
        </a:p>
        <a:p>
          <a:pPr lvl="0" algn="ctr" defTabSz="1066800">
            <a:lnSpc>
              <a:spcPts val="2880"/>
            </a:lnSpc>
            <a:spcBef>
              <a:spcPct val="0"/>
            </a:spcBef>
            <a:spcAft>
              <a:spcPts val="0"/>
            </a:spcAft>
          </a:pPr>
          <a:r>
            <a:rPr lang="zh-TW" altLang="en-US" sz="2400" b="1" kern="1200" smtClean="0">
              <a:latin typeface="微軟正黑體" pitchFamily="34" charset="-120"/>
              <a:ea typeface="微軟正黑體" pitchFamily="34" charset="-120"/>
            </a:rPr>
            <a:t>開誠布公</a:t>
          </a:r>
          <a:endParaRPr lang="zh-TW" altLang="en-US" sz="2400" b="1" kern="1200" dirty="0">
            <a:latin typeface="微軟正黑體" pitchFamily="34" charset="-120"/>
            <a:ea typeface="微軟正黑體" pitchFamily="34" charset="-120"/>
          </a:endParaRPr>
        </a:p>
      </dsp:txBody>
      <dsp:txXfrm>
        <a:off x="216023" y="2203005"/>
        <a:ext cx="3209992" cy="1057838"/>
      </dsp:txXfrm>
    </dsp:sp>
    <dsp:sp modelId="{3901905D-5B6F-46B2-A499-C2B561E8D4ED}">
      <dsp:nvSpPr>
        <dsp:cNvPr id="0" name=""/>
        <dsp:cNvSpPr/>
      </dsp:nvSpPr>
      <dsp:spPr>
        <a:xfrm>
          <a:off x="213851" y="1722040"/>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32ABD4-6925-4FCF-901E-714166495A6B}">
      <dsp:nvSpPr>
        <dsp:cNvPr id="0" name=""/>
        <dsp:cNvSpPr/>
      </dsp:nvSpPr>
      <dsp:spPr>
        <a:xfrm>
          <a:off x="392590" y="1364563"/>
          <a:ext cx="255340" cy="25534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4647A8-3843-456B-ABCE-66C87EA79DB2}">
      <dsp:nvSpPr>
        <dsp:cNvPr id="0" name=""/>
        <dsp:cNvSpPr/>
      </dsp:nvSpPr>
      <dsp:spPr>
        <a:xfrm>
          <a:off x="821561" y="1436059"/>
          <a:ext cx="401249" cy="4012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27CDF63-D7A4-4DC3-A3C7-D0EF5A8A9065}">
      <dsp:nvSpPr>
        <dsp:cNvPr id="0" name=""/>
        <dsp:cNvSpPr/>
      </dsp:nvSpPr>
      <dsp:spPr>
        <a:xfrm>
          <a:off x="1179038" y="1042834"/>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ED7911F-5D2E-4591-88A1-DFAC93930469}">
      <dsp:nvSpPr>
        <dsp:cNvPr id="0" name=""/>
        <dsp:cNvSpPr/>
      </dsp:nvSpPr>
      <dsp:spPr>
        <a:xfrm>
          <a:off x="1643757" y="899844"/>
          <a:ext cx="255340" cy="255340"/>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C906EBA-4D85-473A-A899-863857C055C4}">
      <dsp:nvSpPr>
        <dsp:cNvPr id="0" name=""/>
        <dsp:cNvSpPr/>
      </dsp:nvSpPr>
      <dsp:spPr>
        <a:xfrm>
          <a:off x="2215720" y="1150077"/>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41E33B-F421-4D01-B274-CA9B8D994A44}">
      <dsp:nvSpPr>
        <dsp:cNvPr id="0" name=""/>
        <dsp:cNvSpPr/>
      </dsp:nvSpPr>
      <dsp:spPr>
        <a:xfrm>
          <a:off x="2573196" y="1328816"/>
          <a:ext cx="401249" cy="4012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1A8C850-1BB9-4CB9-8AE7-6EF4D01C5761}">
      <dsp:nvSpPr>
        <dsp:cNvPr id="0" name=""/>
        <dsp:cNvSpPr/>
      </dsp:nvSpPr>
      <dsp:spPr>
        <a:xfrm>
          <a:off x="3073663" y="1722040"/>
          <a:ext cx="255340" cy="25534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F58EE7C-B54F-4CEC-B516-E7BF70F0DDE0}">
      <dsp:nvSpPr>
        <dsp:cNvPr id="0" name=""/>
        <dsp:cNvSpPr/>
      </dsp:nvSpPr>
      <dsp:spPr>
        <a:xfrm>
          <a:off x="3288149" y="2115264"/>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1E041B-B462-4D7F-9EBC-3A3D4F00088F}">
      <dsp:nvSpPr>
        <dsp:cNvPr id="0" name=""/>
        <dsp:cNvSpPr/>
      </dsp:nvSpPr>
      <dsp:spPr>
        <a:xfrm>
          <a:off x="1429271" y="1364563"/>
          <a:ext cx="656589" cy="65658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EA2FBF5-29F2-4397-9967-43410A100C42}">
      <dsp:nvSpPr>
        <dsp:cNvPr id="0" name=""/>
        <dsp:cNvSpPr/>
      </dsp:nvSpPr>
      <dsp:spPr>
        <a:xfrm>
          <a:off x="35113" y="2722974"/>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376C35-3CF1-416F-B64B-FCFE46548D1B}">
      <dsp:nvSpPr>
        <dsp:cNvPr id="0" name=""/>
        <dsp:cNvSpPr/>
      </dsp:nvSpPr>
      <dsp:spPr>
        <a:xfrm>
          <a:off x="249599" y="3044703"/>
          <a:ext cx="401249" cy="4012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E9AE6D-97BC-448B-85F3-1C1AC5B37689}">
      <dsp:nvSpPr>
        <dsp:cNvPr id="0" name=""/>
        <dsp:cNvSpPr/>
      </dsp:nvSpPr>
      <dsp:spPr>
        <a:xfrm>
          <a:off x="785814" y="3330684"/>
          <a:ext cx="583635" cy="583635"/>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C50EF1-6A2E-44D6-952C-6A5A392B82FB}">
      <dsp:nvSpPr>
        <dsp:cNvPr id="0" name=""/>
        <dsp:cNvSpPr/>
      </dsp:nvSpPr>
      <dsp:spPr>
        <a:xfrm>
          <a:off x="1536514" y="3795403"/>
          <a:ext cx="255340" cy="2553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E1F9BE2-898B-4844-9B03-82A665DB2011}">
      <dsp:nvSpPr>
        <dsp:cNvPr id="0" name=""/>
        <dsp:cNvSpPr/>
      </dsp:nvSpPr>
      <dsp:spPr>
        <a:xfrm>
          <a:off x="1679505" y="3330684"/>
          <a:ext cx="401249" cy="40124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2138546-93DF-4D42-AD25-E9461F445E9F}">
      <dsp:nvSpPr>
        <dsp:cNvPr id="0" name=""/>
        <dsp:cNvSpPr/>
      </dsp:nvSpPr>
      <dsp:spPr>
        <a:xfrm>
          <a:off x="2036981" y="3831151"/>
          <a:ext cx="255340" cy="25534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1C88413-6685-49AD-A80A-731F8741F10E}">
      <dsp:nvSpPr>
        <dsp:cNvPr id="0" name=""/>
        <dsp:cNvSpPr/>
      </dsp:nvSpPr>
      <dsp:spPr>
        <a:xfrm>
          <a:off x="2358710" y="3259188"/>
          <a:ext cx="583635" cy="58363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A28B24-AF3C-4CB3-888F-5955B0C144C5}">
      <dsp:nvSpPr>
        <dsp:cNvPr id="0" name=""/>
        <dsp:cNvSpPr/>
      </dsp:nvSpPr>
      <dsp:spPr>
        <a:xfrm>
          <a:off x="3145158" y="3116198"/>
          <a:ext cx="401249" cy="4012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C57825-65C0-47F2-8001-46A074C3447F}">
      <dsp:nvSpPr>
        <dsp:cNvPr id="0" name=""/>
        <dsp:cNvSpPr/>
      </dsp:nvSpPr>
      <dsp:spPr>
        <a:xfrm>
          <a:off x="3546408" y="1435464"/>
          <a:ext cx="1178411" cy="2249715"/>
        </a:xfrm>
        <a:prstGeom prst="chevron">
          <a:avLst>
            <a:gd name="adj" fmla="val 623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8088168-1769-42A8-AB91-67D05A7D47A0}">
      <dsp:nvSpPr>
        <dsp:cNvPr id="0" name=""/>
        <dsp:cNvSpPr/>
      </dsp:nvSpPr>
      <dsp:spPr>
        <a:xfrm>
          <a:off x="4510562" y="1435464"/>
          <a:ext cx="1178411" cy="2249715"/>
        </a:xfrm>
        <a:prstGeom prst="chevron">
          <a:avLst>
            <a:gd name="adj" fmla="val 6231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CDB279E-EB24-494C-B606-E51DD4D561E0}">
      <dsp:nvSpPr>
        <dsp:cNvPr id="0" name=""/>
        <dsp:cNvSpPr/>
      </dsp:nvSpPr>
      <dsp:spPr>
        <a:xfrm>
          <a:off x="5775513" y="1194880"/>
          <a:ext cx="2731771" cy="273177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zh-TW" altLang="en-US" sz="3600" b="1" kern="120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課程綱要</a:t>
          </a:r>
          <a:endParaRPr lang="zh-TW" altLang="en-US" sz="3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6175572" y="1594939"/>
        <a:ext cx="1931653" cy="19316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22FDA-B6C3-423E-95AB-AEBF8FCFA227}">
      <dsp:nvSpPr>
        <dsp:cNvPr id="0" name=""/>
        <dsp:cNvSpPr/>
      </dsp:nvSpPr>
      <dsp:spPr>
        <a:xfrm>
          <a:off x="2869" y="0"/>
          <a:ext cx="3495482" cy="576064"/>
        </a:xfrm>
        <a:prstGeom prst="chevron">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a:latin typeface="標楷體" pitchFamily="65" charset="-120"/>
              <a:ea typeface="標楷體" pitchFamily="65" charset="-120"/>
            </a:rPr>
            <a:t>四大面向</a:t>
          </a:r>
        </a:p>
      </dsp:txBody>
      <dsp:txXfrm>
        <a:off x="290901" y="0"/>
        <a:ext cx="2919418" cy="576064"/>
      </dsp:txXfrm>
    </dsp:sp>
    <dsp:sp modelId="{D38DDE4D-FE33-4D44-AA06-7EAF59CD5DE9}">
      <dsp:nvSpPr>
        <dsp:cNvPr id="0" name=""/>
        <dsp:cNvSpPr/>
      </dsp:nvSpPr>
      <dsp:spPr>
        <a:xfrm>
          <a:off x="3121761" y="0"/>
          <a:ext cx="3495482" cy="576064"/>
        </a:xfrm>
        <a:prstGeom prst="chevron">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smtClean="0">
              <a:latin typeface="標楷體" pitchFamily="65" charset="-120"/>
              <a:ea typeface="標楷體" pitchFamily="65" charset="-120"/>
            </a:rPr>
            <a:t>九項</a:t>
          </a:r>
          <a:r>
            <a:rPr lang="zh-TW" altLang="en-US" sz="2700" b="0" kern="1200" dirty="0">
              <a:latin typeface="標楷體" pitchFamily="65" charset="-120"/>
              <a:ea typeface="標楷體" pitchFamily="65" charset="-120"/>
            </a:rPr>
            <a:t>核心工作</a:t>
          </a:r>
        </a:p>
      </dsp:txBody>
      <dsp:txXfrm>
        <a:off x="3409793" y="0"/>
        <a:ext cx="2919418" cy="576064"/>
      </dsp:txXfrm>
    </dsp:sp>
    <dsp:sp modelId="{912F2315-0BFF-476B-9A1A-DF7170BC796B}">
      <dsp:nvSpPr>
        <dsp:cNvPr id="0" name=""/>
        <dsp:cNvSpPr/>
      </dsp:nvSpPr>
      <dsp:spPr>
        <a:xfrm>
          <a:off x="6285351" y="0"/>
          <a:ext cx="3495482" cy="576064"/>
        </a:xfrm>
        <a:prstGeom prst="chevron">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TW" altLang="en-US" sz="2700" b="0" kern="1200" dirty="0" smtClean="0">
              <a:latin typeface="標楷體" pitchFamily="65" charset="-120"/>
              <a:ea typeface="標楷體" pitchFamily="65" charset="-120"/>
            </a:rPr>
            <a:t>二十一個</a:t>
          </a:r>
          <a:r>
            <a:rPr lang="zh-TW" altLang="en-US" sz="2700" b="0" kern="1200" dirty="0">
              <a:latin typeface="標楷體" pitchFamily="65" charset="-120"/>
              <a:ea typeface="標楷體" pitchFamily="65" charset="-120"/>
            </a:rPr>
            <a:t>工作項目</a:t>
          </a:r>
        </a:p>
      </dsp:txBody>
      <dsp:txXfrm>
        <a:off x="6573383" y="0"/>
        <a:ext cx="2919418" cy="5760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31CB8-0106-4478-AB48-407BBEEBF079}">
      <dsp:nvSpPr>
        <dsp:cNvPr id="0" name=""/>
        <dsp:cNvSpPr/>
      </dsp:nvSpPr>
      <dsp:spPr>
        <a:xfrm>
          <a:off x="1144647" y="21635"/>
          <a:ext cx="1826499" cy="779600"/>
        </a:xfrm>
        <a:prstGeom prst="roundRect">
          <a:avLst>
            <a:gd name="adj" fmla="val 10000"/>
          </a:avLst>
        </a:prstGeom>
        <a:solidFill>
          <a:schemeClr val="accent2">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組織與法規</a:t>
          </a:r>
        </a:p>
      </dsp:txBody>
      <dsp:txXfrm>
        <a:off x="1167481" y="44469"/>
        <a:ext cx="1780831" cy="733932"/>
      </dsp:txXfrm>
    </dsp:sp>
    <dsp:sp modelId="{4AF59921-B87A-402A-BB0B-7AD80338B739}">
      <dsp:nvSpPr>
        <dsp:cNvPr id="0" name=""/>
        <dsp:cNvSpPr/>
      </dsp:nvSpPr>
      <dsp:spPr>
        <a:xfrm rot="5293427">
          <a:off x="1916532" y="786246"/>
          <a:ext cx="320137" cy="456624"/>
        </a:xfrm>
        <a:prstGeom prst="rightArrow">
          <a:avLst>
            <a:gd name="adj1" fmla="val 60000"/>
            <a:gd name="adj2" fmla="val 50000"/>
          </a:avLst>
        </a:prstGeom>
        <a:solidFill>
          <a:schemeClr val="accent2">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TW" altLang="en-US" sz="1600" kern="1200"/>
        </a:p>
      </dsp:txBody>
      <dsp:txXfrm rot="-5400000">
        <a:off x="1938125" y="854513"/>
        <a:ext cx="273974" cy="224096"/>
      </dsp:txXfrm>
    </dsp:sp>
    <dsp:sp modelId="{C3FCFC7C-7BA9-4452-8B4E-28B4E7497C6D}">
      <dsp:nvSpPr>
        <dsp:cNvPr id="0" name=""/>
        <dsp:cNvSpPr/>
      </dsp:nvSpPr>
      <dsp:spPr>
        <a:xfrm>
          <a:off x="1183186" y="1227881"/>
          <a:ext cx="1826499" cy="852650"/>
        </a:xfrm>
        <a:prstGeom prst="roundRect">
          <a:avLst>
            <a:gd name="adj" fmla="val 10000"/>
          </a:avLst>
        </a:prstGeom>
        <a:solidFill>
          <a:schemeClr val="accent4">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課程與教學</a:t>
          </a:r>
        </a:p>
      </dsp:txBody>
      <dsp:txXfrm>
        <a:off x="1208159" y="1252854"/>
        <a:ext cx="1776553" cy="802704"/>
      </dsp:txXfrm>
    </dsp:sp>
    <dsp:sp modelId="{234F7FC7-E9F8-4C83-9885-EAAD7454518D}">
      <dsp:nvSpPr>
        <dsp:cNvPr id="0" name=""/>
        <dsp:cNvSpPr/>
      </dsp:nvSpPr>
      <dsp:spPr>
        <a:xfrm rot="5463745">
          <a:off x="1875458" y="2129413"/>
          <a:ext cx="415862" cy="456624"/>
        </a:xfrm>
        <a:prstGeom prst="rightArrow">
          <a:avLst>
            <a:gd name="adj1" fmla="val 60000"/>
            <a:gd name="adj2" fmla="val 50000"/>
          </a:avLst>
        </a:prstGeom>
        <a:solidFill>
          <a:schemeClr val="accent4">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1947558" y="2149805"/>
        <a:ext cx="273974" cy="291103"/>
      </dsp:txXfrm>
    </dsp:sp>
    <dsp:sp modelId="{36E7C767-AA04-4D2B-A58E-2367A73C6EF9}">
      <dsp:nvSpPr>
        <dsp:cNvPr id="0" name=""/>
        <dsp:cNvSpPr/>
      </dsp:nvSpPr>
      <dsp:spPr>
        <a:xfrm>
          <a:off x="1157835" y="2634920"/>
          <a:ext cx="1826499" cy="772680"/>
        </a:xfrm>
        <a:prstGeom prst="roundRect">
          <a:avLst>
            <a:gd name="adj" fmla="val 10000"/>
          </a:avLst>
        </a:prstGeom>
        <a:solidFill>
          <a:schemeClr val="accent3">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宣導與增能</a:t>
          </a:r>
        </a:p>
      </dsp:txBody>
      <dsp:txXfrm>
        <a:off x="1180466" y="2657551"/>
        <a:ext cx="1781237" cy="727418"/>
      </dsp:txXfrm>
    </dsp:sp>
    <dsp:sp modelId="{51FD9E04-9422-41AF-95BF-9377F3F4A97B}">
      <dsp:nvSpPr>
        <dsp:cNvPr id="0" name=""/>
        <dsp:cNvSpPr/>
      </dsp:nvSpPr>
      <dsp:spPr>
        <a:xfrm rot="5532282">
          <a:off x="1910021" y="3411570"/>
          <a:ext cx="348503" cy="456624"/>
        </a:xfrm>
        <a:prstGeom prst="rightArrow">
          <a:avLst>
            <a:gd name="adj1" fmla="val 60000"/>
            <a:gd name="adj2" fmla="val 50000"/>
          </a:avLst>
        </a:prstGeom>
        <a:solidFill>
          <a:schemeClr val="accent3">
            <a:lumMod val="60000"/>
            <a:lumOff val="4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TW" altLang="en-US" sz="1700" kern="1200"/>
        </a:p>
      </dsp:txBody>
      <dsp:txXfrm rot="-5400000">
        <a:off x="1949297" y="3465669"/>
        <a:ext cx="273974" cy="243952"/>
      </dsp:txXfrm>
    </dsp:sp>
    <dsp:sp modelId="{F95D7863-F725-49E7-9FA4-F946C5CA2741}">
      <dsp:nvSpPr>
        <dsp:cNvPr id="0" name=""/>
        <dsp:cNvSpPr/>
      </dsp:nvSpPr>
      <dsp:spPr>
        <a:xfrm>
          <a:off x="1183990" y="3872165"/>
          <a:ext cx="1826499" cy="752051"/>
        </a:xfrm>
        <a:prstGeom prst="roundRect">
          <a:avLst>
            <a:gd name="adj" fmla="val 10000"/>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itchFamily="34" charset="-120"/>
              <a:ea typeface="微軟正黑體" pitchFamily="34" charset="-120"/>
            </a:rPr>
            <a:t>資源與設備</a:t>
          </a:r>
        </a:p>
      </dsp:txBody>
      <dsp:txXfrm>
        <a:off x="1206017" y="3894192"/>
        <a:ext cx="1782445" cy="707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755E3-5A52-4D4B-A417-E653A2CA8544}">
      <dsp:nvSpPr>
        <dsp:cNvPr id="0" name=""/>
        <dsp:cNvSpPr/>
      </dsp:nvSpPr>
      <dsp:spPr>
        <a:xfrm>
          <a:off x="0" y="286864"/>
          <a:ext cx="8568952" cy="116121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開設第二專長學分班、增能學分班</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修訂教師在職進修補助要點</a:t>
          </a:r>
          <a:endParaRPr lang="zh-TW" altLang="en-US" sz="2000" b="1" kern="1200" dirty="0">
            <a:latin typeface="標楷體" pitchFamily="65" charset="-120"/>
            <a:ea typeface="標楷體" pitchFamily="65" charset="-120"/>
          </a:endParaRPr>
        </a:p>
      </dsp:txBody>
      <dsp:txXfrm>
        <a:off x="0" y="286864"/>
        <a:ext cx="8568952" cy="1161214"/>
      </dsp:txXfrm>
    </dsp:sp>
    <dsp:sp modelId="{DBE05457-DB05-40B0-9149-611A53E1A177}">
      <dsp:nvSpPr>
        <dsp:cNvPr id="0" name=""/>
        <dsp:cNvSpPr/>
      </dsp:nvSpPr>
      <dsp:spPr>
        <a:xfrm>
          <a:off x="428447" y="4964"/>
          <a:ext cx="2587052" cy="530841"/>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師資培育</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54361" y="30878"/>
        <a:ext cx="2535224" cy="479013"/>
      </dsp:txXfrm>
    </dsp:sp>
    <dsp:sp modelId="{CB98DE8A-637D-4008-BF54-478B3281D578}">
      <dsp:nvSpPr>
        <dsp:cNvPr id="0" name=""/>
        <dsp:cNvSpPr/>
      </dsp:nvSpPr>
      <dsp:spPr>
        <a:xfrm>
          <a:off x="0" y="1794125"/>
          <a:ext cx="8568952" cy="1734438"/>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en-US" altLang="zh-TW" sz="2000" b="1" kern="1200" dirty="0" smtClean="0">
              <a:latin typeface="標楷體" pitchFamily="65" charset="-120"/>
              <a:ea typeface="標楷體" pitchFamily="65" charset="-120"/>
            </a:rPr>
            <a:t>106</a:t>
          </a:r>
          <a:r>
            <a:rPr lang="zh-TW" altLang="en-US" sz="2000" b="1" kern="1200" dirty="0" smtClean="0">
              <a:latin typeface="標楷體" pitchFamily="65" charset="-120"/>
              <a:ea typeface="標楷體" pitchFamily="65" charset="-120"/>
            </a:rPr>
            <a:t>學年度試辦科技領域前導學校</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籌設科技領域中央輔導團</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規劃相關補助要點</a:t>
          </a:r>
          <a:r>
            <a:rPr lang="en-US" altLang="zh-TW" sz="2000" b="1" kern="1200" dirty="0" smtClean="0">
              <a:latin typeface="標楷體" pitchFamily="65" charset="-120"/>
              <a:ea typeface="標楷體" pitchFamily="65" charset="-120"/>
            </a:rPr>
            <a:t>-</a:t>
          </a:r>
          <a:r>
            <a:rPr lang="zh-TW" altLang="en-US" sz="2000" b="1" kern="1200" dirty="0" smtClean="0">
              <a:latin typeface="標楷體" pitchFamily="65" charset="-120"/>
              <a:ea typeface="標楷體" pitchFamily="65" charset="-120"/>
            </a:rPr>
            <a:t>引進外部科技資源進入校園協助課程共備及課程發展</a:t>
          </a:r>
          <a:endParaRPr lang="zh-TW" altLang="en-US" sz="2000" b="1" kern="1200" dirty="0">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endParaRPr lang="zh-TW" altLang="en-US" sz="2000" b="1" kern="1200" dirty="0">
            <a:latin typeface="標楷體" pitchFamily="65" charset="-120"/>
            <a:ea typeface="標楷體" pitchFamily="65" charset="-120"/>
          </a:endParaRPr>
        </a:p>
      </dsp:txBody>
      <dsp:txXfrm>
        <a:off x="0" y="1794125"/>
        <a:ext cx="8568952" cy="1734438"/>
      </dsp:txXfrm>
    </dsp:sp>
    <dsp:sp modelId="{FA77D1CB-3E17-4E7F-9A6A-795D4EEDFAEB}">
      <dsp:nvSpPr>
        <dsp:cNvPr id="0" name=""/>
        <dsp:cNvSpPr/>
      </dsp:nvSpPr>
      <dsp:spPr>
        <a:xfrm>
          <a:off x="428447" y="1528704"/>
          <a:ext cx="2519391" cy="530841"/>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專業支持</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54361" y="1554618"/>
        <a:ext cx="2467563" cy="479013"/>
      </dsp:txXfrm>
    </dsp:sp>
    <dsp:sp modelId="{9B2674E0-E7CF-439B-8BCE-77A866000080}">
      <dsp:nvSpPr>
        <dsp:cNvPr id="0" name=""/>
        <dsp:cNvSpPr/>
      </dsp:nvSpPr>
      <dsp:spPr>
        <a:xfrm>
          <a:off x="0" y="3896053"/>
          <a:ext cx="8568952" cy="1345887"/>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5046" tIns="374904" rIns="665046"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標楷體" pitchFamily="65" charset="-120"/>
              <a:ea typeface="標楷體" pitchFamily="65" charset="-120"/>
            </a:rPr>
            <a:t>研訂國民中小學設備基準</a:t>
          </a:r>
          <a:r>
            <a:rPr lang="en-US" altLang="zh-TW" sz="2000" b="1" kern="1200" dirty="0" smtClean="0">
              <a:latin typeface="標楷體" pitchFamily="65" charset="-120"/>
              <a:ea typeface="標楷體" pitchFamily="65" charset="-120"/>
            </a:rPr>
            <a:t>-</a:t>
          </a:r>
          <a:r>
            <a:rPr lang="zh-TW" altLang="zh-TW" sz="2000" b="1" kern="1200" dirty="0" smtClean="0">
              <a:latin typeface="標楷體" pitchFamily="65" charset="-120"/>
              <a:ea typeface="標楷體" pitchFamily="65" charset="-120"/>
            </a:rPr>
            <a:t>配合領綱公布並蒐集相關意見及建立共識後，賡續進行後續法制作業。</a:t>
          </a:r>
          <a:endParaRPr lang="zh-TW" altLang="en-US" sz="2000" b="1" kern="1200" dirty="0">
            <a:latin typeface="標楷體" pitchFamily="65" charset="-120"/>
            <a:ea typeface="標楷體" pitchFamily="65" charset="-120"/>
          </a:endParaRPr>
        </a:p>
      </dsp:txBody>
      <dsp:txXfrm>
        <a:off x="0" y="3896053"/>
        <a:ext cx="8568952" cy="1345887"/>
      </dsp:txXfrm>
    </dsp:sp>
    <dsp:sp modelId="{5C403FE4-2E87-4F2D-B4DD-14B98F08EFF5}">
      <dsp:nvSpPr>
        <dsp:cNvPr id="0" name=""/>
        <dsp:cNvSpPr/>
      </dsp:nvSpPr>
      <dsp:spPr>
        <a:xfrm>
          <a:off x="439432" y="3653765"/>
          <a:ext cx="2519451" cy="530841"/>
        </a:xfrm>
        <a:prstGeom prst="roundRect">
          <a:avLst/>
        </a:prstGeom>
        <a:solidFill>
          <a:srgbClr val="6800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889000">
            <a:lnSpc>
              <a:spcPct val="90000"/>
            </a:lnSpc>
            <a:spcBef>
              <a:spcPct val="0"/>
            </a:spcBef>
            <a:spcAft>
              <a:spcPct val="35000"/>
            </a:spcAft>
          </a:pPr>
          <a:r>
            <a:rPr lang="zh-TW" altLang="en-US" sz="2000" b="1" i="0" kern="1200" dirty="0" smtClean="0">
              <a:effectLst>
                <a:outerShdw blurRad="38100" dist="38100" dir="2700000" algn="tl">
                  <a:srgbClr val="000000">
                    <a:alpha val="43137"/>
                  </a:srgbClr>
                </a:outerShdw>
              </a:effectLst>
              <a:latin typeface="微軟正黑體" pitchFamily="34" charset="-120"/>
              <a:ea typeface="微軟正黑體" pitchFamily="34" charset="-120"/>
            </a:rPr>
            <a:t>設備基準</a:t>
          </a:r>
          <a:endParaRPr lang="zh-TW" altLang="en-US" sz="2000" b="1" i="0"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65346" y="3679679"/>
        <a:ext cx="2467623" cy="479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dirty="0">
              <a:solidFill>
                <a:srgbClr val="000000"/>
              </a:solidFill>
              <a:latin typeface="Times New Roman"/>
              <a:cs typeface="Times New Roman"/>
            </a:rPr>
            <a:t>‰</a:t>
          </a:r>
        </a:p>
      </cdr:txBody>
    </cdr:sp>
  </cdr:relSizeAnchor>
  <cdr:relSizeAnchor xmlns:cdr="http://schemas.openxmlformats.org/drawingml/2006/chartDrawing">
    <cdr:from>
      <cdr:x>0.34746</cdr:x>
      <cdr:y>0.19676</cdr:y>
    </cdr:from>
    <cdr:to>
      <cdr:x>0.45753</cdr:x>
      <cdr:y>0.25998</cdr:y>
    </cdr:to>
    <cdr:sp macro="" textlink="">
      <cdr:nvSpPr>
        <cdr:cNvPr id="3" name="Text Box 8"/>
        <cdr:cNvSpPr txBox="1">
          <a:spLocks xmlns:a="http://schemas.openxmlformats.org/drawingml/2006/main" noChangeArrowheads="1"/>
        </cdr:cNvSpPr>
      </cdr:nvSpPr>
      <cdr:spPr bwMode="auto">
        <a:xfrm xmlns:a="http://schemas.openxmlformats.org/drawingml/2006/main">
          <a:off x="2952328" y="917251"/>
          <a:ext cx="935259" cy="2947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20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0.12712</cdr:x>
      <cdr:y>0.05774</cdr:y>
    </cdr:from>
    <cdr:to>
      <cdr:x>0.3556</cdr:x>
      <cdr:y>0.13574</cdr:y>
    </cdr:to>
    <cdr:sp macro="" textlink="">
      <cdr:nvSpPr>
        <cdr:cNvPr id="8" name="直線圖說文字 2 7"/>
        <cdr:cNvSpPr/>
      </cdr:nvSpPr>
      <cdr:spPr>
        <a:xfrm xmlns:a="http://schemas.openxmlformats.org/drawingml/2006/main">
          <a:off x="1080120" y="269179"/>
          <a:ext cx="1941400" cy="363610"/>
        </a:xfrm>
        <a:prstGeom xmlns:a="http://schemas.openxmlformats.org/drawingml/2006/main" prst="borderCallout2">
          <a:avLst>
            <a:gd name="adj1" fmla="val 18750"/>
            <a:gd name="adj2" fmla="val -8333"/>
            <a:gd name="adj3" fmla="val 18750"/>
            <a:gd name="adj4" fmla="val -16667"/>
            <a:gd name="adj5" fmla="val 83062"/>
            <a:gd name="adj6" fmla="val -26111"/>
          </a:avLst>
        </a:prstGeom>
        <a:solidFill xmlns:a="http://schemas.openxmlformats.org/drawingml/2006/main">
          <a:srgbClr val="0000FF"/>
        </a:solidFill>
        <a:ln xmlns:a="http://schemas.openxmlformats.org/drawingml/2006/main">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70</a:t>
          </a:r>
          <a:r>
            <a:rPr lang="zh-TW" altLang="en-US"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41.4</a:t>
          </a:r>
          <a:r>
            <a:rPr lang="zh-TW" altLang="en-US" sz="22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dr:relSizeAnchor xmlns:cdr="http://schemas.openxmlformats.org/drawingml/2006/chartDrawing">
    <cdr:from>
      <cdr:x>0</cdr:x>
      <cdr:y>0</cdr:y>
    </cdr:from>
    <cdr:to>
      <cdr:x>0.00335</cdr:x>
      <cdr:y>0.00532</cdr:y>
    </cdr:to>
    <cdr:pic>
      <cdr:nvPicPr>
        <cdr:cNvPr id="9" name="chart">
          <a:extLst xmlns:a="http://schemas.openxmlformats.org/drawingml/2006/main">
            <a:ext uri="{FF2B5EF4-FFF2-40B4-BE49-F238E27FC236}">
              <a16:creationId xmlns="" xmlns:a16="http://schemas.microsoft.com/office/drawing/2014/main" id="{E224F71A-03FA-4A29-927C-631DA0EF3D8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0.59322</cdr:x>
      <cdr:y>0.24311</cdr:y>
    </cdr:from>
    <cdr:to>
      <cdr:x>0.83051</cdr:x>
      <cdr:y>0.32111</cdr:y>
    </cdr:to>
    <cdr:sp macro="" textlink="">
      <cdr:nvSpPr>
        <cdr:cNvPr id="10" name="直線圖說文字 2 9"/>
        <cdr:cNvSpPr/>
      </cdr:nvSpPr>
      <cdr:spPr>
        <a:xfrm xmlns:a="http://schemas.openxmlformats.org/drawingml/2006/main">
          <a:off x="5040560" y="1133275"/>
          <a:ext cx="2016224" cy="363610"/>
        </a:xfrm>
        <a:prstGeom xmlns:a="http://schemas.openxmlformats.org/drawingml/2006/main" prst="borderCallout2">
          <a:avLst>
            <a:gd name="adj1" fmla="val 46882"/>
            <a:gd name="adj2" fmla="val -4817"/>
            <a:gd name="adj3" fmla="val 52508"/>
            <a:gd name="adj4" fmla="val -19942"/>
            <a:gd name="adj5" fmla="val 206137"/>
            <a:gd name="adj6" fmla="val -30505"/>
          </a:avLst>
        </a:prstGeom>
        <a:solidFill xmlns:a="http://schemas.openxmlformats.org/drawingml/2006/main">
          <a:srgbClr val="660066"/>
        </a:solidFill>
        <a:ln xmlns:a="http://schemas.openxmlformats.org/drawingml/2006/main" w="25400" cap="flat" cmpd="sng" algn="ctr">
          <a:solidFill>
            <a:srgbClr val="660066"/>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87</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27.1</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dr:relSizeAnchor xmlns:cdr="http://schemas.openxmlformats.org/drawingml/2006/chartDrawing">
    <cdr:from>
      <cdr:x>0.59322</cdr:x>
      <cdr:y>0.36668</cdr:y>
    </cdr:from>
    <cdr:to>
      <cdr:x>0.83051</cdr:x>
      <cdr:y>0.44468</cdr:y>
    </cdr:to>
    <cdr:sp macro="" textlink="">
      <cdr:nvSpPr>
        <cdr:cNvPr id="11" name="直線圖說文字 2 10"/>
        <cdr:cNvSpPr/>
      </cdr:nvSpPr>
      <cdr:spPr>
        <a:xfrm xmlns:a="http://schemas.openxmlformats.org/drawingml/2006/main">
          <a:off x="5040560" y="1709339"/>
          <a:ext cx="2016224" cy="363611"/>
        </a:xfrm>
        <a:prstGeom xmlns:a="http://schemas.openxmlformats.org/drawingml/2006/main" prst="borderCallout2">
          <a:avLst>
            <a:gd name="adj1" fmla="val 61488"/>
            <a:gd name="adj2" fmla="val 105431"/>
            <a:gd name="adj3" fmla="val 58134"/>
            <a:gd name="adj4" fmla="val 117870"/>
            <a:gd name="adj5" fmla="val 307069"/>
            <a:gd name="adj6" fmla="val 105235"/>
          </a:avLst>
        </a:prstGeom>
        <a:solidFill xmlns:a="http://schemas.openxmlformats.org/drawingml/2006/main">
          <a:srgbClr val="FF0000"/>
        </a:solidFill>
        <a:ln xmlns:a="http://schemas.openxmlformats.org/drawingml/2006/main" w="25400" cap="flat" cmpd="sng" algn="ctr">
          <a:solidFill>
            <a:srgbClr val="FF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99</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年，</a:t>
          </a:r>
          <a:r>
            <a:rPr lang="en-US" altLang="zh-TW"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16.7</a:t>
          </a:r>
          <a:r>
            <a:rPr lang="zh-TW" altLang="en-US" sz="2200" b="1" dirty="0">
              <a:solidFill>
                <a:schemeClr val="lt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萬</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F867CF5B-37EF-4CD2-86B0-935199A0F907}" type="datetimeFigureOut">
              <a:rPr lang="zh-TW" altLang="en-US"/>
              <a:pPr>
                <a:defRPr/>
              </a:pPr>
              <a:t>2018/11/20</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a:defRPr sz="1200"/>
            </a:lvl1pPr>
          </a:lstStyle>
          <a:p>
            <a:fld id="{FE040DD4-481D-4389-9B48-569B355984AC}" type="slidenum">
              <a:rPr lang="zh-TW" altLang="en-US"/>
              <a:pPr/>
              <a:t>‹#›</a:t>
            </a:fld>
            <a:endParaRPr lang="en-US" altLang="zh-TW"/>
          </a:p>
        </p:txBody>
      </p:sp>
    </p:spTree>
    <p:extLst>
      <p:ext uri="{BB962C8B-B14F-4D97-AF65-F5344CB8AC3E}">
        <p14:creationId xmlns:p14="http://schemas.microsoft.com/office/powerpoint/2010/main" val="28096641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6-11-17T14:42:24.8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eaLnBrk="1" hangingPunct="1">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eaLnBrk="1" hangingPunct="1">
              <a:defRPr kumimoji="0" sz="1200">
                <a:latin typeface="Calibri" pitchFamily="34" charset="0"/>
                <a:ea typeface="新細明體" pitchFamily="18" charset="-120"/>
              </a:defRPr>
            </a:lvl1pPr>
          </a:lstStyle>
          <a:p>
            <a:pPr>
              <a:defRPr/>
            </a:pPr>
            <a:fld id="{2E210058-7136-4B57-A940-4A5582CF9F4F}" type="datetimeFigureOut">
              <a:rPr lang="zh-TW" altLang="en-US"/>
              <a:pPr>
                <a:defRPr/>
              </a:pPr>
              <a:t>2018/11/20</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eaLnBrk="1" hangingPunct="1">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eaLnBrk="1" hangingPunct="1">
              <a:defRPr kumimoji="0" sz="1200">
                <a:latin typeface="Calibri" pitchFamily="34" charset="0"/>
              </a:defRPr>
            </a:lvl1pPr>
          </a:lstStyle>
          <a:p>
            <a:fld id="{D2CC8605-3E19-4A7E-82CF-7E05D7B5143C}" type="slidenum">
              <a:rPr lang="zh-TW" altLang="en-US"/>
              <a:pPr/>
              <a:t>‹#›</a:t>
            </a:fld>
            <a:endParaRPr lang="en-US" altLang="zh-TW"/>
          </a:p>
        </p:txBody>
      </p:sp>
    </p:spTree>
    <p:extLst>
      <p:ext uri="{BB962C8B-B14F-4D97-AF65-F5344CB8AC3E}">
        <p14:creationId xmlns:p14="http://schemas.microsoft.com/office/powerpoint/2010/main" val="21269837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aer.edu.tw/files/11-1000-952.php?Lang=zh-tw"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www.naer.edu.tw/files/11-1000-1179.php?Lang=zh-tw" TargetMode="External"/><Relationship Id="rId4" Type="http://schemas.openxmlformats.org/officeDocument/2006/relationships/hyperlink" Target="http://www.naer.edu.tw/files/11-1000-639.php?Lang=zh-tw"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92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8C826D1F-5DF9-4FF2-9E90-E69419341509}" type="slidenum">
              <a:rPr kumimoji="0" lang="zh-TW" altLang="en-US"/>
              <a:pPr>
                <a:spcBef>
                  <a:spcPct val="0"/>
                </a:spcBef>
              </a:pPr>
              <a:t>0</a:t>
            </a:fld>
            <a:endParaRPr kumimoji="0" lang="en-US" altLang="zh-TW"/>
          </a:p>
        </p:txBody>
      </p:sp>
    </p:spTree>
    <p:extLst>
      <p:ext uri="{BB962C8B-B14F-4D97-AF65-F5344CB8AC3E}">
        <p14:creationId xmlns:p14="http://schemas.microsoft.com/office/powerpoint/2010/main" val="247744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3"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一、學校的</a:t>
            </a:r>
            <a:r>
              <a:rPr lang="zh-TW" altLang="en-US" dirty="0" smtClean="0"/>
              <a:t>課程教學需要與時俱進，幫助學生面對未來的改變。</a:t>
            </a:r>
            <a:endParaRPr lang="en-US" altLang="zh-TW" dirty="0"/>
          </a:p>
          <a:p>
            <a:pPr eaLnBrk="1" hangingPunct="1"/>
            <a:r>
              <a:rPr lang="zh-TW" altLang="en-US" dirty="0"/>
              <a:t>二、世界經濟論壇預測第四次工業革命（</a:t>
            </a:r>
            <a:r>
              <a:rPr lang="en-US" altLang="zh-TW" dirty="0"/>
              <a:t>2020</a:t>
            </a:r>
            <a:r>
              <a:rPr lang="zh-TW" altLang="en-US" dirty="0"/>
              <a:t>年）所需要的能力，可以對應到</a:t>
            </a:r>
            <a:r>
              <a:rPr lang="en-US" altLang="zh-TW" u="sng" strike="sngStrike" dirty="0"/>
              <a:t>108</a:t>
            </a:r>
            <a:r>
              <a:rPr lang="zh-TW" altLang="en-US" u="sng" dirty="0"/>
              <a:t>新</a:t>
            </a:r>
            <a:r>
              <a:rPr lang="zh-TW" altLang="en-US" dirty="0"/>
              <a:t>課綱的內涵與核心素養</a:t>
            </a:r>
            <a:endParaRPr lang="en-US" altLang="zh-TW" dirty="0"/>
          </a:p>
          <a:p>
            <a:pPr eaLnBrk="1" hangingPunct="1"/>
            <a:r>
              <a:rPr lang="zh-TW" altLang="en-US" dirty="0"/>
              <a:t>三、可簡單舉其中一兩個能力說明，現在學校的課程</a:t>
            </a:r>
            <a:r>
              <a:rPr lang="zh-TW" altLang="en-US" u="sng" strike="sngStrike" dirty="0"/>
              <a:t>否</a:t>
            </a:r>
            <a:r>
              <a:rPr lang="zh-TW" altLang="en-US" dirty="0"/>
              <a:t>有</a:t>
            </a:r>
            <a:r>
              <a:rPr lang="zh-TW" altLang="en-US" u="sng" dirty="0"/>
              <a:t>否</a:t>
            </a:r>
            <a:r>
              <a:rPr lang="zh-TW" altLang="en-US" dirty="0"/>
              <a:t>教導培養孩子具備這些能力</a:t>
            </a:r>
          </a:p>
        </p:txBody>
      </p:sp>
      <p:sp>
        <p:nvSpPr>
          <p:cNvPr id="102404" name="投影片編號版面配置區 3"/>
          <p:cNvSpPr>
            <a:spLocks noGrp="1"/>
          </p:cNvSpPr>
          <p:nvPr>
            <p:ph type="sldNum" sz="quarter" idx="5"/>
          </p:nvPr>
        </p:nvSpPr>
        <p:spPr>
          <a:noFill/>
          <a:ln>
            <a:miter lim="800000"/>
            <a:headEnd/>
            <a:tailEnd/>
          </a:ln>
        </p:spPr>
        <p:txBody>
          <a:bodyPr/>
          <a:lstStyle/>
          <a:p>
            <a:fld id="{6A763B71-D007-48D9-8452-953D7EFEE819}" type="slidenum">
              <a:rPr lang="zh-TW" altLang="en-US"/>
              <a:pPr/>
              <a:t>9</a:t>
            </a:fld>
            <a:endParaRPr lang="en-US" altLang="zh-TW"/>
          </a:p>
        </p:txBody>
      </p:sp>
    </p:spTree>
    <p:extLst>
      <p:ext uri="{BB962C8B-B14F-4D97-AF65-F5344CB8AC3E}">
        <p14:creationId xmlns:p14="http://schemas.microsoft.com/office/powerpoint/2010/main" val="227175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3427"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smtClean="0"/>
              <a:t>透過十二年國教的契機，落實課程連貫及統整</a:t>
            </a:r>
            <a:endParaRPr lang="en-US" altLang="zh-TW" dirty="0"/>
          </a:p>
          <a:p>
            <a:pPr eaLnBrk="1" hangingPunct="1"/>
            <a:r>
              <a:rPr lang="zh-TW" altLang="en-US" dirty="0"/>
              <a:t>再對應動畫：</a:t>
            </a:r>
            <a:endParaRPr lang="en-US" altLang="zh-TW" dirty="0"/>
          </a:p>
          <a:p>
            <a:pPr eaLnBrk="1" hangingPunct="1"/>
            <a:r>
              <a:rPr lang="zh-TW" altLang="en-US" dirty="0" smtClean="0"/>
              <a:t>新課綱延續並落實十二年</a:t>
            </a:r>
            <a:r>
              <a:rPr lang="zh-TW" altLang="en-US" dirty="0"/>
              <a:t>國教基本政策理念</a:t>
            </a:r>
            <a:endParaRPr lang="en-US" altLang="zh-TW" dirty="0"/>
          </a:p>
          <a:p>
            <a:pPr eaLnBrk="1" hangingPunct="1"/>
            <a:r>
              <a:rPr lang="zh-TW" altLang="en-US" dirty="0"/>
              <a:t>也就是說，十二年國教的五大理念必須仰賴課程端的支持，讓學生學習的更好，才能適性揚才、因材施教、有教無類、優質銜接與多元進路。</a:t>
            </a:r>
          </a:p>
        </p:txBody>
      </p:sp>
      <p:sp>
        <p:nvSpPr>
          <p:cNvPr id="103428" name="投影片編號版面配置區 3"/>
          <p:cNvSpPr>
            <a:spLocks noGrp="1"/>
          </p:cNvSpPr>
          <p:nvPr>
            <p:ph type="sldNum" sz="quarter" idx="5"/>
          </p:nvPr>
        </p:nvSpPr>
        <p:spPr>
          <a:noFill/>
          <a:ln>
            <a:miter lim="800000"/>
            <a:headEnd/>
            <a:tailEnd/>
          </a:ln>
        </p:spPr>
        <p:txBody>
          <a:bodyPr/>
          <a:lstStyle/>
          <a:p>
            <a:fld id="{F55DF380-220A-4B94-A4C3-CA2688AC6716}" type="slidenum">
              <a:rPr lang="zh-TW" altLang="en-US"/>
              <a:pPr/>
              <a:t>10</a:t>
            </a:fld>
            <a:endParaRPr lang="en-US" altLang="zh-TW"/>
          </a:p>
        </p:txBody>
      </p:sp>
    </p:spTree>
    <p:extLst>
      <p:ext uri="{BB962C8B-B14F-4D97-AF65-F5344CB8AC3E}">
        <p14:creationId xmlns:p14="http://schemas.microsoft.com/office/powerpoint/2010/main" val="394095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4451"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a:t>
            </a:r>
            <a:r>
              <a:rPr lang="zh-TW" altLang="en-US" dirty="0" smtClean="0"/>
              <a:t>、</a:t>
            </a:r>
            <a:r>
              <a:rPr lang="en-US" altLang="zh-TW" u="sng" dirty="0" smtClean="0"/>
              <a:t>12</a:t>
            </a:r>
            <a:r>
              <a:rPr lang="zh-TW" altLang="en-US" u="sng" dirty="0"/>
              <a:t>年國教新課程</a:t>
            </a:r>
            <a:r>
              <a:rPr lang="zh-TW" altLang="en-US" dirty="0"/>
              <a:t>總綱</a:t>
            </a:r>
            <a:endParaRPr lang="en-US" altLang="zh-TW" dirty="0"/>
          </a:p>
          <a:p>
            <a:pPr eaLnBrk="1" hangingPunct="1"/>
            <a:r>
              <a:rPr lang="zh-TW" altLang="en-US" dirty="0"/>
              <a:t>二、規範（</a:t>
            </a:r>
            <a:r>
              <a:rPr lang="zh-TW" altLang="en-US" dirty="0" smtClean="0"/>
              <a:t>如照片中的教材</a:t>
            </a:r>
            <a:r>
              <a:rPr lang="zh-TW" altLang="en-US" dirty="0"/>
              <a:t>內容、</a:t>
            </a:r>
            <a:r>
              <a:rPr lang="zh-TW" altLang="en-US" dirty="0" smtClean="0"/>
              <a:t>部定課程、</a:t>
            </a:r>
            <a:r>
              <a:rPr lang="zh-TW" altLang="en-US" dirty="0"/>
              <a:t>排</a:t>
            </a:r>
            <a:r>
              <a:rPr lang="zh-TW" altLang="en-US" dirty="0" smtClean="0"/>
              <a:t>課課表等</a:t>
            </a:r>
            <a:r>
              <a:rPr lang="zh-TW" altLang="en-US" dirty="0"/>
              <a:t>）</a:t>
            </a:r>
            <a:endParaRPr lang="en-US" altLang="zh-TW" dirty="0"/>
          </a:p>
          <a:p>
            <a:pPr eaLnBrk="1" hangingPunct="1"/>
            <a:r>
              <a:rPr lang="zh-TW" altLang="en-US" dirty="0"/>
              <a:t>        引導（校訂課程的適性</a:t>
            </a:r>
            <a:r>
              <a:rPr lang="zh-TW" altLang="en-US" dirty="0" smtClean="0"/>
              <a:t>發展，如右圖照片）</a:t>
            </a:r>
            <a:endParaRPr lang="en-US" altLang="zh-TW" dirty="0"/>
          </a:p>
          <a:p>
            <a:pPr eaLnBrk="1" hangingPunct="1"/>
            <a:r>
              <a:rPr lang="zh-TW" altLang="en-US" dirty="0"/>
              <a:t>三、學校課程教學的發展與實施，</a:t>
            </a:r>
            <a:endParaRPr lang="en-US" altLang="zh-TW" dirty="0"/>
          </a:p>
          <a:p>
            <a:pPr eaLnBrk="1" hangingPunct="1"/>
            <a:r>
              <a:rPr lang="zh-TW" altLang="en-US" dirty="0"/>
              <a:t>四、最重要的是要</a:t>
            </a:r>
            <a:r>
              <a:rPr lang="zh-TW" altLang="en-US" dirty="0" smtClean="0"/>
              <a:t>能引領每</a:t>
            </a:r>
            <a:r>
              <a:rPr lang="zh-TW" altLang="en-US" dirty="0"/>
              <a:t>一個孩子的學習，成就每一位學生。</a:t>
            </a:r>
          </a:p>
        </p:txBody>
      </p:sp>
      <p:sp>
        <p:nvSpPr>
          <p:cNvPr id="104452" name="投影片編號版面配置區 3"/>
          <p:cNvSpPr>
            <a:spLocks noGrp="1"/>
          </p:cNvSpPr>
          <p:nvPr>
            <p:ph type="sldNum" sz="quarter" idx="5"/>
          </p:nvPr>
        </p:nvSpPr>
        <p:spPr>
          <a:noFill/>
          <a:ln>
            <a:miter lim="800000"/>
            <a:headEnd/>
            <a:tailEnd/>
          </a:ln>
        </p:spPr>
        <p:txBody>
          <a:bodyPr/>
          <a:lstStyle/>
          <a:p>
            <a:fld id="{7FAAE24C-8FC4-46B1-B4CB-547DC1A456AD}" type="slidenum">
              <a:rPr lang="zh-TW" altLang="en-US"/>
              <a:pPr/>
              <a:t>11</a:t>
            </a:fld>
            <a:endParaRPr lang="en-US" altLang="zh-TW"/>
          </a:p>
        </p:txBody>
      </p:sp>
    </p:spTree>
    <p:extLst>
      <p:ext uri="{BB962C8B-B14F-4D97-AF65-F5344CB8AC3E}">
        <p14:creationId xmlns:p14="http://schemas.microsoft.com/office/powerpoint/2010/main" val="151384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a:t>
            </a:r>
            <a:endParaRPr lang="en-US" altLang="zh-TW" b="1" i="1" dirty="0"/>
          </a:p>
          <a:p>
            <a:pPr eaLnBrk="1" hangingPunct="1"/>
            <a:r>
              <a:rPr lang="zh-TW" altLang="en-US" dirty="0"/>
              <a:t>十二年國民基本教育的課程願景發展歷程：</a:t>
            </a:r>
            <a:endParaRPr lang="en-US" altLang="zh-TW" dirty="0"/>
          </a:p>
          <a:p>
            <a:pPr eaLnBrk="1" hangingPunct="1"/>
            <a:r>
              <a:rPr lang="en-US" altLang="zh-TW" dirty="0"/>
              <a:t>1.</a:t>
            </a:r>
            <a:r>
              <a:rPr lang="zh-TW" altLang="en-US" dirty="0"/>
              <a:t>以現有的九年一貫課程為基準，檢視其實施成效，據以做調整。</a:t>
            </a:r>
            <a:endParaRPr lang="en-US" altLang="zh-TW" dirty="0"/>
          </a:p>
          <a:p>
            <a:pPr eaLnBrk="1" hangingPunct="1"/>
            <a:r>
              <a:rPr lang="en-US" altLang="zh-TW" dirty="0"/>
              <a:t>2.</a:t>
            </a:r>
            <a:r>
              <a:rPr lang="zh-TW" altLang="en-US" dirty="0"/>
              <a:t>本於憲法所定的教育宗旨，參酌社會變遷、全球</a:t>
            </a:r>
            <a:r>
              <a:rPr lang="zh-TW" altLang="en-US" u="sng" strike="sngStrike" dirty="0"/>
              <a:t>化</a:t>
            </a:r>
            <a:r>
              <a:rPr lang="zh-TW" altLang="en-US" u="sng" dirty="0"/>
              <a:t>發展</a:t>
            </a:r>
            <a:r>
              <a:rPr lang="zh-TW" altLang="en-US" dirty="0"/>
              <a:t>趨勢，以及未來人才培育需求。</a:t>
            </a:r>
            <a:endParaRPr lang="en-US" altLang="zh-TW" dirty="0"/>
          </a:p>
          <a:p>
            <a:pPr eaLnBrk="1" hangingPunct="1"/>
            <a:r>
              <a:rPr lang="en-US" altLang="zh-TW" dirty="0"/>
              <a:t>3.</a:t>
            </a:r>
            <a:r>
              <a:rPr lang="zh-TW" altLang="en-US" dirty="0"/>
              <a:t>持續強化中小學課程的連貫與統整，實踐素養導向的課程與教學。</a:t>
            </a:r>
            <a:endParaRPr lang="en-US" altLang="zh-TW" dirty="0"/>
          </a:p>
          <a:p>
            <a:pPr eaLnBrk="1" hangingPunct="1"/>
            <a:r>
              <a:rPr lang="en-US" altLang="zh-TW" dirty="0"/>
              <a:t>4.</a:t>
            </a:r>
            <a:r>
              <a:rPr lang="zh-TW" altLang="en-US" dirty="0"/>
              <a:t>落實適性揚才的教育，培養具有終身學習力、社會關懷及國際視野的現代國民。</a:t>
            </a:r>
          </a:p>
        </p:txBody>
      </p:sp>
      <p:sp>
        <p:nvSpPr>
          <p:cNvPr id="368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C8F25596-890A-46F3-B3F6-6C57797667C7}" type="slidenum">
              <a:rPr kumimoji="0" lang="zh-TW" altLang="en-US"/>
              <a:pPr>
                <a:spcBef>
                  <a:spcPct val="0"/>
                </a:spcBef>
              </a:pPr>
              <a:t>12</a:t>
            </a:fld>
            <a:endParaRPr kumimoji="0" lang="en-US" altLang="zh-TW"/>
          </a:p>
        </p:txBody>
      </p:sp>
    </p:spTree>
    <p:extLst>
      <p:ext uri="{BB962C8B-B14F-4D97-AF65-F5344CB8AC3E}">
        <p14:creationId xmlns:p14="http://schemas.microsoft.com/office/powerpoint/2010/main" val="222450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備忘稿版面配置區 2"/>
          <p:cNvSpPr>
            <a:spLocks noGrp="1"/>
          </p:cNvSpPr>
          <p:nvPr>
            <p:ph type="body" idx="1"/>
          </p:nvPr>
        </p:nvSpPr>
        <p:spPr/>
        <p:txBody>
          <a:bodyPr/>
          <a:lstStyle/>
          <a:p>
            <a:pPr marL="171450" indent="-171450" eaLnBrk="1" hangingPunct="1">
              <a:buFontTx/>
              <a:buChar char="•"/>
              <a:defRPr/>
            </a:pPr>
            <a:r>
              <a:rPr lang="zh-TW" altLang="en-US" dirty="0"/>
              <a:t>此節要強調的是課綱的研修並非匆促完成產出的，而是經過嚴謹的程序、多</a:t>
            </a:r>
            <a:r>
              <a:rPr lang="zh-TW" altLang="en-US" u="sng" strike="sngStrike" dirty="0"/>
              <a:t>部會</a:t>
            </a:r>
            <a:r>
              <a:rPr lang="zh-TW" altLang="en-US" u="sng" dirty="0"/>
              <a:t>系統</a:t>
            </a:r>
            <a:r>
              <a:rPr lang="zh-TW" altLang="en-US" u="sng" strike="sngStrike" dirty="0"/>
              <a:t>的</a:t>
            </a:r>
            <a:r>
              <a:rPr lang="zh-TW" altLang="en-US" dirty="0"/>
              <a:t>合作而來的。</a:t>
            </a:r>
            <a:endParaRPr lang="en-US" altLang="zh-TW" dirty="0"/>
          </a:p>
          <a:p>
            <a:pPr marL="171450" indent="-171450" eaLnBrk="1" hangingPunct="1">
              <a:buFontTx/>
              <a:buChar char="•"/>
              <a:defRPr/>
            </a:pPr>
            <a:r>
              <a:rPr lang="zh-TW" altLang="en-US" dirty="0"/>
              <a:t>主要分為三部份：研發（國教院、</a:t>
            </a:r>
            <a:r>
              <a:rPr lang="en-US" altLang="zh-TW" dirty="0"/>
              <a:t>12</a:t>
            </a:r>
            <a:r>
              <a:rPr lang="zh-TW" altLang="en-US" dirty="0"/>
              <a:t>年國教課程研究發展會）、審議（教育部、高級中等以下學校課程審議會）、協作（相關協作系統）</a:t>
            </a:r>
          </a:p>
          <a:p>
            <a:pPr eaLnBrk="1" hangingPunct="1">
              <a:defRPr/>
            </a:pPr>
            <a:endParaRPr lang="zh-TW" altLang="en-US" dirty="0"/>
          </a:p>
        </p:txBody>
      </p:sp>
      <p:sp>
        <p:nvSpPr>
          <p:cNvPr id="389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8AF8D015-FE78-4B0F-BE66-110A08BB0798}" type="slidenum">
              <a:rPr kumimoji="0" lang="zh-TW" altLang="en-US">
                <a:solidFill>
                  <a:srgbClr val="000000"/>
                </a:solidFill>
              </a:rPr>
              <a:pPr>
                <a:spcBef>
                  <a:spcPct val="0"/>
                </a:spcBef>
              </a:pPr>
              <a:t>13</a:t>
            </a:fld>
            <a:endParaRPr kumimoji="0" lang="en-US" altLang="zh-TW">
              <a:solidFill>
                <a:srgbClr val="000000"/>
              </a:solidFill>
            </a:endParaRPr>
          </a:p>
        </p:txBody>
      </p:sp>
    </p:spTree>
    <p:extLst>
      <p:ext uri="{BB962C8B-B14F-4D97-AF65-F5344CB8AC3E}">
        <p14:creationId xmlns:p14="http://schemas.microsoft.com/office/powerpoint/2010/main" val="260094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重點在於「嚴謹專業、系統整合、開誠布公」，若有興趣，可詳見下方連結網頁說明</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14</a:t>
            </a:fld>
            <a:endParaRPr lang="en-US" altLang="zh-TW"/>
          </a:p>
        </p:txBody>
      </p:sp>
    </p:spTree>
    <p:extLst>
      <p:ext uri="{BB962C8B-B14F-4D97-AF65-F5344CB8AC3E}">
        <p14:creationId xmlns:p14="http://schemas.microsoft.com/office/powerpoint/2010/main" val="361891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u="none" dirty="0"/>
              <a:t>面對課綱延後實施</a:t>
            </a:r>
            <a:r>
              <a:rPr lang="zh-TW" altLang="en-US" u="none" dirty="0" smtClean="0"/>
              <a:t>疑問</a:t>
            </a:r>
            <a:r>
              <a:rPr lang="zh-TW" altLang="en-US" u="none" dirty="0"/>
              <a:t>，應確實說明為使領域課程綱要的審議及各項實施準備能更完整周延</a:t>
            </a:r>
            <a:r>
              <a:rPr lang="zh-TW" altLang="en-US" u="none" dirty="0" smtClean="0"/>
              <a:t>，總綱</a:t>
            </a:r>
            <a:r>
              <a:rPr lang="zh-TW" altLang="en-US" u="none" dirty="0"/>
              <a:t>原訂</a:t>
            </a:r>
            <a:r>
              <a:rPr lang="en-US" altLang="zh-TW" u="none" dirty="0"/>
              <a:t>107</a:t>
            </a:r>
            <a:r>
              <a:rPr lang="zh-TW" altLang="en-US" u="none" dirty="0"/>
              <a:t>學年度</a:t>
            </a:r>
            <a:r>
              <a:rPr lang="zh-TW" altLang="en-US" u="none" strike="noStrike" dirty="0"/>
              <a:t>起實施</a:t>
            </a:r>
            <a:r>
              <a:rPr lang="zh-TW" altLang="en-US" u="none" dirty="0"/>
              <a:t>，</a:t>
            </a:r>
            <a:r>
              <a:rPr lang="en-US" altLang="zh-TW" u="none" dirty="0"/>
              <a:t>106.4.28</a:t>
            </a:r>
            <a:r>
              <a:rPr lang="zh-TW" altLang="en-US" u="none" dirty="0"/>
              <a:t>宣佈</a:t>
            </a:r>
            <a:r>
              <a:rPr lang="zh-TW" altLang="en-US" u="none" dirty="0" smtClean="0"/>
              <a:t>調整自</a:t>
            </a:r>
            <a:r>
              <a:rPr lang="en-US" altLang="zh-TW" u="none" dirty="0"/>
              <a:t>108</a:t>
            </a:r>
            <a:r>
              <a:rPr lang="zh-TW" altLang="en-US" u="none" dirty="0"/>
              <a:t>學年度實施。</a:t>
            </a:r>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15</a:t>
            </a:fld>
            <a:endParaRPr lang="en-US" altLang="zh-TW" dirty="0"/>
          </a:p>
        </p:txBody>
      </p:sp>
    </p:spTree>
    <p:extLst>
      <p:ext uri="{BB962C8B-B14F-4D97-AF65-F5344CB8AC3E}">
        <p14:creationId xmlns:p14="http://schemas.microsoft.com/office/powerpoint/2010/main" val="159076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t>參、新課綱的重要內涵</a:t>
            </a:r>
          </a:p>
        </p:txBody>
      </p:sp>
      <p:sp>
        <p:nvSpPr>
          <p:cNvPr id="471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92E3AA82-DDB0-48B2-BB1D-750B19E083AE}" type="slidenum">
              <a:rPr kumimoji="0" lang="zh-TW" altLang="en-US">
                <a:solidFill>
                  <a:srgbClr val="000000"/>
                </a:solidFill>
              </a:rPr>
              <a:pPr>
                <a:spcBef>
                  <a:spcPct val="0"/>
                </a:spcBef>
              </a:pPr>
              <a:t>16</a:t>
            </a:fld>
            <a:endParaRPr kumimoji="0" lang="en-US" altLang="zh-TW">
              <a:solidFill>
                <a:srgbClr val="000000"/>
              </a:solidFill>
            </a:endParaRPr>
          </a:p>
        </p:txBody>
      </p:sp>
    </p:spTree>
    <p:extLst>
      <p:ext uri="{BB962C8B-B14F-4D97-AF65-F5344CB8AC3E}">
        <p14:creationId xmlns:p14="http://schemas.microsoft.com/office/powerpoint/2010/main" val="303765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課綱理念與目標的整體觀</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17</a:t>
            </a:fld>
            <a:endParaRPr lang="en-US" altLang="zh-TW"/>
          </a:p>
        </p:txBody>
      </p:sp>
    </p:spTree>
    <p:extLst>
      <p:ext uri="{BB962C8B-B14F-4D97-AF65-F5344CB8AC3E}">
        <p14:creationId xmlns:p14="http://schemas.microsoft.com/office/powerpoint/2010/main" val="257352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Shape 546"/>
          <p:cNvSpPr>
            <a:spLocks noGrp="1" noRot="1" noChangeAspect="1" noTextEdit="1"/>
          </p:cNvSpPr>
          <p:nvPr>
            <p:ph type="sldImg" idx="2"/>
          </p:nvPr>
        </p:nvSpPr>
        <p:spPr bwMode="auto">
          <a:xfrm>
            <a:off x="919163" y="746125"/>
            <a:ext cx="4968875" cy="37274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7763" name="Shape 547"/>
          <p:cNvSpPr>
            <a:spLocks noGrp="1"/>
          </p:cNvSpPr>
          <p:nvPr>
            <p:ph type="body" idx="1"/>
          </p:nvPr>
        </p:nvSpPr>
        <p:spPr>
          <a:noFill/>
        </p:spPr>
        <p:txBody>
          <a:bodyPr lIns="91525" tIns="91525" rIns="91525" bIns="91525"/>
          <a:lstStyle/>
          <a:p>
            <a:pPr eaLnBrk="1" hangingPunct="1">
              <a:spcBef>
                <a:spcPct val="0"/>
              </a:spcBef>
              <a:buSzPct val="25000"/>
            </a:pPr>
            <a:r>
              <a:rPr lang="zh-TW" altLang="en-US" dirty="0"/>
              <a:t>課綱願景是成就每一個孩子，適性揚才，終身學習。</a:t>
            </a:r>
            <a:endParaRPr lang="en-US" altLang="zh-TW" dirty="0"/>
          </a:p>
          <a:p>
            <a:pPr eaLnBrk="1" hangingPunct="1">
              <a:spcBef>
                <a:spcPct val="0"/>
              </a:spcBef>
              <a:buSzPct val="25000"/>
            </a:pPr>
            <a:r>
              <a:rPr lang="en-US" altLang="zh-TW" dirty="0" err="1"/>
              <a:t>多元的課程讓學生適性學習</a:t>
            </a:r>
            <a:r>
              <a:rPr lang="zh-TW" altLang="en-US" dirty="0">
                <a:latin typeface="新細明體" pitchFamily="18" charset="-120"/>
              </a:rPr>
              <a:t>，</a:t>
            </a:r>
            <a:r>
              <a:rPr lang="en-US" altLang="zh-TW" dirty="0" err="1"/>
              <a:t>適性發展</a:t>
            </a:r>
            <a:r>
              <a:rPr lang="zh-TW" altLang="en-US" dirty="0">
                <a:latin typeface="新細明體" pitchFamily="18" charset="-120"/>
              </a:rPr>
              <a:t>，</a:t>
            </a:r>
            <a:r>
              <a:rPr lang="en-US" altLang="zh-TW" dirty="0" err="1"/>
              <a:t>終身保有不斷更新成長的動力</a:t>
            </a:r>
            <a:r>
              <a:rPr lang="zh-TW" altLang="en-US" dirty="0">
                <a:latin typeface="新細明體" pitchFamily="18" charset="-120"/>
              </a:rPr>
              <a:t>，</a:t>
            </a:r>
            <a:r>
              <a:rPr lang="en-US" altLang="zh-TW" dirty="0" err="1"/>
              <a:t>成為終身學習者</a:t>
            </a:r>
            <a:r>
              <a:rPr lang="en-US" altLang="zh-TW" dirty="0"/>
              <a:t>！</a:t>
            </a:r>
          </a:p>
        </p:txBody>
      </p:sp>
    </p:spTree>
    <p:extLst>
      <p:ext uri="{BB962C8B-B14F-4D97-AF65-F5344CB8AC3E}">
        <p14:creationId xmlns:p14="http://schemas.microsoft.com/office/powerpoint/2010/main" val="367379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1</a:t>
            </a:fld>
            <a:endParaRPr lang="en-US" altLang="zh-TW"/>
          </a:p>
        </p:txBody>
      </p:sp>
    </p:spTree>
    <p:extLst>
      <p:ext uri="{BB962C8B-B14F-4D97-AF65-F5344CB8AC3E}">
        <p14:creationId xmlns:p14="http://schemas.microsoft.com/office/powerpoint/2010/main" val="331000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46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9155" name="Shape 46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en-US" altLang="zh-TW" dirty="0"/>
              <a:t>1.</a:t>
            </a:r>
            <a:r>
              <a:rPr lang="zh-TW" altLang="en-US" dirty="0"/>
              <a:t>自發是要學生有想學的意願及能學的本事；藍色代表智慧、獨立</a:t>
            </a:r>
            <a:r>
              <a:rPr lang="zh-TW" altLang="en-US" dirty="0">
                <a:latin typeface="新細明體" pitchFamily="18" charset="-120"/>
              </a:rPr>
              <a:t>。</a:t>
            </a:r>
            <a:endParaRPr lang="zh-TW" altLang="en-US" dirty="0"/>
          </a:p>
          <a:p>
            <a:pPr eaLnBrk="1" hangingPunct="1"/>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pPr eaLnBrk="1" hangingPunct="1"/>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itchFamily="18" charset="-120"/>
              </a:rPr>
              <a:t>。</a:t>
            </a:r>
            <a:endParaRPr lang="zh-TW" altLang="en-US" dirty="0"/>
          </a:p>
          <a:p>
            <a:pPr eaLnBrk="1" hangingPunct="1"/>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pPr eaLnBrk="1" hangingPunct="1"/>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itchFamily="18" charset="-120"/>
              </a:rPr>
              <a:t>。</a:t>
            </a:r>
            <a:endParaRPr lang="zh-TW" altLang="en-US" dirty="0"/>
          </a:p>
          <a:p>
            <a:pPr eaLnBrk="1" hangingPunct="1"/>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eaLnBrk="1" hangingPunct="1">
              <a:spcBef>
                <a:spcPct val="0"/>
              </a:spcBef>
              <a:buSzPct val="25000"/>
            </a:pPr>
            <a:endParaRPr lang="zh-TW" altLang="en-US" dirty="0">
              <a:solidFill>
                <a:srgbClr val="000000"/>
              </a:solidFill>
              <a:sym typeface="Calibri" pitchFamily="34" charset="0"/>
            </a:endParaRPr>
          </a:p>
        </p:txBody>
      </p:sp>
      <p:sp>
        <p:nvSpPr>
          <p:cNvPr id="49156" name="Shape 469"/>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ACE930FD-ABDF-4E9D-9E83-D00DA6A21C6D}" type="slidenum">
              <a:rPr kumimoji="0" lang="en-US" altLang="zh-TW">
                <a:solidFill>
                  <a:srgbClr val="000000"/>
                </a:solidFill>
                <a:sym typeface="Calibri" pitchFamily="34" charset="0"/>
              </a:rPr>
              <a:pPr>
                <a:spcBef>
                  <a:spcPct val="0"/>
                </a:spcBef>
                <a:buSzPct val="25000"/>
              </a:pPr>
              <a:t>19</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56726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48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buClr>
                <a:srgbClr val="000000"/>
              </a:buClr>
              <a:buSzPct val="25000"/>
            </a:pPr>
            <a:r>
              <a:rPr lang="zh-TW" altLang="en-US"/>
              <a:t>總綱的課程目標：啟發生命潛能、陶養生活知能、促進生涯發展、涵育公民責任</a:t>
            </a:r>
          </a:p>
        </p:txBody>
      </p:sp>
      <p:sp>
        <p:nvSpPr>
          <p:cNvPr id="51203" name="Shape 48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863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Shape 49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p:txBody>
          <a:bodyPr lIns="91525" tIns="45750" rIns="91525" bIns="45750"/>
          <a:lstStyle/>
          <a:p>
            <a:pPr eaLnBrk="1" hangingPunct="1">
              <a:spcBef>
                <a:spcPct val="0"/>
              </a:spcBef>
              <a:buSzPct val="25000"/>
              <a:defRPr/>
            </a:pPr>
            <a:r>
              <a:rPr lang="zh-TW" altLang="en-US" b="1" i="1" dirty="0">
                <a:latin typeface="+mj-ea"/>
                <a:ea typeface="+mj-ea"/>
                <a:cs typeface="Times New Roman" pitchFamily="18" charset="0"/>
              </a:rPr>
              <a:t>請注意動畫效果：</a:t>
            </a:r>
            <a:endParaRPr lang="en-US" altLang="zh-TW" b="1" i="1"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1.</a:t>
            </a:r>
            <a:r>
              <a:rPr lang="zh-TW" altLang="zh-TW" dirty="0">
                <a:latin typeface="+mj-ea"/>
                <a:ea typeface="+mj-ea"/>
                <a:cs typeface="Times New Roman" pitchFamily="18" charset="0"/>
              </a:rPr>
              <a:t>「核心素養」是指一個人為適應現在生活及面對未來挑戰，所應具備的知識、能力與態度。</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2.</a:t>
            </a:r>
            <a:r>
              <a:rPr lang="zh-TW" altLang="zh-TW"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3.</a:t>
            </a:r>
            <a:r>
              <a:rPr lang="zh-TW" altLang="en-US"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eaLnBrk="1" hangingPunct="1">
              <a:spcBef>
                <a:spcPct val="0"/>
              </a:spcBef>
              <a:buSzPct val="25000"/>
              <a:defRPr/>
            </a:pPr>
            <a:r>
              <a:rPr lang="en-US" altLang="zh-TW" dirty="0">
                <a:latin typeface="+mj-ea"/>
                <a:ea typeface="+mj-ea"/>
                <a:cs typeface="Times New Roman" pitchFamily="18" charset="0"/>
              </a:rPr>
              <a:t>4.</a:t>
            </a:r>
            <a:r>
              <a:rPr lang="zh-TW" altLang="en-US" dirty="0">
                <a:latin typeface="+mj-ea"/>
                <a:ea typeface="+mj-ea"/>
                <a:cs typeface="Times New Roman" pitchFamily="18" charset="0"/>
              </a:rPr>
              <a:t>核心素養承續十大基本能力與核心能力勾勒說明學習者圖像（自主行動）</a:t>
            </a:r>
            <a:r>
              <a:rPr lang="en-US" altLang="en-US" dirty="0">
                <a:latin typeface="+mj-ea"/>
                <a:ea typeface="+mj-ea"/>
                <a:cs typeface="Times New Roman" pitchFamily="18" charset="0"/>
              </a:rPr>
              <a:t>、</a:t>
            </a:r>
            <a:r>
              <a:rPr lang="zh-TW" altLang="en-US" dirty="0">
                <a:latin typeface="+mj-ea"/>
                <a:ea typeface="+mj-ea"/>
                <a:cs typeface="Times New Roman" pitchFamily="18" charset="0"/>
              </a:rPr>
              <a:t>學習的圖像（溝通互動），以及學習的意義和價值（社會參與）。</a:t>
            </a:r>
          </a:p>
          <a:p>
            <a:pPr eaLnBrk="1" hangingPunct="1">
              <a:spcBef>
                <a:spcPct val="0"/>
              </a:spcBef>
              <a:buSzPct val="25000"/>
              <a:defRPr/>
            </a:pPr>
            <a:endParaRPr lang="en-US" dirty="0">
              <a:latin typeface="+mj-ea"/>
              <a:ea typeface="+mj-ea"/>
              <a:cs typeface="Times New Roman" pitchFamily="18" charset="0"/>
            </a:endParaRPr>
          </a:p>
        </p:txBody>
      </p:sp>
      <p:sp>
        <p:nvSpPr>
          <p:cNvPr id="113668" name="Shape 501"/>
          <p:cNvSpPr>
            <a:spLocks noGrp="1"/>
          </p:cNvSpPr>
          <p:nvPr>
            <p:ph type="sldNum" sz="quarter" idx="5"/>
          </p:nvPr>
        </p:nvSpPr>
        <p:spPr>
          <a:noFill/>
          <a:ln>
            <a:miter lim="800000"/>
            <a:headEnd/>
            <a:tailEnd/>
          </a:ln>
        </p:spPr>
        <p:txBody>
          <a:bodyPr lIns="91525" tIns="45750" rIns="91525" bIns="45750"/>
          <a:lstStyle/>
          <a:p>
            <a:pPr>
              <a:buSzPct val="25000"/>
            </a:pPr>
            <a:fld id="{78B4D954-DE6A-452E-817D-47CF400EE369}" type="slidenum">
              <a:rPr lang="en-US" altLang="zh-TW">
                <a:solidFill>
                  <a:srgbClr val="000000"/>
                </a:solidFill>
                <a:sym typeface="Calibri" pitchFamily="34" charset="0"/>
              </a:rPr>
              <a:pPr>
                <a:buSzPct val="25000"/>
              </a:pPr>
              <a:t>21</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260933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490"/>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14691" name="Shape 491"/>
          <p:cNvSpPr>
            <a:spLocks noGrp="1"/>
          </p:cNvSpPr>
          <p:nvPr>
            <p:ph type="body" idx="1"/>
          </p:nvPr>
        </p:nvSpPr>
        <p:spPr>
          <a:noFill/>
        </p:spPr>
        <p:txBody>
          <a:bodyPr lIns="91525" tIns="45750" rIns="91525" bIns="45750"/>
          <a:lstStyle/>
          <a:p>
            <a:pPr eaLnBrk="1" hangingPunct="1">
              <a:spcBef>
                <a:spcPct val="0"/>
              </a:spcBef>
              <a:buSzPct val="25000"/>
            </a:pPr>
            <a:r>
              <a:rPr lang="zh-TW" altLang="en-US" b="1" i="1" dirty="0"/>
              <a:t>請注意動畫效果：</a:t>
            </a:r>
            <a:endParaRPr lang="en-US" altLang="zh-TW" b="1" i="1" dirty="0"/>
          </a:p>
          <a:p>
            <a:pPr eaLnBrk="1" hangingPunct="1">
              <a:spcBef>
                <a:spcPct val="0"/>
              </a:spcBef>
              <a:buSzPct val="25000"/>
            </a:pPr>
            <a:r>
              <a:rPr lang="zh-TW" altLang="en-US" dirty="0"/>
              <a:t>核心素養的三面九項：</a:t>
            </a:r>
            <a:endParaRPr lang="en-US" altLang="zh-TW" dirty="0"/>
          </a:p>
          <a:p>
            <a:pPr eaLnBrk="1" hangingPunct="1">
              <a:spcBef>
                <a:spcPct val="0"/>
              </a:spcBef>
              <a:buSzPct val="25000"/>
            </a:pPr>
            <a:r>
              <a:rPr lang="zh-TW" altLang="en-US" dirty="0"/>
              <a:t>自主行動、溝通互動、社會參與</a:t>
            </a:r>
            <a:endParaRPr lang="en-US" altLang="zh-TW" dirty="0"/>
          </a:p>
          <a:p>
            <a:pPr eaLnBrk="1" hangingPunct="1">
              <a:spcBef>
                <a:spcPct val="0"/>
              </a:spcBef>
              <a:buSzPct val="25000"/>
            </a:pPr>
            <a:r>
              <a:rPr lang="zh-TW" altLang="en-US" dirty="0"/>
              <a:t>重點在於生活情境的交互靈活應用。</a:t>
            </a:r>
            <a:endParaRPr lang="en-US" altLang="zh-TW" dirty="0"/>
          </a:p>
          <a:p>
            <a:pPr eaLnBrk="1" hangingPunct="1">
              <a:spcBef>
                <a:spcPct val="0"/>
              </a:spcBef>
              <a:buSzPct val="25000"/>
            </a:pPr>
            <a:endParaRPr lang="en-US" altLang="zh-TW" dirty="0"/>
          </a:p>
          <a:p>
            <a:pPr eaLnBrk="1" hangingPunct="1">
              <a:spcBef>
                <a:spcPct val="0"/>
              </a:spcBef>
              <a:buSzPct val="25000"/>
            </a:pPr>
            <a:endParaRPr lang="zh-TW" altLang="en-US" dirty="0"/>
          </a:p>
        </p:txBody>
      </p:sp>
      <p:sp>
        <p:nvSpPr>
          <p:cNvPr id="114692" name="Shape 492"/>
          <p:cNvSpPr>
            <a:spLocks noGrp="1"/>
          </p:cNvSpPr>
          <p:nvPr>
            <p:ph type="sldNum" sz="quarter" idx="5"/>
          </p:nvPr>
        </p:nvSpPr>
        <p:spPr>
          <a:noFill/>
          <a:ln>
            <a:miter lim="800000"/>
            <a:headEnd/>
            <a:tailEnd/>
          </a:ln>
        </p:spPr>
        <p:txBody>
          <a:bodyPr lIns="91525" tIns="45750" rIns="91525" bIns="45750"/>
          <a:lstStyle/>
          <a:p>
            <a:pPr>
              <a:buSzPct val="25000"/>
            </a:pPr>
            <a:fld id="{8536EA4E-26DE-4CE2-994A-A16A9EAA7758}" type="slidenum">
              <a:rPr lang="en-US" altLang="zh-TW">
                <a:solidFill>
                  <a:srgbClr val="000000"/>
                </a:solidFill>
                <a:sym typeface="Calibri" pitchFamily="34" charset="0"/>
              </a:rPr>
              <a:pPr>
                <a:buSzPct val="25000"/>
              </a:pPr>
              <a:t>22</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3408036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52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7347" name="Shape 5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r>
              <a:rPr lang="zh-TW" altLang="en-US" b="1" i="1" dirty="0" smtClean="0"/>
              <a:t>請</a:t>
            </a:r>
            <a:r>
              <a:rPr lang="zh-TW" altLang="en-US" b="1" i="1" dirty="0"/>
              <a:t>注意動畫效果：</a:t>
            </a:r>
            <a:endParaRPr lang="en-US" altLang="zh-TW" b="1" i="1" dirty="0"/>
          </a:p>
          <a:p>
            <a:pPr eaLnBrk="1" hangingPunct="1"/>
            <a:r>
              <a:rPr lang="en-US" altLang="zh-TW" dirty="0"/>
              <a:t>1.</a:t>
            </a:r>
            <a:r>
              <a:rPr lang="zh-TW" altLang="en-US" dirty="0"/>
              <a:t>核心素養的課程轉化，係由理念到實際、由抽象到具體、由共同到分殊，環環相扣，層層轉化。各領域</a:t>
            </a:r>
            <a:r>
              <a:rPr lang="en-US" altLang="zh-TW" dirty="0"/>
              <a:t>/</a:t>
            </a:r>
            <a:r>
              <a:rPr lang="zh-TW" altLang="en-US" dirty="0"/>
              <a:t>科目應考量本身的理念與目標，結合各教育階段核心素養，以發展及訂定「各領域</a:t>
            </a:r>
            <a:r>
              <a:rPr lang="en-US" altLang="zh-TW" dirty="0"/>
              <a:t>/</a:t>
            </a:r>
            <a:r>
              <a:rPr lang="zh-TW" altLang="en-US" dirty="0"/>
              <a:t>科目核心素養」及「各領域</a:t>
            </a:r>
            <a:r>
              <a:rPr lang="en-US" altLang="zh-TW" dirty="0"/>
              <a:t>/</a:t>
            </a:r>
            <a:r>
              <a:rPr lang="zh-TW" altLang="en-US" dirty="0"/>
              <a:t>科目學習重點」。「各領域</a:t>
            </a:r>
            <a:r>
              <a:rPr lang="en-US" altLang="zh-TW" dirty="0"/>
              <a:t>/</a:t>
            </a:r>
            <a:r>
              <a:rPr lang="zh-TW" altLang="en-US" dirty="0"/>
              <a:t>科目核心素養」與「各領域</a:t>
            </a:r>
            <a:r>
              <a:rPr lang="en-US" altLang="zh-TW" dirty="0"/>
              <a:t>/</a:t>
            </a:r>
            <a:r>
              <a:rPr lang="zh-TW" altLang="en-US" dirty="0"/>
              <a:t>科目學習重點」之間，需彼此呼應，雙向互動。</a:t>
            </a:r>
            <a:endParaRPr lang="en-US" altLang="zh-TW" dirty="0"/>
          </a:p>
          <a:p>
            <a:pPr eaLnBrk="1" hangingPunct="1">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pPr eaLnBrk="1" hangingPunct="1"/>
            <a:r>
              <a:rPr lang="en-US" altLang="zh-TW" dirty="0"/>
              <a:t>3.</a:t>
            </a:r>
            <a:r>
              <a:rPr lang="zh-TW" altLang="en-US" dirty="0"/>
              <a:t>各領域</a:t>
            </a:r>
            <a:r>
              <a:rPr lang="en-US" altLang="zh-TW" dirty="0"/>
              <a:t>/</a:t>
            </a:r>
            <a:r>
              <a:rPr lang="zh-TW" altLang="en-US" dirty="0"/>
              <a:t>科目學習重點由「學習表現」與「學習內容」兩個向度所組成</a:t>
            </a:r>
            <a:r>
              <a:rPr lang="zh-TW" altLang="en-US" dirty="0">
                <a:latin typeface="新細明體" pitchFamily="18" charset="-120"/>
              </a:rPr>
              <a:t>。</a:t>
            </a:r>
            <a:endParaRPr lang="en-US" altLang="zh-TW" dirty="0">
              <a:latin typeface="新細明體" pitchFamily="18" charset="-120"/>
            </a:endParaRPr>
          </a:p>
          <a:p>
            <a:pPr eaLnBrk="1" hangingPunct="1"/>
            <a:endParaRPr lang="en-US" altLang="zh-TW" b="1" i="1" u="sng" dirty="0"/>
          </a:p>
        </p:txBody>
      </p:sp>
      <p:sp>
        <p:nvSpPr>
          <p:cNvPr id="57348" name="Shape 52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FCFE7C48-092A-41D1-9C85-370E6E3D7476}" type="slidenum">
              <a:rPr kumimoji="0" lang="en-US" altLang="zh-TW">
                <a:solidFill>
                  <a:srgbClr val="000000"/>
                </a:solidFill>
                <a:sym typeface="Calibri" pitchFamily="34" charset="0"/>
              </a:rPr>
              <a:pPr>
                <a:spcBef>
                  <a:spcPct val="0"/>
                </a:spcBef>
                <a:buSzPct val="25000"/>
              </a:pPr>
              <a:t>23</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11158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555"/>
          <p:cNvSpPr>
            <a:spLocks noGrp="1" noRot="1" noChangeAspect="1" noTextEdit="1"/>
          </p:cNvSpPr>
          <p:nvPr>
            <p:ph type="sldImg" idx="2"/>
          </p:nvPr>
        </p:nvSpPr>
        <p:spPr bwMode="auto">
          <a:xfrm>
            <a:off x="919163" y="746125"/>
            <a:ext cx="4968875" cy="3727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3491" name="Shape 55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91525" rIns="91525" bIns="91525"/>
          <a:lstStyle/>
          <a:p>
            <a:pPr eaLnBrk="1" hangingPunct="1">
              <a:spcBef>
                <a:spcPct val="0"/>
              </a:spcBef>
              <a:buSzPct val="25000"/>
            </a:pPr>
            <a:r>
              <a:rPr lang="en-US" altLang="zh-TW" u="none" dirty="0" smtClean="0">
                <a:solidFill>
                  <a:srgbClr val="000000"/>
                </a:solidFill>
                <a:sym typeface="Calibri" pitchFamily="34" charset="0"/>
              </a:rPr>
              <a:t>12</a:t>
            </a:r>
            <a:r>
              <a:rPr lang="zh-TW" altLang="en-US" u="none" dirty="0">
                <a:solidFill>
                  <a:srgbClr val="000000"/>
                </a:solidFill>
                <a:sym typeface="Calibri" pitchFamily="34" charset="0"/>
              </a:rPr>
              <a:t>年國教課</a:t>
            </a:r>
            <a:r>
              <a:rPr lang="zh-TW" altLang="en-US" dirty="0">
                <a:solidFill>
                  <a:srgbClr val="000000"/>
                </a:solidFill>
                <a:sym typeface="Calibri" pitchFamily="34" charset="0"/>
              </a:rPr>
              <a:t>綱的課程架構</a:t>
            </a:r>
          </a:p>
        </p:txBody>
      </p:sp>
    </p:spTree>
    <p:extLst>
      <p:ext uri="{BB962C8B-B14F-4D97-AF65-F5344CB8AC3E}">
        <p14:creationId xmlns:p14="http://schemas.microsoft.com/office/powerpoint/2010/main" val="3746765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56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5539" name="Shape 56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r>
              <a:rPr lang="zh-TW" altLang="en-US" b="0" i="0" u="none" dirty="0">
                <a:solidFill>
                  <a:srgbClr val="000000"/>
                </a:solidFill>
                <a:sym typeface="Calibri" pitchFamily="34" charset="0"/>
              </a:rPr>
              <a:t>說明課綱的部定課程與校訂課程就像一棵樹的樹根與枝葉一樣，樹根穩，才能確保學生基本學力。校訂課程的多元生活化，才能讓孩子適性發展</a:t>
            </a:r>
            <a:endParaRPr lang="en-US" altLang="zh-TW" b="0" i="0" u="none" dirty="0">
              <a:solidFill>
                <a:srgbClr val="000000"/>
              </a:solidFill>
              <a:sym typeface="Calibri" pitchFamily="34" charset="0"/>
            </a:endParaRPr>
          </a:p>
        </p:txBody>
      </p:sp>
      <p:sp>
        <p:nvSpPr>
          <p:cNvPr id="65540" name="Shape 56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45A5B5A9-C63E-45B4-B1E7-07200C67A3F3}" type="slidenum">
              <a:rPr kumimoji="0" lang="en-US" altLang="zh-TW">
                <a:solidFill>
                  <a:srgbClr val="000000"/>
                </a:solidFill>
                <a:sym typeface="Calibri" pitchFamily="34" charset="0"/>
              </a:rPr>
              <a:pPr>
                <a:spcBef>
                  <a:spcPct val="0"/>
                </a:spcBef>
                <a:buSzPct val="25000"/>
              </a:pPr>
              <a:t>25</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725368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569"/>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r>
              <a:rPr lang="zh-TW" altLang="en-US" b="1" i="1" dirty="0"/>
              <a:t>請注意動畫效果：</a:t>
            </a:r>
            <a:endParaRPr lang="en-US" altLang="zh-TW" b="1" i="1" dirty="0"/>
          </a:p>
          <a:p>
            <a:pPr eaLnBrk="1" hangingPunct="1"/>
            <a:r>
              <a:rPr lang="zh-TW" altLang="en-US" dirty="0"/>
              <a:t>新課綱</a:t>
            </a:r>
            <a:r>
              <a:rPr lang="zh-TW" altLang="zh-TW" dirty="0"/>
              <a:t>將學習範疇劃分為八大領域，</a:t>
            </a:r>
            <a:r>
              <a:rPr lang="zh-TW" altLang="en-US" dirty="0"/>
              <a:t>但</a:t>
            </a:r>
            <a:r>
              <a:rPr lang="zh-TW" altLang="zh-TW" dirty="0"/>
              <a:t>國小</a:t>
            </a:r>
            <a:r>
              <a:rPr lang="zh-TW" altLang="en-US" dirty="0"/>
              <a:t>階段</a:t>
            </a:r>
            <a:r>
              <a:rPr lang="zh-TW" altLang="zh-TW" dirty="0"/>
              <a:t>科技領域</a:t>
            </a:r>
            <a:r>
              <a:rPr lang="zh-TW" altLang="en-US" dirty="0"/>
              <a:t>不排課，科技融入各領域教學</a:t>
            </a:r>
            <a:r>
              <a:rPr lang="zh-TW" altLang="zh-TW" dirty="0"/>
              <a:t>。</a:t>
            </a:r>
          </a:p>
          <a:p>
            <a:pPr eaLnBrk="1" hangingPunct="1">
              <a:spcBef>
                <a:spcPct val="0"/>
              </a:spcBef>
            </a:pPr>
            <a:r>
              <a:rPr lang="zh-TW" altLang="en-US" dirty="0">
                <a:latin typeface="標楷體" pitchFamily="65" charset="-120"/>
                <a:ea typeface="標楷體" pitchFamily="65" charset="-120"/>
              </a:rPr>
              <a:t>而國小的第一階段生活課程則統整了綜合活動領域，全部納為生活課程的範疇（包含社會、自然、藝術及綜合活動）。可減少課程相似與重複的困境，幫助學生更為統整的學習。</a:t>
            </a:r>
            <a:endParaRPr lang="en-US" altLang="zh-TW" dirty="0">
              <a:latin typeface="標楷體" pitchFamily="65" charset="-120"/>
              <a:ea typeface="標楷體" pitchFamily="65" charset="-120"/>
            </a:endParaRPr>
          </a:p>
          <a:p>
            <a:pPr eaLnBrk="1" hangingPunct="1">
              <a:spcBef>
                <a:spcPct val="0"/>
              </a:spcBef>
            </a:pPr>
            <a:r>
              <a:rPr lang="zh-TW" altLang="en-US" dirty="0">
                <a:latin typeface="標楷體" pitchFamily="65" charset="-120"/>
                <a:ea typeface="標楷體" pitchFamily="65" charset="-120"/>
              </a:rPr>
              <a:t>本土語文部份國小階段新增新住民語文</a:t>
            </a:r>
            <a:r>
              <a:rPr lang="zh-TW" altLang="en-US" dirty="0" smtClean="0">
                <a:latin typeface="標楷體" pitchFamily="65" charset="-120"/>
                <a:ea typeface="標楷體" pitchFamily="65" charset="-120"/>
              </a:rPr>
              <a:t>。語文領域節數固定為</a:t>
            </a:r>
            <a:endParaRPr lang="en-US" altLang="zh-TW" dirty="0">
              <a:latin typeface="標楷體" pitchFamily="65" charset="-120"/>
              <a:ea typeface="標楷體" pitchFamily="65" charset="-120"/>
            </a:endParaRPr>
          </a:p>
        </p:txBody>
      </p:sp>
      <p:sp>
        <p:nvSpPr>
          <p:cNvPr id="67587" name="Shape 57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01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57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9635" name="Shape 577"/>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endParaRPr lang="en-US" altLang="zh-TW" b="1" i="1" u="sng" dirty="0"/>
          </a:p>
        </p:txBody>
      </p:sp>
      <p:sp>
        <p:nvSpPr>
          <p:cNvPr id="69636" name="Shape 578"/>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3C050AA4-CE3E-4981-B7A2-6C2FBE14A36A}" type="slidenum">
              <a:rPr kumimoji="0" lang="en-US" altLang="zh-TW">
                <a:solidFill>
                  <a:srgbClr val="000000"/>
                </a:solidFill>
                <a:sym typeface="Calibri" pitchFamily="34" charset="0"/>
              </a:rPr>
              <a:pPr>
                <a:spcBef>
                  <a:spcPct val="0"/>
                </a:spcBef>
                <a:buSzPct val="25000"/>
              </a:pPr>
              <a:t>27</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390751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58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hape 58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en-US"/>
          </a:p>
        </p:txBody>
      </p:sp>
      <p:sp>
        <p:nvSpPr>
          <p:cNvPr id="71684" name="Shape 58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Clr>
                <a:srgbClr val="000000"/>
              </a:buClr>
              <a:buSzPct val="25000"/>
            </a:pPr>
            <a:fld id="{381C6BBE-DC83-44A0-A074-DACF981EA1F2}" type="slidenum">
              <a:rPr kumimoji="0" lang="en-US" altLang="zh-TW"/>
              <a:pPr>
                <a:spcBef>
                  <a:spcPct val="0"/>
                </a:spcBef>
                <a:buClr>
                  <a:srgbClr val="000000"/>
                </a:buClr>
                <a:buSzPct val="25000"/>
              </a:pPr>
              <a:t>28</a:t>
            </a:fld>
            <a:endParaRPr kumimoji="0" lang="en-US" altLang="zh-TW"/>
          </a:p>
        </p:txBody>
      </p:sp>
    </p:spTree>
    <p:extLst>
      <p:ext uri="{BB962C8B-B14F-4D97-AF65-F5344CB8AC3E}">
        <p14:creationId xmlns:p14="http://schemas.microsoft.com/office/powerpoint/2010/main" val="230440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一、簡報宣講預定</a:t>
            </a:r>
            <a:r>
              <a:rPr lang="en-US" altLang="zh-TW" dirty="0"/>
              <a:t>100</a:t>
            </a:r>
            <a:r>
              <a:rPr lang="zh-TW" altLang="en-US" dirty="0"/>
              <a:t>分鐘，宣講者可以帶領方式、討論實作等增減與調整時間。</a:t>
            </a:r>
            <a:endParaRPr lang="en-US" altLang="zh-TW" dirty="0"/>
          </a:p>
          <a:p>
            <a:pPr eaLnBrk="1" hangingPunct="1"/>
            <a:r>
              <a:rPr lang="zh-TW" altLang="en-US" dirty="0"/>
              <a:t>二、簡報內有動畫部份，請依動畫顯示順序強調宣講內容。</a:t>
            </a:r>
            <a:endParaRPr lang="en-US" altLang="zh-TW" dirty="0"/>
          </a:p>
          <a:p>
            <a:pPr eaLnBrk="1" hangingPunct="1"/>
            <a:r>
              <a:rPr lang="zh-TW" altLang="en-US" dirty="0"/>
              <a:t>三、討論案例可自行替換，並依宣講對象、學校規模等實際需求調整增刪。</a:t>
            </a:r>
            <a:endParaRPr lang="en-US" altLang="zh-TW" dirty="0"/>
          </a:p>
          <a:p>
            <a:pPr eaLnBrk="1" hangingPunct="1"/>
            <a:endParaRPr lang="en-US" altLang="zh-TW" dirty="0"/>
          </a:p>
          <a:p>
            <a:pPr eaLnBrk="1" hangingPunct="1"/>
            <a:endParaRPr lang="zh-TW" altLang="en-US" dirty="0"/>
          </a:p>
        </p:txBody>
      </p:sp>
      <p:sp>
        <p:nvSpPr>
          <p:cNvPr id="122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029D18CB-EB49-4DE1-A1F9-D8F4F07EC8C7}" type="slidenum">
              <a:rPr kumimoji="0" lang="zh-TW" altLang="en-US"/>
              <a:pPr>
                <a:spcBef>
                  <a:spcPct val="0"/>
                </a:spcBef>
              </a:pPr>
              <a:t>2</a:t>
            </a:fld>
            <a:endParaRPr kumimoji="0" lang="en-US" altLang="zh-TW"/>
          </a:p>
        </p:txBody>
      </p:sp>
    </p:spTree>
    <p:extLst>
      <p:ext uri="{BB962C8B-B14F-4D97-AF65-F5344CB8AC3E}">
        <p14:creationId xmlns:p14="http://schemas.microsoft.com/office/powerpoint/2010/main" val="3230952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58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Shape 585"/>
          <p:cNvSpPr>
            <a:spLocks noGrp="1"/>
          </p:cNvSpPr>
          <p:nvPr>
            <p:ph type="body" idx="1"/>
          </p:nvPr>
        </p:nvSpPr>
        <p:spPr/>
        <p:txBody>
          <a:bodyPr lIns="91425" tIns="91425" rIns="91425" bIns="91425"/>
          <a:lstStyle/>
          <a:p>
            <a:pPr eaLnBrk="1" hangingPunct="1">
              <a:spcBef>
                <a:spcPct val="0"/>
              </a:spcBef>
              <a:defRPr/>
            </a:pPr>
            <a:r>
              <a:rPr lang="zh-TW" altLang="en-US" b="1" i="1" dirty="0"/>
              <a:t>請注意動畫效果：</a:t>
            </a:r>
            <a:endParaRPr lang="en-US" altLang="zh-TW" b="1" i="1" dirty="0"/>
          </a:p>
          <a:p>
            <a:pPr eaLnBrk="1" hangingPunct="1">
              <a:spcBef>
                <a:spcPct val="0"/>
              </a:spcBef>
              <a:defRPr/>
            </a:pPr>
            <a:r>
              <a:rPr lang="zh-TW" altLang="en-US" dirty="0"/>
              <a:t>以週為單位，例如每週一節地理，也可隔週上兩節地理。</a:t>
            </a:r>
            <a:endParaRPr lang="en-US" altLang="zh-TW" dirty="0"/>
          </a:p>
          <a:p>
            <a:pPr eaLnBrk="1" hangingPunct="1">
              <a:spcBef>
                <a:spcPct val="0"/>
              </a:spcBef>
              <a:defRPr/>
            </a:pPr>
            <a:r>
              <a:rPr lang="zh-TW" altLang="en-US" dirty="0"/>
              <a:t>以學期為單位，可上學期排兩節社會（地理），下學期就不排地理，另排社會（歷史公民）</a:t>
            </a:r>
            <a:endParaRPr lang="en-US" altLang="zh-TW" dirty="0"/>
          </a:p>
          <a:p>
            <a:pPr eaLnBrk="1" hangingPunct="1">
              <a:spcBef>
                <a:spcPct val="0"/>
              </a:spcBef>
              <a:defRPr/>
            </a:pPr>
            <a:r>
              <a:rPr lang="zh-TW" altLang="en-US" dirty="0"/>
              <a:t>第四階段領域內跨科的部份，係屬於含數個科目的領域，例如藝術領域，表演藝術＋視覺藝術合科</a:t>
            </a:r>
            <a:r>
              <a:rPr lang="en-US" altLang="zh-TW" dirty="0"/>
              <a:t>2</a:t>
            </a:r>
            <a:r>
              <a:rPr lang="zh-TW" altLang="en-US" dirty="0"/>
              <a:t>節，音樂藝術</a:t>
            </a:r>
            <a:r>
              <a:rPr lang="en-US" altLang="zh-TW" dirty="0"/>
              <a:t>1</a:t>
            </a:r>
            <a:r>
              <a:rPr lang="zh-TW" altLang="en-US" dirty="0"/>
              <a:t>節，也可以七年級視覺</a:t>
            </a:r>
            <a:r>
              <a:rPr lang="en-US" altLang="zh-TW" dirty="0"/>
              <a:t>2</a:t>
            </a:r>
            <a:r>
              <a:rPr lang="zh-TW" altLang="en-US" dirty="0"/>
              <a:t>節，表藝</a:t>
            </a:r>
            <a:r>
              <a:rPr lang="en-US" altLang="zh-TW" dirty="0"/>
              <a:t>1</a:t>
            </a:r>
            <a:r>
              <a:rPr lang="zh-TW" altLang="en-US" dirty="0"/>
              <a:t>節，八年級時音樂兩節，表藝一節。</a:t>
            </a:r>
            <a:endParaRPr lang="en-US" altLang="zh-TW" dirty="0"/>
          </a:p>
          <a:p>
            <a:pPr eaLnBrk="1" hangingPunct="1">
              <a:spcBef>
                <a:spcPct val="0"/>
              </a:spcBef>
              <a:defRPr/>
            </a:pPr>
            <a:r>
              <a:rPr lang="zh-TW" altLang="en-US" dirty="0"/>
              <a:t>跨領域統整，只要統整節數不超過總節數的</a:t>
            </a:r>
            <a:r>
              <a:rPr lang="en-US" altLang="zh-TW" dirty="0"/>
              <a:t>1/5</a:t>
            </a:r>
            <a:r>
              <a:rPr lang="zh-TW" altLang="en-US" dirty="0"/>
              <a:t>，例如自然</a:t>
            </a:r>
            <a:r>
              <a:rPr lang="en-US" altLang="zh-TW" dirty="0"/>
              <a:t>3</a:t>
            </a:r>
            <a:r>
              <a:rPr lang="zh-TW" altLang="en-US" dirty="0"/>
              <a:t>節＋藝術</a:t>
            </a:r>
            <a:r>
              <a:rPr lang="en-US" altLang="zh-TW" dirty="0"/>
              <a:t>3</a:t>
            </a:r>
            <a:r>
              <a:rPr lang="zh-TW" altLang="en-US" dirty="0"/>
              <a:t>節，可彈性組合</a:t>
            </a:r>
            <a:r>
              <a:rPr kumimoji="0" lang="zh-TW" altLang="en-US" dirty="0">
                <a:effectLst>
                  <a:outerShdw blurRad="38100" dist="38100" dir="2700000" algn="tl">
                    <a:srgbClr val="000000">
                      <a:alpha val="43137"/>
                    </a:srgbClr>
                  </a:outerShdw>
                </a:effectLst>
                <a:sym typeface="Arial Black" pitchFamily="34" charset="0"/>
              </a:rPr>
              <a:t>表演藝術、</a:t>
            </a:r>
            <a:r>
              <a:rPr kumimoji="0" lang="en-US" altLang="zh-TW" dirty="0" err="1">
                <a:effectLst>
                  <a:outerShdw blurRad="38100" dist="38100" dir="2700000" algn="tl">
                    <a:srgbClr val="000000">
                      <a:alpha val="43137"/>
                    </a:srgbClr>
                  </a:outerShdw>
                </a:effectLst>
                <a:sym typeface="Arial Black" pitchFamily="34" charset="0"/>
              </a:rPr>
              <a:t>音樂各一節</a:t>
            </a:r>
            <a:r>
              <a:rPr kumimoji="0" lang="zh-TW" altLang="en-US" dirty="0">
                <a:effectLst>
                  <a:outerShdw blurRad="38100" dist="38100" dir="2700000" algn="tl">
                    <a:srgbClr val="000000">
                      <a:alpha val="43137"/>
                    </a:srgbClr>
                  </a:outerShdw>
                </a:effectLst>
                <a:sym typeface="Arial Black" pitchFamily="34" charset="0"/>
              </a:rPr>
              <a:t>，</a:t>
            </a:r>
            <a:r>
              <a:rPr kumimoji="0" lang="en-US" altLang="zh-TW" dirty="0" err="1">
                <a:effectLst>
                  <a:outerShdw blurRad="38100" dist="38100" dir="2700000" algn="tl">
                    <a:srgbClr val="000000">
                      <a:alpha val="43137"/>
                    </a:srgbClr>
                  </a:outerShdw>
                </a:effectLst>
                <a:sym typeface="Arial Black" pitchFamily="34" charset="0"/>
              </a:rPr>
              <a:t>自然兩節</a:t>
            </a:r>
            <a:r>
              <a:rPr kumimoji="0" lang="zh-TW" altLang="en-US" dirty="0">
                <a:effectLst>
                  <a:outerShdw blurRad="38100" dist="38100" dir="2700000" algn="tl">
                    <a:srgbClr val="000000">
                      <a:alpha val="43137"/>
                    </a:srgbClr>
                  </a:outerShdw>
                </a:effectLst>
                <a:sym typeface="Arial Black" pitchFamily="34" charset="0"/>
              </a:rPr>
              <a:t>，</a:t>
            </a:r>
            <a:r>
              <a:rPr kumimoji="0" lang="en-US" altLang="zh-TW" dirty="0" err="1">
                <a:effectLst>
                  <a:outerShdw blurRad="38100" dist="38100" dir="2700000" algn="tl">
                    <a:srgbClr val="000000">
                      <a:alpha val="43137"/>
                    </a:srgbClr>
                  </a:outerShdw>
                </a:effectLst>
                <a:sym typeface="Arial Black" pitchFamily="34" charset="0"/>
              </a:rPr>
              <a:t>科學之美（跨科統整自然科學與美術</a:t>
            </a:r>
            <a:r>
              <a:rPr kumimoji="0" lang="en-US" altLang="zh-TW" dirty="0">
                <a:effectLst>
                  <a:outerShdw blurRad="38100" dist="38100" dir="2700000" algn="tl">
                    <a:srgbClr val="000000">
                      <a:alpha val="43137"/>
                    </a:srgbClr>
                  </a:outerShdw>
                </a:effectLst>
                <a:sym typeface="Arial Black" pitchFamily="34" charset="0"/>
              </a:rPr>
              <a:t>）</a:t>
            </a:r>
            <a:r>
              <a:rPr kumimoji="0" lang="zh-TW" altLang="en-US" dirty="0">
                <a:effectLst>
                  <a:outerShdw blurRad="38100" dist="38100" dir="2700000" algn="tl">
                    <a:srgbClr val="000000">
                      <a:alpha val="43137"/>
                    </a:srgbClr>
                  </a:outerShdw>
                </a:effectLst>
                <a:sym typeface="Arial Black" pitchFamily="34" charset="0"/>
              </a:rPr>
              <a:t>二</a:t>
            </a:r>
            <a:r>
              <a:rPr kumimoji="0" lang="en-US" altLang="zh-TW" dirty="0">
                <a:effectLst>
                  <a:outerShdw blurRad="38100" dist="38100" dir="2700000" algn="tl">
                    <a:srgbClr val="000000">
                      <a:alpha val="43137"/>
                    </a:srgbClr>
                  </a:outerShdw>
                </a:effectLst>
                <a:sym typeface="Arial Black" pitchFamily="34" charset="0"/>
              </a:rPr>
              <a:t>節</a:t>
            </a:r>
            <a:r>
              <a:rPr kumimoji="0" lang="zh-TW" altLang="en-US" dirty="0">
                <a:effectLst>
                  <a:outerShdw blurRad="38100" dist="38100" dir="2700000" algn="tl">
                    <a:srgbClr val="000000">
                      <a:alpha val="43137"/>
                    </a:srgbClr>
                  </a:outerShdw>
                </a:effectLst>
                <a:sym typeface="Arial Black" pitchFamily="34" charset="0"/>
              </a:rPr>
              <a:t>。可協同教學，教師授課節數皆可分別併入原領域總授課節數。</a:t>
            </a:r>
            <a:endParaRPr kumimoji="0" lang="en-US" altLang="zh-TW" dirty="0">
              <a:effectLst>
                <a:outerShdw blurRad="38100" dist="38100" dir="2700000" algn="tl">
                  <a:srgbClr val="000000">
                    <a:alpha val="43137"/>
                  </a:srgbClr>
                </a:outerShdw>
              </a:effectLst>
              <a:sym typeface="Arial Black" pitchFamily="34" charset="0"/>
            </a:endParaRPr>
          </a:p>
          <a:p>
            <a:pPr eaLnBrk="1" hangingPunct="1">
              <a:spcBef>
                <a:spcPct val="0"/>
              </a:spcBef>
              <a:defRPr/>
            </a:pPr>
            <a:r>
              <a:rPr kumimoji="0" lang="zh-TW" altLang="en-US"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rPr>
              <a:t>再來是總綱中規範英語文領域可跨階段彈性開課，</a:t>
            </a:r>
            <a:r>
              <a:rPr kumimoji="0" lang="en-US" altLang="zh-TW" b="1" dirty="0" err="1">
                <a:effectLst>
                  <a:outerShdw blurRad="38100" dist="38100" dir="2700000" algn="tl">
                    <a:srgbClr val="000000">
                      <a:alpha val="43137"/>
                    </a:srgbClr>
                  </a:outerShdw>
                </a:effectLst>
                <a:sym typeface="Arial Black" pitchFamily="34" charset="0"/>
              </a:rPr>
              <a:t>第二階段增一節彈性時數,第三階段則減一節彈性時數</a:t>
            </a:r>
            <a:endParaRPr kumimoji="0" lang="en-US" altLang="zh-TW" b="1" dirty="0">
              <a:effectLst>
                <a:outerShdw blurRad="38100" dist="38100" dir="2700000" algn="tl">
                  <a:srgbClr val="000000">
                    <a:alpha val="43137"/>
                  </a:srgbClr>
                </a:outerShdw>
              </a:effectLst>
              <a:sym typeface="Arial Black" pitchFamily="34" charset="0"/>
            </a:endParaRPr>
          </a:p>
          <a:p>
            <a:pPr eaLnBrk="1" hangingPunct="1">
              <a:spcBef>
                <a:spcPct val="0"/>
              </a:spcBef>
              <a:defRPr/>
            </a:pPr>
            <a:r>
              <a:rPr kumimoji="0" lang="zh-TW" altLang="en-US" b="1"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rPr>
              <a:t>以上這些彈性組合課程，都給予學校最適切的調整彈性，讓學校更能符應學校特色與學生需求安排課程。</a:t>
            </a:r>
            <a:endParaRPr kumimoji="0" lang="en-US" altLang="zh-TW" b="1"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endParaRPr>
          </a:p>
          <a:p>
            <a:pPr eaLnBrk="1" hangingPunct="1">
              <a:spcBef>
                <a:spcPct val="0"/>
              </a:spcBef>
              <a:defRPr/>
            </a:pPr>
            <a:endParaRPr kumimoji="0" lang="en-US" altLang="zh-TW"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sym typeface="Arial Black" pitchFamily="34" charset="0"/>
            </a:endParaRPr>
          </a:p>
          <a:p>
            <a:pPr eaLnBrk="1" hangingPunct="1">
              <a:spcBef>
                <a:spcPct val="0"/>
              </a:spcBef>
              <a:defRPr/>
            </a:pPr>
            <a:endParaRPr lang="zh-TW" altLang="en-US" dirty="0"/>
          </a:p>
        </p:txBody>
      </p:sp>
      <p:sp>
        <p:nvSpPr>
          <p:cNvPr id="73732" name="Shape 58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Clr>
                <a:srgbClr val="000000"/>
              </a:buClr>
              <a:buSzPct val="25000"/>
            </a:pPr>
            <a:fld id="{B9D40708-2C41-43EE-AE3D-09A5502D2D6F}" type="slidenum">
              <a:rPr kumimoji="0" lang="en-US" altLang="zh-TW"/>
              <a:pPr>
                <a:spcBef>
                  <a:spcPct val="0"/>
                </a:spcBef>
                <a:buClr>
                  <a:srgbClr val="000000"/>
                </a:buClr>
                <a:buSzPct val="25000"/>
              </a:pPr>
              <a:t>29</a:t>
            </a:fld>
            <a:endParaRPr kumimoji="0" lang="en-US" altLang="zh-TW"/>
          </a:p>
        </p:txBody>
      </p:sp>
    </p:spTree>
    <p:extLst>
      <p:ext uri="{BB962C8B-B14F-4D97-AF65-F5344CB8AC3E}">
        <p14:creationId xmlns:p14="http://schemas.microsoft.com/office/powerpoint/2010/main" val="136696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請注意動畫效果，分四個類型個別說明</a:t>
            </a:r>
          </a:p>
        </p:txBody>
      </p:sp>
      <p:sp>
        <p:nvSpPr>
          <p:cNvPr id="757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D4C8D331-0B5F-4D34-A195-0A74BE49F82E}" type="slidenum">
              <a:rPr kumimoji="0" lang="zh-TW" altLang="en-US"/>
              <a:pPr>
                <a:spcBef>
                  <a:spcPct val="0"/>
                </a:spcBef>
              </a:pPr>
              <a:t>30</a:t>
            </a:fld>
            <a:endParaRPr kumimoji="0" lang="en-US" altLang="zh-TW"/>
          </a:p>
        </p:txBody>
      </p:sp>
    </p:spTree>
    <p:extLst>
      <p:ext uri="{BB962C8B-B14F-4D97-AF65-F5344CB8AC3E}">
        <p14:creationId xmlns:p14="http://schemas.microsoft.com/office/powerpoint/2010/main" val="3629626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i="1" dirty="0"/>
              <a:t>請注意動畫效果，重點加強說明：</a:t>
            </a:r>
            <a:endParaRPr lang="en-US" altLang="zh-TW" b="1" i="1" dirty="0"/>
          </a:p>
          <a:p>
            <a:pPr eaLnBrk="1" hangingPunct="1"/>
            <a:r>
              <a:rPr lang="zh-TW" altLang="en-US" dirty="0"/>
              <a:t>一、校訂（彈性學習）課程的四類型課程，在</a:t>
            </a:r>
            <a:r>
              <a:rPr lang="en-US" altLang="zh-TW" dirty="0"/>
              <a:t>108</a:t>
            </a:r>
            <a:r>
              <a:rPr lang="zh-TW" altLang="en-US" dirty="0"/>
              <a:t>課綱裡是明確規範內容及模式，不能隨便編排。</a:t>
            </a:r>
            <a:endParaRPr lang="en-US" altLang="zh-TW" dirty="0"/>
          </a:p>
          <a:p>
            <a:pPr eaLnBrk="1" hangingPunct="1"/>
            <a:r>
              <a:rPr lang="zh-TW" altLang="en-US" dirty="0"/>
              <a:t>二、校訂課程，希望透過跨領域、自主及適性的學習，達到發展學校特色、教學活化與拔尖扶弱的成效。</a:t>
            </a:r>
            <a:endParaRPr lang="en-US" altLang="zh-TW" dirty="0"/>
          </a:p>
          <a:p>
            <a:pPr eaLnBrk="1" hangingPunct="1"/>
            <a:endParaRPr lang="zh-TW" altLang="en-US" dirty="0"/>
          </a:p>
        </p:txBody>
      </p:sp>
      <p:sp>
        <p:nvSpPr>
          <p:cNvPr id="778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B9E3D884-EE79-45F3-AB4C-89EACF4195EC}" type="slidenum">
              <a:rPr kumimoji="0" lang="zh-TW" altLang="en-US"/>
              <a:pPr>
                <a:spcBef>
                  <a:spcPct val="0"/>
                </a:spcBef>
              </a:pPr>
              <a:t>31</a:t>
            </a:fld>
            <a:endParaRPr kumimoji="0" lang="en-US" altLang="zh-TW"/>
          </a:p>
        </p:txBody>
      </p:sp>
    </p:spTree>
    <p:extLst>
      <p:ext uri="{BB962C8B-B14F-4D97-AF65-F5344CB8AC3E}">
        <p14:creationId xmlns:p14="http://schemas.microsoft.com/office/powerpoint/2010/main" val="302074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798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52A8F6B3-4DBE-40D4-BF38-9E43888B8726}" type="slidenum">
              <a:rPr kumimoji="0" lang="zh-TW" altLang="en-US">
                <a:solidFill>
                  <a:srgbClr val="000000"/>
                </a:solidFill>
              </a:rPr>
              <a:pPr>
                <a:spcBef>
                  <a:spcPct val="0"/>
                </a:spcBef>
              </a:pPr>
              <a:t>32</a:t>
            </a:fld>
            <a:endParaRPr kumimoji="0" lang="en-US" altLang="zh-TW">
              <a:solidFill>
                <a:srgbClr val="000000"/>
              </a:solidFill>
            </a:endParaRPr>
          </a:p>
        </p:txBody>
      </p:sp>
    </p:spTree>
    <p:extLst>
      <p:ext uri="{BB962C8B-B14F-4D97-AF65-F5344CB8AC3E}">
        <p14:creationId xmlns:p14="http://schemas.microsoft.com/office/powerpoint/2010/main" val="1049189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18248EB-2DFF-458E-89F7-A8B6FA28310C}" type="slidenum">
              <a:rPr lang="zh-TW" altLang="en-US" smtClean="0"/>
              <a:pPr/>
              <a:t>33</a:t>
            </a:fld>
            <a:endParaRPr lang="zh-TW" altLang="en-US"/>
          </a:p>
        </p:txBody>
      </p:sp>
    </p:spTree>
    <p:extLst>
      <p:ext uri="{BB962C8B-B14F-4D97-AF65-F5344CB8AC3E}">
        <p14:creationId xmlns:p14="http://schemas.microsoft.com/office/powerpoint/2010/main" val="378430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600"/>
              </a:lnSpc>
            </a:pPr>
            <a:r>
              <a:rPr lang="zh-TW" altLang="en-US">
                <a:solidFill>
                  <a:schemeClr val="bg1"/>
                </a:solidFill>
                <a:latin typeface="新細明體" pitchFamily="18" charset="-120"/>
              </a:rPr>
              <a:t>建議三可參考</a:t>
            </a:r>
            <a:r>
              <a:rPr lang="en-US" altLang="zh-TW">
                <a:solidFill>
                  <a:schemeClr val="bg1"/>
                </a:solidFill>
                <a:latin typeface="新細明體" pitchFamily="18" charset="-120"/>
              </a:rPr>
              <a:t>P45/P46</a:t>
            </a:r>
            <a:r>
              <a:rPr lang="zh-TW" altLang="en-US">
                <a:solidFill>
                  <a:schemeClr val="bg1"/>
                </a:solidFill>
                <a:latin typeface="新細明體" pitchFamily="18" charset="-120"/>
              </a:rPr>
              <a:t>國教院提供之資源</a:t>
            </a:r>
            <a:r>
              <a:rPr lang="zh-TW" altLang="en-US">
                <a:solidFill>
                  <a:schemeClr val="bg1"/>
                </a:solidFill>
                <a:latin typeface="標楷體" pitchFamily="65" charset="-120"/>
                <a:ea typeface="標楷體" pitchFamily="65" charset="-120"/>
              </a:rPr>
              <a:t>。</a:t>
            </a:r>
            <a:endParaRPr lang="en-US" altLang="zh-TW">
              <a:solidFill>
                <a:schemeClr val="bg1"/>
              </a:solidFill>
              <a:latin typeface="標楷體" pitchFamily="65" charset="-120"/>
              <a:ea typeface="標楷體" pitchFamily="65" charset="-120"/>
            </a:endParaRPr>
          </a:p>
          <a:p>
            <a:pPr eaLnBrk="1" hangingPunct="1">
              <a:lnSpc>
                <a:spcPct val="90000"/>
              </a:lnSpc>
              <a:spcAft>
                <a:spcPct val="35000"/>
              </a:spcAft>
            </a:pPr>
            <a:endParaRPr lang="en-US" altLang="zh-TW" sz="2000">
              <a:solidFill>
                <a:srgbClr val="C00000"/>
              </a:solidFill>
              <a:latin typeface="標楷體" pitchFamily="65" charset="-120"/>
              <a:ea typeface="標楷體" pitchFamily="65" charset="-120"/>
            </a:endParaRPr>
          </a:p>
          <a:p>
            <a:pPr eaLnBrk="1" hangingPunct="1"/>
            <a:endParaRPr lang="zh-TW" altLang="en-US"/>
          </a:p>
        </p:txBody>
      </p:sp>
      <p:sp>
        <p:nvSpPr>
          <p:cNvPr id="870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55EC728D-D459-4DF6-AE22-08331E07A5AE}" type="slidenum">
              <a:rPr kumimoji="0" lang="zh-TW" altLang="en-US"/>
              <a:pPr>
                <a:spcBef>
                  <a:spcPct val="0"/>
                </a:spcBef>
              </a:pPr>
              <a:t>39</a:t>
            </a:fld>
            <a:endParaRPr kumimoji="0" lang="en-US" altLang="zh-TW"/>
          </a:p>
        </p:txBody>
      </p:sp>
    </p:spTree>
    <p:extLst>
      <p:ext uri="{BB962C8B-B14F-4D97-AF65-F5344CB8AC3E}">
        <p14:creationId xmlns:p14="http://schemas.microsoft.com/office/powerpoint/2010/main" val="2852816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7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b="1" i="1" dirty="0"/>
              <a:t>請注意動畫效果</a:t>
            </a:r>
            <a:endParaRPr lang="en-US" altLang="zh-TW" dirty="0"/>
          </a:p>
        </p:txBody>
      </p:sp>
      <p:sp>
        <p:nvSpPr>
          <p:cNvPr id="90115" name="Shape 72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984454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72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dirty="0"/>
              <a:t>點選國家教育研究院文字及圖片皆可以</a:t>
            </a:r>
            <a:r>
              <a:rPr lang="zh-TW" altLang="en-US" dirty="0" smtClean="0"/>
              <a:t>超連結網站  </a:t>
            </a:r>
            <a:r>
              <a:rPr lang="en-US" altLang="zh-TW" dirty="0" smtClean="0"/>
              <a:t>http://12cur.naer.edu.tw/</a:t>
            </a:r>
            <a:endParaRPr lang="en-US" altLang="zh-TW" dirty="0"/>
          </a:p>
        </p:txBody>
      </p:sp>
      <p:sp>
        <p:nvSpPr>
          <p:cNvPr id="92163" name="Shape 72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753424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72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r>
              <a:rPr lang="zh-TW" altLang="en-US" b="0" i="0" dirty="0" smtClean="0"/>
              <a:t>點選文字及圖片可超連結網站 </a:t>
            </a:r>
            <a:r>
              <a:rPr lang="en-US" altLang="zh-TW" b="0" i="0" dirty="0" smtClean="0"/>
              <a:t>http://cirn.moe.edu.tw/Facet/Home/index.aspx?HtmlName=Home&amp;ToUrl=</a:t>
            </a:r>
            <a:r>
              <a:rPr lang="zh-TW" altLang="en-US" b="0" i="0" dirty="0" smtClean="0"/>
              <a:t> </a:t>
            </a:r>
            <a:endParaRPr lang="en-US" altLang="zh-TW" b="0" i="0" dirty="0" smtClean="0"/>
          </a:p>
          <a:p>
            <a:pPr eaLnBrk="1" hangingPunct="1">
              <a:spcBef>
                <a:spcPct val="0"/>
              </a:spcBef>
            </a:pPr>
            <a:r>
              <a:rPr lang="zh-TW" altLang="en-US" b="0" i="0" dirty="0" smtClean="0"/>
              <a:t>教育部「國民及學前教育署」（以下簡稱國教署）依據</a:t>
            </a:r>
            <a:r>
              <a:rPr lang="en-US" altLang="zh-TW" b="0" i="0" dirty="0" smtClean="0"/>
              <a:t>103</a:t>
            </a:r>
            <a:r>
              <a:rPr lang="zh-TW" altLang="en-US" b="0" i="0" dirty="0" smtClean="0"/>
              <a:t>年</a:t>
            </a:r>
            <a:r>
              <a:rPr lang="en-US" altLang="zh-TW" b="0" i="0" dirty="0" smtClean="0"/>
              <a:t>11</a:t>
            </a:r>
            <a:r>
              <a:rPr lang="zh-TW" altLang="en-US" b="0" i="0" dirty="0" smtClean="0"/>
              <a:t>月公布之「十二年國民基本教育課程綱要」總綱中「實施要點」所述：「中央主管機關應整合建置課程與教學資源平臺，以單一入口、分眾管理、品質篩選、共創共享與尊重智慧財產權等原則，連結各種研發的教學資源，提供學生、教師、家長等參考運用。」，乃於</a:t>
            </a:r>
            <a:r>
              <a:rPr lang="en-US" altLang="zh-TW" b="0" i="0" dirty="0" smtClean="0"/>
              <a:t>2015</a:t>
            </a:r>
            <a:r>
              <a:rPr lang="zh-TW" altLang="en-US" b="0" i="0" dirty="0" smtClean="0"/>
              <a:t>年委託國立臺北教育大學張新仁校長團隊建置「國民中小學課程與教學資源整合平臺」</a:t>
            </a:r>
            <a:r>
              <a:rPr lang="en-US" altLang="zh-TW" b="0" i="0" dirty="0" smtClean="0"/>
              <a:t>(Curriculum &amp; Instruction Resources Network</a:t>
            </a:r>
            <a:r>
              <a:rPr lang="zh-TW" altLang="en-US" b="0" i="0" dirty="0" smtClean="0"/>
              <a:t>，以下簡稱</a:t>
            </a:r>
            <a:r>
              <a:rPr lang="en-US" altLang="zh-TW" b="0" i="0" dirty="0" smtClean="0"/>
              <a:t>CIRN)</a:t>
            </a:r>
            <a:r>
              <a:rPr lang="zh-TW" altLang="en-US" b="0" i="0" dirty="0" smtClean="0"/>
              <a:t>。</a:t>
            </a:r>
          </a:p>
          <a:p>
            <a:pPr eaLnBrk="1" hangingPunct="1">
              <a:spcBef>
                <a:spcPct val="0"/>
              </a:spcBef>
            </a:pPr>
            <a:r>
              <a:rPr lang="zh-TW" altLang="en-US" b="0" i="0" dirty="0" smtClean="0"/>
              <a:t>  </a:t>
            </a:r>
            <a:r>
              <a:rPr lang="en-US" altLang="zh-TW" b="0" i="0" dirty="0" smtClean="0"/>
              <a:t>CIRN</a:t>
            </a:r>
            <a:r>
              <a:rPr lang="zh-TW" altLang="en-US" b="0" i="0" dirty="0" smtClean="0"/>
              <a:t>初步規劃十大構面：「課程綱要」、「教學」、「評量」、「補救教學」、「閱讀」、「標竿典範」、「特色創新」、「教育資源」、「輔導團」與「行政專區」。由於臺灣相關課程與教學資源豐富而多元，有的網站可直接連結，有的網站需要新建網站。這些分析、整理、收錄、擴充、建置等極為耗時耗力，需分階段為之。因此，</a:t>
            </a:r>
            <a:r>
              <a:rPr lang="en-US" altLang="zh-TW" b="0" i="0" dirty="0" smtClean="0"/>
              <a:t>2015</a:t>
            </a:r>
            <a:r>
              <a:rPr lang="zh-TW" altLang="en-US" b="0" i="0" dirty="0" smtClean="0"/>
              <a:t>年為規劃期，主要規劃與設計網站；</a:t>
            </a:r>
            <a:r>
              <a:rPr lang="en-US" altLang="zh-TW" b="0" i="0" dirty="0" smtClean="0"/>
              <a:t>2016-2017</a:t>
            </a:r>
            <a:r>
              <a:rPr lang="zh-TW" altLang="en-US" b="0" i="0" dirty="0" smtClean="0"/>
              <a:t>年分階段建置整體雛形，串連公部門與民間相關網站，並逐步開放各單位管理使用；</a:t>
            </a:r>
            <a:r>
              <a:rPr lang="en-US" altLang="zh-TW" b="0" i="0" dirty="0" smtClean="0"/>
              <a:t>2018</a:t>
            </a:r>
            <a:r>
              <a:rPr lang="zh-TW" altLang="en-US" b="0" i="0" dirty="0" smtClean="0"/>
              <a:t>年為推廣期，主要宣傳與推廣單一入口網；</a:t>
            </a:r>
            <a:r>
              <a:rPr lang="en-US" altLang="zh-TW" b="0" i="0" dirty="0" smtClean="0"/>
              <a:t>2018</a:t>
            </a:r>
            <a:r>
              <a:rPr lang="zh-TW" altLang="en-US" b="0" i="0" dirty="0" smtClean="0"/>
              <a:t>年起則持續精實與擴增平臺內涵，掌握收錄網站的有效連結與更新，以提供優質的網站資源，並永續經營服務。</a:t>
            </a:r>
          </a:p>
          <a:p>
            <a:pPr eaLnBrk="1" hangingPunct="1">
              <a:spcBef>
                <a:spcPct val="0"/>
              </a:spcBef>
            </a:pPr>
            <a:r>
              <a:rPr lang="en-US" altLang="zh-TW" b="0" i="0" dirty="0" smtClean="0"/>
              <a:t>--------------------</a:t>
            </a:r>
            <a:endParaRPr lang="zh-TW" altLang="en-US" b="0" i="0" dirty="0"/>
          </a:p>
        </p:txBody>
      </p:sp>
      <p:sp>
        <p:nvSpPr>
          <p:cNvPr id="94211" name="Shape 72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0729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74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6259" name="Shape 74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eaLnBrk="1" hangingPunct="1">
              <a:spcBef>
                <a:spcPct val="0"/>
              </a:spcBef>
              <a:buSzPct val="25000"/>
            </a:pPr>
            <a:r>
              <a:rPr lang="en-US" altLang="zh-TW" dirty="0" err="1">
                <a:solidFill>
                  <a:srgbClr val="000000"/>
                </a:solidFill>
                <a:sym typeface="Calibri" pitchFamily="34" charset="0"/>
              </a:rPr>
              <a:t>圖片內容</a:t>
            </a:r>
            <a:r>
              <a:rPr lang="en-US" altLang="zh-TW" dirty="0">
                <a:solidFill>
                  <a:srgbClr val="000000"/>
                </a:solidFill>
                <a:sym typeface="Calibri" pitchFamily="34" charset="0"/>
              </a:rPr>
              <a:t>：</a:t>
            </a:r>
            <a:r>
              <a:rPr lang="zh-TW" altLang="en-US" dirty="0">
                <a:solidFill>
                  <a:srgbClr val="000000"/>
                </a:solidFill>
                <a:sym typeface="Calibri" pitchFamily="34" charset="0"/>
              </a:rPr>
              <a:t>左圖有</a:t>
            </a:r>
            <a:r>
              <a:rPr lang="zh-TW" altLang="en-US" dirty="0" smtClean="0">
                <a:solidFill>
                  <a:srgbClr val="000000"/>
                </a:solidFill>
                <a:sym typeface="Calibri" pitchFamily="34" charset="0"/>
              </a:rPr>
              <a:t>邁向</a:t>
            </a:r>
            <a:r>
              <a:rPr lang="zh-TW" altLang="en-US" u="none" dirty="0" smtClean="0">
                <a:solidFill>
                  <a:srgbClr val="C00000"/>
                </a:solidFill>
                <a:sym typeface="Calibri" pitchFamily="34" charset="0"/>
              </a:rPr>
              <a:t>新</a:t>
            </a:r>
            <a:r>
              <a:rPr lang="zh-TW" altLang="en-US" dirty="0">
                <a:solidFill>
                  <a:srgbClr val="000000"/>
                </a:solidFill>
                <a:sym typeface="Calibri" pitchFamily="34" charset="0"/>
              </a:rPr>
              <a:t>課綱（奔跑）的意象。右</a:t>
            </a:r>
            <a:r>
              <a:rPr lang="zh-TW" altLang="en-US" u="sng" dirty="0">
                <a:solidFill>
                  <a:srgbClr val="000000"/>
                </a:solidFill>
                <a:sym typeface="Calibri" pitchFamily="34" charset="0"/>
              </a:rPr>
              <a:t>上</a:t>
            </a:r>
            <a:r>
              <a:rPr lang="en-US" altLang="zh-TW" dirty="0" err="1">
                <a:solidFill>
                  <a:srgbClr val="000000"/>
                </a:solidFill>
                <a:sym typeface="Calibri" pitchFamily="34" charset="0"/>
              </a:rPr>
              <a:t>圖意指學生自主探索</a:t>
            </a:r>
            <a:r>
              <a:rPr lang="en-US" altLang="zh-TW" dirty="0">
                <a:solidFill>
                  <a:srgbClr val="000000"/>
                </a:solidFill>
                <a:sym typeface="Calibri" pitchFamily="34" charset="0"/>
              </a:rPr>
              <a:t>,  </a:t>
            </a:r>
            <a:r>
              <a:rPr lang="zh-TW" altLang="en-US" dirty="0">
                <a:solidFill>
                  <a:srgbClr val="000000"/>
                </a:solidFill>
                <a:sym typeface="Calibri" pitchFamily="34" charset="0"/>
              </a:rPr>
              <a:t>下</a:t>
            </a:r>
            <a:r>
              <a:rPr lang="en-US" altLang="zh-TW" dirty="0" err="1">
                <a:solidFill>
                  <a:srgbClr val="000000"/>
                </a:solidFill>
                <a:sym typeface="Calibri" pitchFamily="34" charset="0"/>
              </a:rPr>
              <a:t>圖是學生召開小小部落會議的情形</a:t>
            </a:r>
            <a:r>
              <a:rPr lang="en-US" altLang="zh-TW" dirty="0">
                <a:solidFill>
                  <a:srgbClr val="000000"/>
                </a:solidFill>
                <a:sym typeface="Calibri" pitchFamily="34" charset="0"/>
              </a:rPr>
              <a:t>,  </a:t>
            </a:r>
            <a:r>
              <a:rPr lang="en-US" altLang="zh-TW" dirty="0" err="1">
                <a:solidFill>
                  <a:srgbClr val="000000"/>
                </a:solidFill>
                <a:sym typeface="Calibri" pitchFamily="34" charset="0"/>
              </a:rPr>
              <a:t>學生關心身邊的公共議題</a:t>
            </a:r>
            <a:r>
              <a:rPr lang="en-US" altLang="zh-TW" dirty="0">
                <a:solidFill>
                  <a:srgbClr val="000000"/>
                </a:solidFill>
                <a:sym typeface="Calibri" pitchFamily="34" charset="0"/>
              </a:rPr>
              <a:t>,  </a:t>
            </a:r>
            <a:r>
              <a:rPr lang="en-US" altLang="zh-TW" dirty="0" err="1">
                <a:solidFill>
                  <a:srgbClr val="000000"/>
                </a:solidFill>
                <a:sym typeface="Calibri" pitchFamily="34" charset="0"/>
              </a:rPr>
              <a:t>邁向互動共好</a:t>
            </a:r>
            <a:r>
              <a:rPr lang="en-US" altLang="zh-TW" dirty="0">
                <a:solidFill>
                  <a:srgbClr val="000000"/>
                </a:solidFill>
                <a:sym typeface="Calibri" pitchFamily="34" charset="0"/>
              </a:rPr>
              <a:t>！</a:t>
            </a:r>
          </a:p>
        </p:txBody>
      </p:sp>
      <p:sp>
        <p:nvSpPr>
          <p:cNvPr id="96260" name="Shape 74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169212CB-5BA4-4DC0-AE18-4354CF65BF86}" type="slidenum">
              <a:rPr kumimoji="0" lang="en-US" altLang="zh-TW">
                <a:solidFill>
                  <a:srgbClr val="000000"/>
                </a:solidFill>
                <a:sym typeface="Calibri" pitchFamily="34" charset="0"/>
              </a:rPr>
              <a:pPr>
                <a:spcBef>
                  <a:spcPct val="0"/>
                </a:spcBef>
                <a:buSzPct val="25000"/>
              </a:pPr>
              <a:t>44</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27946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做一件事，了解</a:t>
            </a:r>
            <a:r>
              <a:rPr lang="zh-TW" altLang="en-US" u="sng" dirty="0">
                <a:latin typeface="新細明體" panose="02020500000000000000" pitchFamily="18" charset="-120"/>
                <a:ea typeface="新細明體" panose="02020500000000000000" pitchFamily="18" charset="-120"/>
              </a:rPr>
              <a:t>「</a:t>
            </a:r>
            <a:r>
              <a:rPr lang="zh-TW" altLang="en-US" dirty="0"/>
              <a:t>為什麼</a:t>
            </a:r>
            <a:r>
              <a:rPr lang="zh-TW" altLang="en-US" u="sng" dirty="0">
                <a:latin typeface="新細明體" panose="02020500000000000000" pitchFamily="18" charset="-120"/>
                <a:ea typeface="+mn-ea"/>
              </a:rPr>
              <a:t>」</a:t>
            </a:r>
            <a:r>
              <a:rPr lang="zh-TW" altLang="en-US" dirty="0"/>
              <a:t>是重要的。如果不知道為何而做，就無法掌握我們該做什麼。</a:t>
            </a:r>
            <a:r>
              <a:rPr lang="zh-TW" altLang="en-US" dirty="0">
                <a:latin typeface="新細明體" pitchFamily="18" charset="-120"/>
              </a:rPr>
              <a:t>（</a:t>
            </a:r>
            <a:r>
              <a:rPr lang="en-US" altLang="zh-TW" dirty="0">
                <a:latin typeface="新細明體" pitchFamily="18" charset="-120"/>
              </a:rPr>
              <a:t>From</a:t>
            </a:r>
            <a:r>
              <a:rPr lang="zh-TW" altLang="en-US" b="1" i="1" u="sng" dirty="0">
                <a:solidFill>
                  <a:srgbClr val="920000"/>
                </a:solidFill>
              </a:rPr>
              <a:t>基隆市武崙國小彭麗琦校長</a:t>
            </a:r>
            <a:r>
              <a:rPr lang="zh-TW" altLang="en-US" b="1" i="1" u="sng" dirty="0">
                <a:solidFill>
                  <a:srgbClr val="920000"/>
                </a:solidFill>
                <a:latin typeface="新細明體" pitchFamily="18" charset="-120"/>
              </a:rPr>
              <a:t>）</a:t>
            </a:r>
            <a:endParaRPr lang="zh-TW" altLang="en-US" b="1" i="1" u="sng" dirty="0">
              <a:solidFill>
                <a:srgbClr val="920000"/>
              </a:solidFill>
            </a:endParaRPr>
          </a:p>
          <a:p>
            <a:pPr eaLnBrk="1" hangingPunct="1"/>
            <a:endParaRPr lang="zh-TW" altLang="en-US" dirty="0"/>
          </a:p>
        </p:txBody>
      </p:sp>
      <p:sp>
        <p:nvSpPr>
          <p:cNvPr id="143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29D3DA6E-6E03-48F7-B74E-1BEF7CAAD06E}" type="slidenum">
              <a:rPr kumimoji="0" lang="zh-TW" altLang="en-US">
                <a:solidFill>
                  <a:srgbClr val="000000"/>
                </a:solidFill>
              </a:rPr>
              <a:pPr>
                <a:spcBef>
                  <a:spcPct val="0"/>
                </a:spcBef>
              </a:pPr>
              <a:t>3</a:t>
            </a:fld>
            <a:endParaRPr kumimoji="0" lang="en-US" altLang="zh-TW">
              <a:solidFill>
                <a:srgbClr val="000000"/>
              </a:solidFill>
            </a:endParaRPr>
          </a:p>
        </p:txBody>
      </p:sp>
    </p:spTree>
    <p:extLst>
      <p:ext uri="{BB962C8B-B14F-4D97-AF65-F5344CB8AC3E}">
        <p14:creationId xmlns:p14="http://schemas.microsoft.com/office/powerpoint/2010/main" val="1363187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fontScale="85000" lnSpcReduction="10000"/>
          </a:bodyPr>
          <a:lstStyle/>
          <a:p>
            <a:r>
              <a:rPr kumimoji="1" lang="zh-TW" altLang="zh-TW" sz="1200" b="1" i="1" kern="1200" dirty="0">
                <a:solidFill>
                  <a:schemeClr val="tx1"/>
                </a:solidFill>
                <a:latin typeface="+mn-lt"/>
                <a:ea typeface="+mn-ea"/>
                <a:cs typeface="+mn-cs"/>
              </a:rPr>
              <a:t>請注意動畫效果：</a:t>
            </a:r>
            <a:r>
              <a:rPr kumimoji="1" lang="zh-TW" altLang="zh-TW" sz="1200" b="1" kern="1200" dirty="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a:p>
            <a:r>
              <a:rPr kumimoji="1" lang="zh-TW" altLang="zh-TW" sz="1200" b="1" kern="1200" dirty="0">
                <a:solidFill>
                  <a:schemeClr val="tx1"/>
                </a:solidFill>
                <a:latin typeface="+mn-lt"/>
                <a:ea typeface="+mn-ea"/>
                <a:cs typeface="+mn-cs"/>
              </a:rPr>
              <a:t>學校實施轉化新課綱的黃金三角</a:t>
            </a:r>
            <a:endParaRPr kumimoji="1" lang="zh-TW" altLang="zh-TW" sz="1200" kern="1200" dirty="0">
              <a:solidFill>
                <a:schemeClr val="tx1"/>
              </a:solidFill>
              <a:latin typeface="+mn-lt"/>
              <a:ea typeface="+mn-ea"/>
              <a:cs typeface="+mn-cs"/>
            </a:endParaRPr>
          </a:p>
          <a:p>
            <a:r>
              <a:rPr kumimoji="1" lang="zh-TW" altLang="en-US" sz="1200" b="1" kern="1200" dirty="0">
                <a:solidFill>
                  <a:schemeClr val="tx1"/>
                </a:solidFill>
                <a:latin typeface="+mn-lt"/>
                <a:ea typeface="+mn-ea"/>
                <a:cs typeface="+mn-cs"/>
              </a:rPr>
              <a:t>一</a:t>
            </a:r>
            <a:r>
              <a:rPr kumimoji="1" lang="zh-TW" altLang="en-US" sz="1200" b="1" kern="1200" dirty="0" smtClean="0">
                <a:solidFill>
                  <a:schemeClr val="tx1"/>
                </a:solidFill>
                <a:latin typeface="+mn-lt"/>
                <a:ea typeface="+mn-ea"/>
                <a:cs typeface="+mn-cs"/>
              </a:rPr>
              <a:t>、多元適性</a:t>
            </a:r>
            <a:endParaRPr kumimoji="1" lang="zh-TW" altLang="zh-TW" sz="1200" kern="1200" dirty="0" smtClean="0">
              <a:solidFill>
                <a:schemeClr val="tx1"/>
              </a:solidFill>
              <a:latin typeface="+mn-lt"/>
              <a:ea typeface="+mn-ea"/>
              <a:cs typeface="+mn-cs"/>
            </a:endParaRPr>
          </a:p>
          <a:p>
            <a:r>
              <a:rPr kumimoji="1" lang="zh-TW" altLang="zh-TW" sz="1200" kern="1200" dirty="0" smtClean="0">
                <a:solidFill>
                  <a:schemeClr val="tx1"/>
                </a:solidFill>
                <a:latin typeface="+mn-lt"/>
                <a:ea typeface="+mn-ea"/>
                <a:cs typeface="+mn-cs"/>
              </a:rPr>
              <a:t>學校層級：強化課程研究發展的組織與運作、落實課程評鑑、發展教師專業學習社群、健全教學輔導制度、推動有效教學策略與學習策略，研發有助學習的多元媒材，強化多元學習評量，以及實施充實與補救的適性教學。</a:t>
            </a:r>
          </a:p>
          <a:p>
            <a:pPr lvl="0"/>
            <a:endParaRPr kumimoji="1" lang="en-US" altLang="zh-TW" sz="1200" b="1" kern="1200" dirty="0" smtClean="0">
              <a:solidFill>
                <a:schemeClr val="tx1"/>
              </a:solidFill>
              <a:latin typeface="+mn-lt"/>
              <a:ea typeface="+mn-ea"/>
              <a:cs typeface="+mn-cs"/>
            </a:endParaRPr>
          </a:p>
          <a:p>
            <a:pPr lvl="0"/>
            <a:r>
              <a:rPr kumimoji="1" lang="zh-TW" altLang="en-US" sz="1200" b="1" kern="1200" dirty="0" smtClean="0">
                <a:solidFill>
                  <a:schemeClr val="tx1"/>
                </a:solidFill>
                <a:latin typeface="+mn-lt"/>
                <a:ea typeface="+mn-ea"/>
                <a:cs typeface="+mn-cs"/>
              </a:rPr>
              <a:t>二、校本</a:t>
            </a:r>
            <a:r>
              <a:rPr kumimoji="1" lang="zh-TW" altLang="zh-TW" sz="1200" b="1" kern="1200" dirty="0" smtClean="0">
                <a:solidFill>
                  <a:schemeClr val="tx1"/>
                </a:solidFill>
                <a:latin typeface="+mn-lt"/>
                <a:ea typeface="+mn-ea"/>
                <a:cs typeface="+mn-cs"/>
              </a:rPr>
              <a:t>課程</a:t>
            </a:r>
            <a:endParaRPr kumimoji="1" lang="zh-TW" altLang="zh-TW" sz="1200" kern="1200" dirty="0">
              <a:solidFill>
                <a:schemeClr val="tx1"/>
              </a:solidFill>
              <a:latin typeface="+mn-lt"/>
              <a:ea typeface="+mn-ea"/>
              <a:cs typeface="+mn-cs"/>
            </a:endParaRPr>
          </a:p>
          <a:p>
            <a:pPr lvl="0"/>
            <a:r>
              <a:rPr kumimoji="1" lang="zh-TW" altLang="zh-TW" sz="1200" kern="1200" dirty="0">
                <a:solidFill>
                  <a:schemeClr val="tx1"/>
                </a:solidFill>
                <a:latin typeface="+mn-lt"/>
                <a:ea typeface="+mn-ea"/>
                <a:cs typeface="+mn-cs"/>
              </a:rPr>
              <a:t>持續落實與推動學校本位課程，鼓勵學校及教師結合社會資源以充實課程、活化教學。</a:t>
            </a:r>
          </a:p>
          <a:p>
            <a:pPr lvl="0"/>
            <a:r>
              <a:rPr kumimoji="1" lang="zh-TW" altLang="zh-TW" sz="1200" kern="1200" dirty="0">
                <a:solidFill>
                  <a:schemeClr val="tx1"/>
                </a:solidFill>
                <a:latin typeface="+mn-lt"/>
                <a:ea typeface="+mn-ea"/>
                <a:cs typeface="+mn-cs"/>
              </a:rPr>
              <a:t>健全學校本位課程發展：課發會、課程計畫、課程領導、社群、教學研究、公開授課、家長社區協作。</a:t>
            </a:r>
          </a:p>
          <a:p>
            <a:pPr lvl="0"/>
            <a:r>
              <a:rPr kumimoji="1" lang="zh-TW" altLang="zh-TW" sz="1200" kern="1200" dirty="0">
                <a:solidFill>
                  <a:schemeClr val="tx1"/>
                </a:solidFill>
                <a:latin typeface="+mn-lt"/>
                <a:ea typeface="+mn-ea"/>
                <a:cs typeface="+mn-cs"/>
              </a:rPr>
              <a:t>學校本位課程＝部訂課程＋校訂課程</a:t>
            </a:r>
          </a:p>
          <a:p>
            <a:endParaRPr kumimoji="1" lang="en-US" altLang="zh-TW" sz="1200" b="1" kern="1200" dirty="0" smtClean="0">
              <a:solidFill>
                <a:schemeClr val="tx1"/>
              </a:solidFill>
              <a:latin typeface="+mn-lt"/>
              <a:ea typeface="+mn-ea"/>
              <a:cs typeface="+mn-cs"/>
            </a:endParaRPr>
          </a:p>
          <a:p>
            <a:r>
              <a:rPr kumimoji="1" lang="zh-TW" altLang="en-US" sz="1200" b="1" kern="1200" dirty="0" smtClean="0">
                <a:solidFill>
                  <a:schemeClr val="tx1"/>
                </a:solidFill>
                <a:latin typeface="+mn-lt"/>
                <a:ea typeface="+mn-ea"/>
                <a:cs typeface="+mn-cs"/>
              </a:rPr>
              <a:t>三</a:t>
            </a:r>
            <a:r>
              <a:rPr kumimoji="1" lang="zh-TW" altLang="zh-TW" sz="1200" b="1" kern="1200" dirty="0" smtClean="0">
                <a:solidFill>
                  <a:schemeClr val="tx1"/>
                </a:solidFill>
                <a:latin typeface="+mn-lt"/>
                <a:ea typeface="+mn-ea"/>
                <a:cs typeface="+mn-cs"/>
              </a:rPr>
              <a:t>、素</a:t>
            </a:r>
            <a:r>
              <a:rPr kumimoji="1" lang="zh-TW" altLang="en-US" sz="1200" b="1" kern="1200" dirty="0" smtClean="0">
                <a:solidFill>
                  <a:schemeClr val="tx1"/>
                </a:solidFill>
                <a:latin typeface="+mn-lt"/>
                <a:ea typeface="+mn-ea"/>
                <a:cs typeface="+mn-cs"/>
              </a:rPr>
              <a:t>養教學</a:t>
            </a:r>
            <a:r>
              <a:rPr kumimoji="1" lang="zh-TW" altLang="zh-TW" sz="1200" kern="1200" dirty="0" smtClean="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a:p>
            <a:r>
              <a:rPr kumimoji="1" lang="zh-TW" altLang="zh-TW" sz="1200" kern="1200" dirty="0">
                <a:solidFill>
                  <a:schemeClr val="tx1"/>
                </a:solidFill>
                <a:latin typeface="+mn-lt"/>
                <a:ea typeface="+mn-ea"/>
                <a:cs typeface="+mn-cs"/>
              </a:rPr>
              <a:t>課程以核心素養為連貫統整的主軸，秉持全人教育的理念，透過與生活情境的結合，學生能夠理解所學，進而整合和運用所學，解決問題、推陳出新，成為與時俱進的終身學習者。</a:t>
            </a:r>
          </a:p>
          <a:p>
            <a:pPr lvl="0"/>
            <a:r>
              <a:rPr kumimoji="1" lang="zh-TW" altLang="zh-TW" sz="1200" kern="1200" dirty="0">
                <a:solidFill>
                  <a:schemeClr val="tx1"/>
                </a:solidFill>
                <a:latin typeface="+mn-lt"/>
                <a:ea typeface="+mn-ea"/>
                <a:cs typeface="+mn-cs"/>
              </a:rPr>
              <a:t>核心素養彰顯以學習者為主體的理念，包含「自主行動」、「溝通互動」及「社會參與」三大面向的全人發展，需兼顧並統整認知、情意與技能的學習。</a:t>
            </a:r>
          </a:p>
          <a:p>
            <a:pPr lvl="0"/>
            <a:r>
              <a:rPr kumimoji="1" lang="zh-TW" altLang="zh-TW" sz="1200" kern="1200" dirty="0">
                <a:solidFill>
                  <a:schemeClr val="tx1"/>
                </a:solidFill>
                <a:latin typeface="+mn-lt"/>
                <a:ea typeface="+mn-ea"/>
                <a:cs typeface="+mn-cs"/>
              </a:rPr>
              <a:t>各領域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科目需兼重核心素養與分殊能力，核心素養主要用以引導一般課程的發展，各階段領域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科目應依其特性，適切地統整並融入課程內涵中。</a:t>
            </a:r>
          </a:p>
          <a:p>
            <a:pPr lvl="0"/>
            <a:r>
              <a:rPr kumimoji="1" lang="zh-TW" altLang="zh-TW" sz="1200" kern="1200" dirty="0">
                <a:solidFill>
                  <a:schemeClr val="tx1"/>
                </a:solidFill>
                <a:latin typeface="+mn-lt"/>
                <a:ea typeface="+mn-ea"/>
                <a:cs typeface="+mn-cs"/>
              </a:rPr>
              <a:t>核心素養要適切地統整並融入課程內涵中，係經由總綱之「核心素養」、「各教育階段之核心素養」、「各領域</a:t>
            </a:r>
            <a:r>
              <a:rPr kumimoji="1" lang="en-US" altLang="zh-TW" sz="1200" kern="1200" dirty="0">
                <a:solidFill>
                  <a:schemeClr val="tx1"/>
                </a:solidFill>
                <a:latin typeface="+mn-lt"/>
                <a:ea typeface="+mn-ea"/>
                <a:cs typeface="+mn-cs"/>
              </a:rPr>
              <a:t>/</a:t>
            </a:r>
            <a:r>
              <a:rPr kumimoji="1" lang="zh-TW" altLang="zh-TW" sz="1200" kern="1200" dirty="0">
                <a:solidFill>
                  <a:schemeClr val="tx1"/>
                </a:solidFill>
                <a:latin typeface="+mn-lt"/>
                <a:ea typeface="+mn-ea"/>
                <a:cs typeface="+mn-cs"/>
              </a:rPr>
              <a:t>科目之核心素養」及「學習重點」間的雙向轉化而來，並需兼顧學習歷程與學習內容。</a:t>
            </a:r>
          </a:p>
          <a:p>
            <a:pPr lvl="0"/>
            <a:r>
              <a:rPr kumimoji="1" lang="zh-TW" altLang="zh-TW" sz="1200" kern="1200" dirty="0">
                <a:solidFill>
                  <a:schemeClr val="tx1"/>
                </a:solidFill>
                <a:latin typeface="+mn-lt"/>
                <a:ea typeface="+mn-ea"/>
                <a:cs typeface="+mn-cs"/>
              </a:rPr>
              <a:t>核心素養的提升有待教材發展、教師教學、學生學習、學習評量、行政支援等各層面的配合。</a:t>
            </a:r>
          </a:p>
          <a:p>
            <a:r>
              <a:rPr kumimoji="1" lang="en-US" altLang="zh-TW" sz="1200" kern="1200" dirty="0">
                <a:solidFill>
                  <a:schemeClr val="tx1"/>
                </a:solidFill>
                <a:latin typeface="+mn-lt"/>
                <a:ea typeface="+mn-ea"/>
                <a:cs typeface="+mn-cs"/>
              </a:rPr>
              <a:t> </a:t>
            </a:r>
            <a:endParaRPr kumimoji="1" lang="zh-TW" altLang="zh-TW" sz="1200" kern="1200" dirty="0">
              <a:solidFill>
                <a:schemeClr val="tx1"/>
              </a:solidFill>
              <a:latin typeface="+mn-lt"/>
              <a:ea typeface="+mn-ea"/>
              <a:cs typeface="+mn-cs"/>
            </a:endParaRPr>
          </a:p>
        </p:txBody>
      </p:sp>
      <p:sp>
        <p:nvSpPr>
          <p:cNvPr id="37891" name="投影片編號版面配置區 3"/>
          <p:cNvSpPr>
            <a:spLocks noGrp="1"/>
          </p:cNvSpPr>
          <p:nvPr>
            <p:ph type="sldNum" sz="quarter" idx="5"/>
          </p:nvPr>
        </p:nvSpPr>
        <p:spPr>
          <a:noFill/>
          <a:ln>
            <a:miter lim="800000"/>
            <a:headEnd/>
            <a:tailEnd/>
          </a:ln>
        </p:spPr>
        <p:txBody>
          <a:bodyPr/>
          <a:lstStyle/>
          <a:p>
            <a:pPr defTabSz="914000"/>
            <a:fld id="{1505DDFD-2151-4667-A143-93C67788B0F1}" type="slidenum">
              <a:rPr lang="zh-TW" altLang="en-US" smtClean="0"/>
              <a:pPr defTabSz="914000"/>
              <a:t>45</a:t>
            </a:fld>
            <a:endParaRPr lang="en-US" altLang="zh-TW" dirty="0"/>
          </a:p>
        </p:txBody>
      </p:sp>
    </p:spTree>
    <p:extLst>
      <p:ext uri="{BB962C8B-B14F-4D97-AF65-F5344CB8AC3E}">
        <p14:creationId xmlns:p14="http://schemas.microsoft.com/office/powerpoint/2010/main" val="2899038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4147" name="備忘稿版面配置區 2"/>
          <p:cNvSpPr>
            <a:spLocks noGrp="1"/>
          </p:cNvSpPr>
          <p:nvPr>
            <p:ph type="body" idx="1"/>
          </p:nvPr>
        </p:nvSpPr>
        <p:spPr>
          <a:noFill/>
        </p:spPr>
        <p:txBody>
          <a:bodyPr/>
          <a:lstStyle/>
          <a:p>
            <a:pPr marL="0" marR="0" lvl="1" indent="0" algn="l" defTabSz="914400" rtl="0" eaLnBrk="1" fontAlgn="base" latinLnBrk="0" hangingPunct="1">
              <a:lnSpc>
                <a:spcPct val="90000"/>
              </a:lnSpc>
              <a:spcBef>
                <a:spcPct val="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pPr marL="0" lvl="1" eaLnBrk="1" hangingPunct="1">
              <a:lnSpc>
                <a:spcPct val="90000"/>
              </a:lnSpc>
              <a:spcBef>
                <a:spcPct val="0"/>
              </a:spcBef>
            </a:pPr>
            <a:r>
              <a:rPr lang="zh-TW" altLang="en-US" b="0" dirty="0"/>
              <a:t>一</a:t>
            </a:r>
            <a:r>
              <a:rPr lang="zh-TW" altLang="en-US" b="0" dirty="0" smtClean="0"/>
              <a:t>、支持系統，</a:t>
            </a:r>
            <a:r>
              <a:rPr lang="zh-TW" altLang="en-US" b="0" dirty="0"/>
              <a:t>學校可行作法</a:t>
            </a:r>
            <a:endParaRPr lang="en-US" altLang="zh-TW" b="0" dirty="0"/>
          </a:p>
          <a:p>
            <a:pPr marL="0" lvl="1" eaLnBrk="1" hangingPunct="1">
              <a:lnSpc>
                <a:spcPct val="90000"/>
              </a:lnSpc>
              <a:spcBef>
                <a:spcPct val="0"/>
              </a:spcBef>
            </a:pPr>
            <a:r>
              <a:rPr lang="zh-TW" altLang="en-US" dirty="0"/>
              <a:t>二、提供學校可以的具體作法做為改變的參考，首先先讓學校同仁針對課程綱要的內涵加以了解，尤其是對於核心素養的意涵，可讓教師重新思索從九年一貫基本能力的著眼點到十二年國民基本教育核心素養的變異，</a:t>
            </a:r>
            <a:endParaRPr lang="en-US" altLang="zh-TW" dirty="0"/>
          </a:p>
          <a:p>
            <a:pPr marL="0" lvl="1" eaLnBrk="1" hangingPunct="1">
              <a:lnSpc>
                <a:spcPct val="90000"/>
              </a:lnSpc>
              <a:spcBef>
                <a:spcPct val="0"/>
              </a:spcBef>
            </a:pPr>
            <a:r>
              <a:rPr lang="zh-TW" altLang="en-US" dirty="0"/>
              <a:t>三、再透過學校各種課程組織，檢視學校課程發展有哪些可行要素與困境問題，再重整學校既有的課程，發展校訂課程。</a:t>
            </a:r>
            <a:endParaRPr lang="en-US" altLang="zh-TW" dirty="0"/>
          </a:p>
          <a:p>
            <a:pPr marL="0" lvl="1" eaLnBrk="1" hangingPunct="1">
              <a:lnSpc>
                <a:spcPct val="90000"/>
              </a:lnSpc>
              <a:spcBef>
                <a:spcPct val="0"/>
              </a:spcBef>
            </a:pPr>
            <a:r>
              <a:rPr lang="zh-TW" altLang="en-US" dirty="0"/>
              <a:t>四、之後可針對新課綱所訂定的課程進行試行，再修正、評鑑，讓學校的課程基底更為豐厚穩健。</a:t>
            </a:r>
          </a:p>
        </p:txBody>
      </p:sp>
      <p:sp>
        <p:nvSpPr>
          <p:cNvPr id="134148" name="投影片編號版面配置區 3"/>
          <p:cNvSpPr>
            <a:spLocks noGrp="1"/>
          </p:cNvSpPr>
          <p:nvPr>
            <p:ph type="sldNum" sz="quarter" idx="5"/>
          </p:nvPr>
        </p:nvSpPr>
        <p:spPr>
          <a:noFill/>
          <a:ln>
            <a:miter lim="800000"/>
            <a:headEnd/>
            <a:tailEnd/>
          </a:ln>
        </p:spPr>
        <p:txBody>
          <a:bodyPr/>
          <a:lstStyle/>
          <a:p>
            <a:fld id="{28EA58BE-EF9B-417F-AFD9-A8F30F789FD1}" type="slidenum">
              <a:rPr lang="zh-TW" altLang="en-US">
                <a:latin typeface="Arial" pitchFamily="34" charset="0"/>
              </a:rPr>
              <a:pPr/>
              <a:t>46</a:t>
            </a:fld>
            <a:endParaRPr lang="en-US" altLang="zh-TW">
              <a:latin typeface="Arial" pitchFamily="34" charset="0"/>
            </a:endParaRPr>
          </a:p>
        </p:txBody>
      </p:sp>
    </p:spTree>
    <p:extLst>
      <p:ext uri="{BB962C8B-B14F-4D97-AF65-F5344CB8AC3E}">
        <p14:creationId xmlns:p14="http://schemas.microsoft.com/office/powerpoint/2010/main" val="128512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9267" name="備忘稿版面配置區 2"/>
          <p:cNvSpPr>
            <a:spLocks noGrp="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1" i="1" dirty="0"/>
              <a:t>請注意動畫效果，分別說明：</a:t>
            </a:r>
            <a:endParaRPr lang="zh-TW" altLang="en-US" dirty="0">
              <a:solidFill>
                <a:srgbClr val="000000"/>
              </a:solidFill>
              <a:sym typeface="Calibri" pitchFamily="34" charset="0"/>
            </a:endParaRPr>
          </a:p>
          <a:p>
            <a:pPr eaLnBrk="1" hangingPunct="1"/>
            <a:endParaRPr lang="en-US" altLang="zh-TW" dirty="0"/>
          </a:p>
          <a:p>
            <a:pPr eaLnBrk="1" hangingPunct="1"/>
            <a:r>
              <a:rPr lang="zh-TW" altLang="en-US" dirty="0"/>
              <a:t>身為學校課程領導人的因應作為，可從學校課程發展委員會的功能著手：願景目標檢視、分鐘節數的安排、跨領域課程、分科與統整、教師協同教學、建置教學研究會與社群，以及學校本位課程整體計畫的規劃設計實施與評鑑，並檢視學校師資及教材，透過銜接課程教學，規劃配套多元評量模式。</a:t>
            </a:r>
          </a:p>
        </p:txBody>
      </p:sp>
      <p:sp>
        <p:nvSpPr>
          <p:cNvPr id="139268" name="投影片編號版面配置區 3"/>
          <p:cNvSpPr>
            <a:spLocks noGrp="1"/>
          </p:cNvSpPr>
          <p:nvPr>
            <p:ph type="sldNum" sz="quarter" idx="5"/>
          </p:nvPr>
        </p:nvSpPr>
        <p:spPr>
          <a:noFill/>
          <a:ln>
            <a:miter lim="800000"/>
            <a:headEnd/>
            <a:tailEnd/>
          </a:ln>
        </p:spPr>
        <p:txBody>
          <a:bodyPr/>
          <a:lstStyle/>
          <a:p>
            <a:fld id="{7D8D2C51-88AA-4D9E-8172-E37397F48DB3}" type="slidenum">
              <a:rPr lang="zh-TW" altLang="en-US"/>
              <a:pPr/>
              <a:t>47</a:t>
            </a:fld>
            <a:endParaRPr lang="en-US" altLang="zh-TW"/>
          </a:p>
        </p:txBody>
      </p:sp>
    </p:spTree>
    <p:extLst>
      <p:ext uri="{BB962C8B-B14F-4D97-AF65-F5344CB8AC3E}">
        <p14:creationId xmlns:p14="http://schemas.microsoft.com/office/powerpoint/2010/main" val="1105308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0291" name="備忘稿版面配置區 2"/>
          <p:cNvSpPr>
            <a:spLocks noGrp="1"/>
          </p:cNvSpPr>
          <p:nvPr>
            <p:ph type="body" idx="1"/>
          </p:nvPr>
        </p:nvSpPr>
        <p:spPr>
          <a:noFill/>
        </p:spPr>
        <p:txBody>
          <a:bodyPr/>
          <a:lstStyle/>
          <a:p>
            <a:pPr eaLnBrk="1" hangingPunct="1"/>
            <a:endParaRPr lang="zh-TW" altLang="en-US" b="1" i="1" u="sng"/>
          </a:p>
        </p:txBody>
      </p:sp>
      <p:sp>
        <p:nvSpPr>
          <p:cNvPr id="140292" name="投影片編號版面配置區 3"/>
          <p:cNvSpPr>
            <a:spLocks noGrp="1"/>
          </p:cNvSpPr>
          <p:nvPr>
            <p:ph type="sldNum" sz="quarter" idx="5"/>
          </p:nvPr>
        </p:nvSpPr>
        <p:spPr>
          <a:noFill/>
          <a:ln>
            <a:miter lim="800000"/>
            <a:headEnd/>
            <a:tailEnd/>
          </a:ln>
        </p:spPr>
        <p:txBody>
          <a:bodyPr/>
          <a:lstStyle/>
          <a:p>
            <a:fld id="{45CFEE38-E901-4E0D-B1A2-DC14D0A6DCD9}" type="slidenum">
              <a:rPr lang="zh-TW" altLang="en-US"/>
              <a:pPr/>
              <a:t>49</a:t>
            </a:fld>
            <a:endParaRPr lang="en-US" altLang="zh-TW"/>
          </a:p>
        </p:txBody>
      </p:sp>
    </p:spTree>
    <p:extLst>
      <p:ext uri="{BB962C8B-B14F-4D97-AF65-F5344CB8AC3E}">
        <p14:creationId xmlns:p14="http://schemas.microsoft.com/office/powerpoint/2010/main" val="1360721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詳細內容請見國家教育研究院</a:t>
            </a:r>
            <a:r>
              <a:rPr kumimoji="1" lang="zh-TW" altLang="en-US" sz="1200" b="1" i="0" u="none" strike="noStrike" kern="1200" dirty="0" smtClean="0">
                <a:solidFill>
                  <a:schemeClr val="tx1"/>
                </a:solidFill>
                <a:effectLst/>
                <a:latin typeface="+mn-lt"/>
                <a:ea typeface="+mn-ea"/>
                <a:cs typeface="+mn-cs"/>
                <a:hlinkClick r:id="rId3"/>
              </a:rPr>
              <a:t> </a:t>
            </a:r>
            <a:r>
              <a:rPr kumimoji="1" lang="en-US" altLang="zh-TW" sz="1200" b="0" i="0" kern="1200" dirty="0" smtClean="0">
                <a:solidFill>
                  <a:schemeClr val="tx1"/>
                </a:solidFill>
                <a:effectLst/>
                <a:latin typeface="+mn-lt"/>
                <a:ea typeface="+mn-ea"/>
                <a:cs typeface="+mn-cs"/>
              </a:rPr>
              <a:t>&gt;</a:t>
            </a:r>
            <a:r>
              <a:rPr kumimoji="1" lang="zh-TW" altLang="en-US" sz="1200" b="0" i="0" kern="1200" dirty="0" smtClean="0">
                <a:solidFill>
                  <a:schemeClr val="tx1"/>
                </a:solidFill>
                <a:effectLst/>
                <a:latin typeface="+mn-lt"/>
                <a:ea typeface="+mn-ea"/>
                <a:cs typeface="+mn-cs"/>
              </a:rPr>
              <a:t> </a:t>
            </a:r>
            <a:r>
              <a:rPr kumimoji="1" lang="zh-TW" altLang="en-US" sz="1200" b="1" i="0" u="none" strike="noStrike" kern="1200" dirty="0" smtClean="0">
                <a:solidFill>
                  <a:schemeClr val="tx1"/>
                </a:solidFill>
                <a:effectLst/>
                <a:latin typeface="+mn-lt"/>
                <a:ea typeface="+mn-ea"/>
                <a:cs typeface="+mn-cs"/>
                <a:hlinkClick r:id="rId3"/>
              </a:rPr>
              <a:t>教育資源 </a:t>
            </a:r>
            <a:r>
              <a:rPr kumimoji="1" lang="en-US" altLang="zh-TW" sz="1200" b="0" i="0" u="none" kern="1200" dirty="0" smtClean="0">
                <a:solidFill>
                  <a:schemeClr val="tx1"/>
                </a:solidFill>
                <a:effectLst/>
                <a:latin typeface="+mn-lt"/>
                <a:ea typeface="+mn-ea"/>
                <a:cs typeface="+mn-cs"/>
              </a:rPr>
              <a:t>&gt; </a:t>
            </a:r>
            <a:r>
              <a:rPr kumimoji="1" lang="zh-TW" altLang="en-US" sz="1200" b="1" i="0" u="none" strike="noStrike" kern="1200" dirty="0" smtClean="0">
                <a:solidFill>
                  <a:schemeClr val="tx1"/>
                </a:solidFill>
                <a:effectLst/>
                <a:latin typeface="+mn-lt"/>
                <a:ea typeface="+mn-ea"/>
                <a:cs typeface="+mn-cs"/>
                <a:hlinkClick r:id="rId4"/>
              </a:rPr>
              <a:t>十二年國民基本教育課程研究發展會 </a:t>
            </a:r>
            <a:r>
              <a:rPr kumimoji="1" lang="en-US" altLang="zh-TW" sz="1200" b="0" i="0" u="none" kern="1200" dirty="0" smtClean="0">
                <a:solidFill>
                  <a:schemeClr val="tx1"/>
                </a:solidFill>
                <a:effectLst/>
                <a:latin typeface="+mn-lt"/>
                <a:ea typeface="+mn-ea"/>
                <a:cs typeface="+mn-cs"/>
              </a:rPr>
              <a:t>&gt; </a:t>
            </a:r>
            <a:r>
              <a:rPr kumimoji="1" lang="zh-TW" altLang="en-US" sz="1200" b="1" i="0" u="none" strike="noStrike" kern="1200" dirty="0" smtClean="0">
                <a:solidFill>
                  <a:schemeClr val="tx1"/>
                </a:solidFill>
                <a:effectLst/>
                <a:latin typeface="+mn-lt"/>
                <a:ea typeface="+mn-ea"/>
                <a:cs typeface="+mn-cs"/>
                <a:hlinkClick r:id="rId5"/>
              </a:rPr>
              <a:t>研發成果</a:t>
            </a:r>
            <a:endParaRPr kumimoji="1" lang="en-US" altLang="zh-TW" sz="1200" b="1" i="0" u="none" strike="noStrike" kern="1200" dirty="0" smtClean="0">
              <a:solidFill>
                <a:schemeClr val="tx1"/>
              </a:solidFill>
              <a:effectLst/>
              <a:latin typeface="+mn-lt"/>
              <a:ea typeface="+mn-ea"/>
              <a:cs typeface="+mn-cs"/>
            </a:endParaRPr>
          </a:p>
          <a:p>
            <a:r>
              <a:rPr kumimoji="1" lang="zh-TW" altLang="en-US" sz="1200" b="1" i="0" kern="1200" dirty="0" smtClean="0">
                <a:solidFill>
                  <a:schemeClr val="tx1"/>
                </a:solidFill>
                <a:effectLst/>
                <a:latin typeface="+mn-lt"/>
                <a:ea typeface="+mn-ea"/>
                <a:cs typeface="+mn-cs"/>
              </a:rPr>
              <a:t>十二年國民基本教育課程綱要總綱</a:t>
            </a:r>
            <a:r>
              <a:rPr kumimoji="1" lang="en-US" altLang="zh-TW" sz="1200" b="1" i="0" kern="1200" dirty="0" smtClean="0">
                <a:solidFill>
                  <a:schemeClr val="tx1"/>
                </a:solidFill>
                <a:effectLst/>
                <a:latin typeface="+mn-lt"/>
                <a:ea typeface="+mn-ea"/>
                <a:cs typeface="+mn-cs"/>
              </a:rPr>
              <a:t>Q</a:t>
            </a:r>
            <a:r>
              <a:rPr kumimoji="1" lang="zh-TW" altLang="en-US" sz="1200" b="1" i="0" kern="1200" dirty="0" smtClean="0">
                <a:solidFill>
                  <a:schemeClr val="tx1"/>
                </a:solidFill>
                <a:effectLst/>
                <a:latin typeface="+mn-lt"/>
                <a:ea typeface="+mn-ea"/>
                <a:cs typeface="+mn-cs"/>
              </a:rPr>
              <a:t>＆</a:t>
            </a:r>
            <a:r>
              <a:rPr kumimoji="1" lang="en-US" altLang="zh-TW" sz="1200" b="1" i="0" kern="1200" dirty="0" smtClean="0">
                <a:solidFill>
                  <a:schemeClr val="tx1"/>
                </a:solidFill>
                <a:effectLst/>
                <a:latin typeface="+mn-lt"/>
                <a:ea typeface="+mn-ea"/>
                <a:cs typeface="+mn-cs"/>
              </a:rPr>
              <a:t>A</a:t>
            </a:r>
            <a:endParaRPr kumimoji="1" lang="en-US" altLang="zh-TW" sz="1200" b="1" i="0" u="none" strike="noStrike" kern="1200" dirty="0" smtClean="0">
              <a:solidFill>
                <a:schemeClr val="tx1"/>
              </a:solidFill>
              <a:effectLst/>
              <a:latin typeface="+mn-lt"/>
              <a:ea typeface="+mn-ea"/>
              <a:cs typeface="+mn-cs"/>
            </a:endParaRPr>
          </a:p>
          <a:p>
            <a:r>
              <a:rPr lang="en-US" altLang="zh-TW" sz="1200" b="0" dirty="0" smtClean="0">
                <a:latin typeface="標楷體" panose="03000509000000000000" pitchFamily="65" charset="-120"/>
                <a:ea typeface="標楷體" panose="03000509000000000000" pitchFamily="65" charset="-120"/>
              </a:rPr>
              <a:t>http://www.naer.edu.tw/files/15-1000-8438,c1179-1.php?Lang=zh-tw###</a:t>
            </a:r>
            <a:endParaRPr lang="zh-TW" altLang="en-US" sz="1200" b="0" dirty="0" smtClean="0">
              <a:latin typeface="標楷體" panose="03000509000000000000" pitchFamily="65" charset="-120"/>
              <a:ea typeface="標楷體" panose="03000509000000000000" pitchFamily="65" charset="-120"/>
            </a:endParaRPr>
          </a:p>
          <a:p>
            <a:endParaRPr lang="zh-TW" altLang="en-US" b="0"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50</a:t>
            </a:fld>
            <a:endParaRPr lang="en-US" altLang="zh-TW"/>
          </a:p>
        </p:txBody>
      </p:sp>
    </p:spTree>
    <p:extLst>
      <p:ext uri="{BB962C8B-B14F-4D97-AF65-F5344CB8AC3E}">
        <p14:creationId xmlns:p14="http://schemas.microsoft.com/office/powerpoint/2010/main" val="4203170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Shape 80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36195" name="Shape 808"/>
          <p:cNvSpPr>
            <a:spLocks noGrp="1"/>
          </p:cNvSpPr>
          <p:nvPr>
            <p:ph type="body" idx="1"/>
          </p:nvPr>
        </p:nvSpPr>
        <p:spPr>
          <a:noFill/>
        </p:spPr>
        <p:txBody>
          <a:bodyPr lIns="91525" tIns="45750" rIns="91525" bIns="45750"/>
          <a:lstStyle/>
          <a:p>
            <a:pPr eaLnBrk="1" hangingPunct="1">
              <a:spcBef>
                <a:spcPct val="0"/>
              </a:spcBef>
              <a:buSzPct val="25000"/>
            </a:pPr>
            <a:r>
              <a:rPr lang="zh-TW" altLang="en-US" b="1" i="1" dirty="0"/>
              <a:t>請注意動畫效果</a:t>
            </a:r>
            <a:endParaRPr lang="zh-TW" altLang="en-US" dirty="0">
              <a:solidFill>
                <a:srgbClr val="000000"/>
              </a:solidFill>
              <a:sym typeface="Calibri" pitchFamily="34" charset="0"/>
            </a:endParaRPr>
          </a:p>
        </p:txBody>
      </p:sp>
      <p:sp>
        <p:nvSpPr>
          <p:cNvPr id="136196" name="Shape 809"/>
          <p:cNvSpPr>
            <a:spLocks noGrp="1"/>
          </p:cNvSpPr>
          <p:nvPr>
            <p:ph type="sldNum" sz="quarter" idx="5"/>
          </p:nvPr>
        </p:nvSpPr>
        <p:spPr>
          <a:noFill/>
          <a:ln>
            <a:miter lim="800000"/>
            <a:headEnd/>
            <a:tailEnd/>
          </a:ln>
        </p:spPr>
        <p:txBody>
          <a:bodyPr lIns="91525" tIns="45750" rIns="91525" bIns="45750"/>
          <a:lstStyle/>
          <a:p>
            <a:pPr>
              <a:buSzPct val="25000"/>
            </a:pPr>
            <a:fld id="{AEDF9792-5674-4701-8C8F-5DB42D28F447}" type="slidenum">
              <a:rPr lang="en-US" altLang="zh-TW">
                <a:solidFill>
                  <a:srgbClr val="000000"/>
                </a:solidFill>
                <a:sym typeface="Calibri" pitchFamily="34" charset="0"/>
              </a:rPr>
              <a:pPr>
                <a:buSzPct val="25000"/>
              </a:pPr>
              <a:t>51</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3234642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8" name="Shape 853"/>
          <p:cNvSpPr>
            <a:spLocks noGrp="1"/>
          </p:cNvSpPr>
          <p:nvPr>
            <p:ph type="body" idx="1"/>
          </p:nvPr>
        </p:nvSpPr>
        <p:spPr>
          <a:noFill/>
        </p:spPr>
        <p:txBody>
          <a:bodyPr lIns="91425" tIns="91425" rIns="91425" bIns="91425"/>
          <a:lstStyle/>
          <a:p>
            <a:pPr marL="0" marR="0" indent="0" algn="l" defTabSz="914400" rtl="0" eaLnBrk="1" fontAlgn="base" latinLnBrk="0" hangingPunct="1">
              <a:lnSpc>
                <a:spcPct val="100000"/>
              </a:lnSpc>
              <a:spcBef>
                <a:spcPct val="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pPr eaLnBrk="1" hangingPunct="1">
              <a:spcBef>
                <a:spcPct val="0"/>
              </a:spcBef>
            </a:pPr>
            <a:endParaRPr lang="en-US" altLang="zh-TW" dirty="0"/>
          </a:p>
          <a:p>
            <a:pPr eaLnBrk="1" hangingPunct="1">
              <a:spcBef>
                <a:spcPct val="0"/>
              </a:spcBef>
            </a:pPr>
            <a:r>
              <a:rPr lang="zh-TW" altLang="en-US" dirty="0"/>
              <a:t>總綱鼓勵從學校本位課程觀點整合部定課程及校訂課程。</a:t>
            </a:r>
          </a:p>
          <a:p>
            <a:pPr eaLnBrk="1" hangingPunct="1">
              <a:spcBef>
                <a:spcPct val="0"/>
              </a:spcBef>
            </a:pPr>
            <a:r>
              <a:rPr lang="zh-TW" altLang="en-US" dirty="0"/>
              <a:t>部定課程與校訂課程相生相成，猶如太極，可互為主體。</a:t>
            </a:r>
          </a:p>
        </p:txBody>
      </p:sp>
      <p:sp>
        <p:nvSpPr>
          <p:cNvPr id="137219" name="Shape 854"/>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p:spPr>
      </p:sp>
    </p:spTree>
    <p:extLst>
      <p:ext uri="{BB962C8B-B14F-4D97-AF65-F5344CB8AC3E}">
        <p14:creationId xmlns:p14="http://schemas.microsoft.com/office/powerpoint/2010/main" val="4197427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Shape 84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38243" name="Shape 844"/>
          <p:cNvSpPr>
            <a:spLocks noGrp="1"/>
          </p:cNvSpPr>
          <p:nvPr>
            <p:ph type="body" idx="1"/>
          </p:nvPr>
        </p:nvSpPr>
        <p:spPr>
          <a:noFill/>
        </p:spPr>
        <p:txBody>
          <a:bodyPr lIns="91525" tIns="45750" rIns="91525" bIns="45750"/>
          <a:lstStyle/>
          <a:p>
            <a:pPr marL="0" marR="0" indent="0" algn="l" defTabSz="914400" rtl="0" eaLnBrk="1" fontAlgn="base" latinLnBrk="0" hangingPunct="1">
              <a:lnSpc>
                <a:spcPct val="100000"/>
              </a:lnSpc>
              <a:spcBef>
                <a:spcPct val="0"/>
              </a:spcBef>
              <a:spcAft>
                <a:spcPct val="0"/>
              </a:spcAft>
              <a:buClrTx/>
              <a:buSzPct val="25000"/>
              <a:buFontTx/>
              <a:buNone/>
              <a:tabLst/>
              <a:defRPr/>
            </a:pPr>
            <a:r>
              <a:rPr lang="zh-TW" altLang="en-US" b="1" i="1" dirty="0"/>
              <a:t>請注意動畫效果</a:t>
            </a:r>
            <a:endParaRPr lang="zh-TW" altLang="en-US" dirty="0">
              <a:solidFill>
                <a:srgbClr val="000000"/>
              </a:solidFill>
              <a:sym typeface="Calibri" pitchFamily="34" charset="0"/>
            </a:endParaRPr>
          </a:p>
          <a:p>
            <a:pPr eaLnBrk="1" hangingPunct="1">
              <a:spcBef>
                <a:spcPct val="0"/>
              </a:spcBef>
              <a:buSzPct val="25000"/>
            </a:pPr>
            <a:endParaRPr lang="en-US" altLang="zh-TW" dirty="0">
              <a:solidFill>
                <a:srgbClr val="000000"/>
              </a:solidFill>
              <a:sym typeface="Calibri" pitchFamily="34" charset="0"/>
            </a:endParaRPr>
          </a:p>
          <a:p>
            <a:pPr eaLnBrk="1" hangingPunct="1">
              <a:spcBef>
                <a:spcPct val="0"/>
              </a:spcBef>
              <a:buSzPct val="25000"/>
            </a:pPr>
            <a:r>
              <a:rPr lang="en-US" altLang="zh-TW" dirty="0" err="1">
                <a:solidFill>
                  <a:srgbClr val="000000"/>
                </a:solidFill>
                <a:sym typeface="Calibri" pitchFamily="34" charset="0"/>
              </a:rPr>
              <a:t>強調校訂課程</a:t>
            </a:r>
            <a:r>
              <a:rPr lang="zh-TW" altLang="en-US" dirty="0">
                <a:solidFill>
                  <a:srgbClr val="000000"/>
                </a:solidFill>
                <a:latin typeface="新細明體" pitchFamily="18" charset="-120"/>
                <a:sym typeface="Calibri" pitchFamily="34" charset="0"/>
              </a:rPr>
              <a:t>，</a:t>
            </a:r>
            <a:r>
              <a:rPr lang="en-US" altLang="zh-TW" dirty="0" err="1">
                <a:solidFill>
                  <a:srgbClr val="000000"/>
                </a:solidFill>
                <a:sym typeface="Calibri" pitchFamily="34" charset="0"/>
              </a:rPr>
              <a:t>四種可能的課程規劃</a:t>
            </a:r>
            <a:r>
              <a:rPr lang="zh-TW" altLang="en-US" dirty="0">
                <a:solidFill>
                  <a:srgbClr val="000000"/>
                </a:solidFill>
                <a:sym typeface="Calibri" pitchFamily="34" charset="0"/>
              </a:rPr>
              <a:t>之</a:t>
            </a:r>
            <a:r>
              <a:rPr lang="en-US" altLang="zh-TW" dirty="0">
                <a:solidFill>
                  <a:srgbClr val="000000"/>
                </a:solidFill>
                <a:sym typeface="Calibri" pitchFamily="34" charset="0"/>
              </a:rPr>
              <a:t>意</a:t>
            </a:r>
            <a:r>
              <a:rPr lang="zh-TW" altLang="en-US" dirty="0">
                <a:solidFill>
                  <a:srgbClr val="000000"/>
                </a:solidFill>
                <a:sym typeface="Calibri" pitchFamily="34" charset="0"/>
              </a:rPr>
              <a:t>涵</a:t>
            </a:r>
            <a:r>
              <a:rPr lang="zh-TW" altLang="en-US" dirty="0">
                <a:latin typeface="新細明體" pitchFamily="18" charset="-120"/>
              </a:rPr>
              <a:t>。最後強調：我們可以滿足孩子更大的學習需求</a:t>
            </a:r>
            <a:endParaRPr lang="en-US" altLang="zh-TW" dirty="0">
              <a:solidFill>
                <a:srgbClr val="000000"/>
              </a:solidFill>
              <a:sym typeface="Calibri" pitchFamily="34" charset="0"/>
            </a:endParaRPr>
          </a:p>
        </p:txBody>
      </p:sp>
      <p:sp>
        <p:nvSpPr>
          <p:cNvPr id="138244" name="Shape 845"/>
          <p:cNvSpPr>
            <a:spLocks noGrp="1"/>
          </p:cNvSpPr>
          <p:nvPr>
            <p:ph type="sldNum" sz="quarter" idx="5"/>
          </p:nvPr>
        </p:nvSpPr>
        <p:spPr>
          <a:noFill/>
          <a:ln>
            <a:miter lim="800000"/>
            <a:headEnd/>
            <a:tailEnd/>
          </a:ln>
        </p:spPr>
        <p:txBody>
          <a:bodyPr lIns="91525" tIns="45750" rIns="91525" bIns="45750"/>
          <a:lstStyle/>
          <a:p>
            <a:pPr>
              <a:buSzPct val="25000"/>
            </a:pPr>
            <a:fld id="{83557981-BA48-4495-97D6-0FCFCC254F49}" type="slidenum">
              <a:rPr lang="en-US" altLang="zh-TW">
                <a:solidFill>
                  <a:srgbClr val="000000"/>
                </a:solidFill>
                <a:sym typeface="Calibri" pitchFamily="34" charset="0"/>
              </a:rPr>
              <a:pPr>
                <a:buSzPct val="25000"/>
              </a:pPr>
              <a:t>53</a:t>
            </a:fld>
            <a:endParaRPr lang="en-US" altLang="zh-TW">
              <a:solidFill>
                <a:srgbClr val="000000"/>
              </a:solidFill>
              <a:sym typeface="Calibri" pitchFamily="34" charset="0"/>
            </a:endParaRPr>
          </a:p>
        </p:txBody>
      </p:sp>
    </p:spTree>
    <p:extLst>
      <p:ext uri="{BB962C8B-B14F-4D97-AF65-F5344CB8AC3E}">
        <p14:creationId xmlns:p14="http://schemas.microsoft.com/office/powerpoint/2010/main" val="2298157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素養導向部份：</a:t>
            </a:r>
            <a:endParaRPr lang="en-US" altLang="zh-TW" dirty="0"/>
          </a:p>
          <a:p>
            <a:r>
              <a:rPr lang="zh-TW" altLang="en-US" dirty="0"/>
              <a:t>教學端的改變</a:t>
            </a:r>
            <a:endParaRPr lang="en-US" altLang="zh-TW" dirty="0"/>
          </a:p>
          <a:p>
            <a:r>
              <a:rPr lang="zh-TW" altLang="en-US" dirty="0"/>
              <a:t>素養豐富落實能力的內涵，是能力的升級進化版</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54</a:t>
            </a:fld>
            <a:endParaRPr lang="en-US" altLang="zh-TW"/>
          </a:p>
        </p:txBody>
      </p:sp>
    </p:spTree>
    <p:extLst>
      <p:ext uri="{BB962C8B-B14F-4D97-AF65-F5344CB8AC3E}">
        <p14:creationId xmlns:p14="http://schemas.microsoft.com/office/powerpoint/2010/main" val="2126705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r>
              <a:rPr lang="zh-TW" altLang="en-US" dirty="0"/>
              <a:t>分別說明：</a:t>
            </a:r>
            <a:endParaRPr lang="en-US" altLang="zh-TW" dirty="0"/>
          </a:p>
          <a:p>
            <a:r>
              <a:rPr lang="zh-TW" altLang="en-US" dirty="0"/>
              <a:t>一、傳統導向：</a:t>
            </a:r>
            <a:r>
              <a:rPr lang="zh-TW" altLang="en-US" dirty="0" smtClean="0"/>
              <a:t>教師</a:t>
            </a:r>
            <a:endParaRPr lang="en-US" altLang="zh-TW" dirty="0"/>
          </a:p>
          <a:p>
            <a:r>
              <a:rPr lang="zh-TW" altLang="en-US" dirty="0"/>
              <a:t>二、內容導向：</a:t>
            </a:r>
            <a:r>
              <a:rPr lang="zh-TW" altLang="en-US" dirty="0" smtClean="0"/>
              <a:t>學科</a:t>
            </a:r>
            <a:endParaRPr lang="en-US" altLang="zh-TW" dirty="0"/>
          </a:p>
          <a:p>
            <a:r>
              <a:rPr lang="zh-TW" altLang="en-US" dirty="0"/>
              <a:t>三、素養導向：</a:t>
            </a:r>
            <a:r>
              <a:rPr lang="zh-TW" altLang="en-US" dirty="0" smtClean="0"/>
              <a:t>學生</a:t>
            </a:r>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55</a:t>
            </a:fld>
            <a:endParaRPr lang="en-US" altLang="zh-TW"/>
          </a:p>
        </p:txBody>
      </p:sp>
    </p:spTree>
    <p:extLst>
      <p:ext uri="{BB962C8B-B14F-4D97-AF65-F5344CB8AC3E}">
        <p14:creationId xmlns:p14="http://schemas.microsoft.com/office/powerpoint/2010/main" val="112000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b="1" i="1" dirty="0"/>
              <a:t>請注意動畫效果</a:t>
            </a:r>
            <a:r>
              <a:rPr lang="zh-TW" altLang="en-US" dirty="0"/>
              <a:t>，分別說明：</a:t>
            </a:r>
            <a:endParaRPr lang="en-US" altLang="zh-TW" dirty="0"/>
          </a:p>
          <a:p>
            <a:r>
              <a:rPr lang="zh-TW" altLang="en-US" dirty="0"/>
              <a:t>一、教育改革是從有到更好，奠基於九年一貫課程的基礎上，一棒接手一棒，並非全然推翻。</a:t>
            </a:r>
            <a:endParaRPr lang="en-US" altLang="zh-TW" dirty="0"/>
          </a:p>
          <a:p>
            <a:r>
              <a:rPr lang="zh-TW" altLang="en-US" dirty="0"/>
              <a:t>二、內的部份，可說明現場的教育變革：翻轉教室、學習共同體、分組合作學習、學思達、夢的</a:t>
            </a:r>
            <a:r>
              <a:rPr lang="en-US" altLang="zh-TW" dirty="0"/>
              <a:t>n</a:t>
            </a:r>
            <a:r>
              <a:rPr lang="zh-TW" altLang="en-US" dirty="0"/>
              <a:t>次方等等，現場正在創造改變，課綱更要提供支持。</a:t>
            </a:r>
            <a:r>
              <a:rPr lang="en-US" altLang="zh-TW" dirty="0"/>
              <a:t/>
            </a:r>
            <a:br>
              <a:rPr lang="en-US" altLang="zh-TW" dirty="0"/>
            </a:br>
            <a:r>
              <a:rPr lang="zh-TW" altLang="en-US" dirty="0"/>
              <a:t>三、外的部份，則可說明時代的變化必定要讓課程改革與時俱進。</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4</a:t>
            </a:fld>
            <a:endParaRPr lang="en-US" altLang="zh-TW"/>
          </a:p>
        </p:txBody>
      </p:sp>
    </p:spTree>
    <p:extLst>
      <p:ext uri="{BB962C8B-B14F-4D97-AF65-F5344CB8AC3E}">
        <p14:creationId xmlns:p14="http://schemas.microsoft.com/office/powerpoint/2010/main" val="564187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a:noFill/>
        </p:spPr>
        <p:txBody>
          <a:bodyPr/>
          <a:lstStyle/>
          <a:p>
            <a:endParaRPr lang="zh-TW" altLang="en-US"/>
          </a:p>
        </p:txBody>
      </p:sp>
      <p:sp>
        <p:nvSpPr>
          <p:cNvPr id="66563" name="投影片編號版面配置區 3"/>
          <p:cNvSpPr>
            <a:spLocks noGrp="1"/>
          </p:cNvSpPr>
          <p:nvPr>
            <p:ph type="sldNum" sz="quarter" idx="5"/>
          </p:nvPr>
        </p:nvSpPr>
        <p:spPr>
          <a:noFill/>
          <a:ln>
            <a:miter lim="800000"/>
            <a:headEnd/>
            <a:tailEnd/>
          </a:ln>
        </p:spPr>
        <p:txBody>
          <a:bodyPr/>
          <a:lstStyle/>
          <a:p>
            <a:pPr defTabSz="914000"/>
            <a:fld id="{98F4F9F4-DA3F-4F3B-8C8B-E735B391DBED}" type="slidenum">
              <a:rPr lang="zh-TW" altLang="en-US" smtClean="0">
                <a:ea typeface="新細明體" charset="-120"/>
              </a:rPr>
              <a:pPr defTabSz="914000"/>
              <a:t>56</a:t>
            </a:fld>
            <a:endParaRPr lang="en-US" altLang="zh-TW" dirty="0">
              <a:ea typeface="新細明體" charset="-120"/>
            </a:endParaRPr>
          </a:p>
        </p:txBody>
      </p:sp>
    </p:spTree>
    <p:extLst>
      <p:ext uri="{BB962C8B-B14F-4D97-AF65-F5344CB8AC3E}">
        <p14:creationId xmlns:p14="http://schemas.microsoft.com/office/powerpoint/2010/main" val="3551933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smtClean="0"/>
              <a:t>請注意動畫效果</a:t>
            </a:r>
            <a:endParaRPr lang="zh-TW" altLang="en-US" dirty="0" smtClean="0">
              <a:solidFill>
                <a:srgbClr val="000000"/>
              </a:solidFill>
              <a:sym typeface="Calibri" pitchFamily="34" charset="0"/>
            </a:endParaRPr>
          </a:p>
          <a:p>
            <a:r>
              <a:rPr lang="zh-TW" altLang="en-US" dirty="0" smtClean="0"/>
              <a:t>一、從能力導向到素養導向</a:t>
            </a:r>
            <a:endParaRPr lang="en-US" altLang="zh-TW" dirty="0" smtClean="0"/>
          </a:p>
          <a:p>
            <a:r>
              <a:rPr lang="zh-TW" altLang="en-US" dirty="0" smtClean="0"/>
              <a:t>二、有機地連結（是有生命的、有意義的、跨界的）知識、技能及態度</a:t>
            </a:r>
            <a:endParaRPr lang="en-US" altLang="zh-TW" dirty="0" smtClean="0"/>
          </a:p>
          <a:p>
            <a:r>
              <a:rPr lang="zh-TW" altLang="en-US" dirty="0" smtClean="0"/>
              <a:t>三、實踐應用特定生活情境</a:t>
            </a:r>
            <a:endParaRPr lang="en-US" altLang="zh-TW" dirty="0" smtClean="0"/>
          </a:p>
          <a:p>
            <a:r>
              <a:rPr lang="zh-TW" altLang="en-US" dirty="0" smtClean="0"/>
              <a:t>四、對行動的反思</a:t>
            </a:r>
            <a:endParaRPr lang="zh-TW" altLang="en-US" dirty="0"/>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57</a:t>
            </a:fld>
            <a:endParaRPr lang="en-US" altLang="zh-TW"/>
          </a:p>
        </p:txBody>
      </p:sp>
    </p:spTree>
    <p:extLst>
      <p:ext uri="{BB962C8B-B14F-4D97-AF65-F5344CB8AC3E}">
        <p14:creationId xmlns:p14="http://schemas.microsoft.com/office/powerpoint/2010/main" val="3443462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1" i="1" dirty="0"/>
              <a:t>請注意動畫效果</a:t>
            </a:r>
            <a:endParaRPr lang="zh-TW" altLang="en-US" dirty="0">
              <a:solidFill>
                <a:srgbClr val="000000"/>
              </a:solidFill>
              <a:sym typeface="Calibri" pitchFamily="34" charset="0"/>
            </a:endParaRPr>
          </a:p>
          <a:p>
            <a:r>
              <a:rPr lang="zh-TW" altLang="en-US" dirty="0"/>
              <a:t>一、教師教學的角色（助學者、透過提問、討論</a:t>
            </a:r>
            <a:r>
              <a:rPr lang="en-US" altLang="zh-TW" dirty="0"/>
              <a:t>…</a:t>
            </a:r>
            <a:r>
              <a:rPr lang="zh-TW" altLang="en-US" dirty="0"/>
              <a:t>），提供學生更多參與互動與力行實踐的機會</a:t>
            </a:r>
            <a:endParaRPr lang="en-US" altLang="zh-TW" dirty="0"/>
          </a:p>
          <a:p>
            <a:r>
              <a:rPr lang="zh-TW" altLang="en-US" dirty="0"/>
              <a:t>二、學生學習的角色（主動學習者、解決問題者），轉化為實踐性知識</a:t>
            </a:r>
          </a:p>
        </p:txBody>
      </p:sp>
      <p:sp>
        <p:nvSpPr>
          <p:cNvPr id="4" name="投影片編號版面配置區 3"/>
          <p:cNvSpPr>
            <a:spLocks noGrp="1"/>
          </p:cNvSpPr>
          <p:nvPr>
            <p:ph type="sldNum" sz="quarter" idx="10"/>
          </p:nvPr>
        </p:nvSpPr>
        <p:spPr/>
        <p:txBody>
          <a:bodyPr/>
          <a:lstStyle/>
          <a:p>
            <a:fld id="{D2CC8605-3E19-4A7E-82CF-7E05D7B5143C}" type="slidenum">
              <a:rPr lang="zh-TW" altLang="en-US" smtClean="0"/>
              <a:pPr/>
              <a:t>61</a:t>
            </a:fld>
            <a:endParaRPr lang="en-US" altLang="zh-TW"/>
          </a:p>
        </p:txBody>
      </p:sp>
    </p:spTree>
    <p:extLst>
      <p:ext uri="{BB962C8B-B14F-4D97-AF65-F5344CB8AC3E}">
        <p14:creationId xmlns:p14="http://schemas.microsoft.com/office/powerpoint/2010/main" val="1542689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fld id="{6F374CC7-8464-4949-8AB3-77B31C04E1E0}" type="datetime1">
              <a:rPr lang="zh-TW" altLang="en-US" smtClean="0"/>
              <a:pPr/>
              <a:t>2018/11/20</a:t>
            </a:fld>
            <a:endParaRPr lang="zh-TW" altLang="en-US"/>
          </a:p>
        </p:txBody>
      </p:sp>
      <p:sp>
        <p:nvSpPr>
          <p:cNvPr id="5" name="投影片編號版面配置區 4"/>
          <p:cNvSpPr>
            <a:spLocks noGrp="1"/>
          </p:cNvSpPr>
          <p:nvPr>
            <p:ph type="sldNum" sz="quarter" idx="11"/>
          </p:nvPr>
        </p:nvSpPr>
        <p:spPr/>
        <p:txBody>
          <a:bodyPr/>
          <a:lstStyle/>
          <a:p>
            <a:fld id="{D2543C91-EB6D-4275-A4BF-CDA492DDA201}" type="slidenum">
              <a:rPr lang="zh-TW" altLang="en-US" smtClean="0"/>
              <a:pPr/>
              <a:t>69</a:t>
            </a:fld>
            <a:endParaRPr lang="zh-TW" altLang="en-US"/>
          </a:p>
        </p:txBody>
      </p:sp>
    </p:spTree>
    <p:extLst>
      <p:ext uri="{BB962C8B-B14F-4D97-AF65-F5344CB8AC3E}">
        <p14:creationId xmlns:p14="http://schemas.microsoft.com/office/powerpoint/2010/main" val="3911059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fld id="{6F374CC7-8464-4949-8AB3-77B31C04E1E0}" type="datetime1">
              <a:rPr lang="zh-TW" altLang="en-US" smtClean="0"/>
              <a:pPr/>
              <a:t>2018/11/20</a:t>
            </a:fld>
            <a:endParaRPr lang="zh-TW" altLang="en-US"/>
          </a:p>
        </p:txBody>
      </p:sp>
      <p:sp>
        <p:nvSpPr>
          <p:cNvPr id="5" name="投影片編號版面配置區 4"/>
          <p:cNvSpPr>
            <a:spLocks noGrp="1"/>
          </p:cNvSpPr>
          <p:nvPr>
            <p:ph type="sldNum" sz="quarter" idx="11"/>
          </p:nvPr>
        </p:nvSpPr>
        <p:spPr/>
        <p:txBody>
          <a:bodyPr/>
          <a:lstStyle/>
          <a:p>
            <a:fld id="{D2543C91-EB6D-4275-A4BF-CDA492DDA201}" type="slidenum">
              <a:rPr lang="zh-TW" altLang="en-US" smtClean="0"/>
              <a:pPr/>
              <a:t>70</a:t>
            </a:fld>
            <a:endParaRPr lang="zh-TW" altLang="en-US"/>
          </a:p>
        </p:txBody>
      </p:sp>
    </p:spTree>
    <p:extLst>
      <p:ext uri="{BB962C8B-B14F-4D97-AF65-F5344CB8AC3E}">
        <p14:creationId xmlns:p14="http://schemas.microsoft.com/office/powerpoint/2010/main" val="1213821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Shape 101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6195" name="Shape 101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p>
            <a:pPr marL="0" marR="0" indent="0" algn="l" defTabSz="914400" rtl="0" eaLnBrk="1" fontAlgn="base" latinLnBrk="0" hangingPunct="1">
              <a:lnSpc>
                <a:spcPct val="100000"/>
              </a:lnSpc>
              <a:spcBef>
                <a:spcPct val="0"/>
              </a:spcBef>
              <a:spcAft>
                <a:spcPct val="0"/>
              </a:spcAft>
              <a:buClrTx/>
              <a:buSzPct val="25000"/>
              <a:buFontTx/>
              <a:buNone/>
              <a:tabLst/>
              <a:defRPr/>
            </a:pPr>
            <a:r>
              <a:rPr lang="zh-TW" altLang="en-US" b="1" i="1" dirty="0"/>
              <a:t>請注意動畫效果</a:t>
            </a:r>
            <a:endParaRPr lang="zh-TW" altLang="en-US" dirty="0">
              <a:solidFill>
                <a:srgbClr val="000000"/>
              </a:solidFill>
              <a:sym typeface="Calibri" pitchFamily="34" charset="0"/>
            </a:endParaRPr>
          </a:p>
        </p:txBody>
      </p:sp>
      <p:sp>
        <p:nvSpPr>
          <p:cNvPr id="136196" name="Shape 101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50" rIns="91525" bIns="45750"/>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buSzPct val="25000"/>
            </a:pPr>
            <a:fld id="{9D5F2505-754B-49DD-B7B2-89A68905E1E7}" type="slidenum">
              <a:rPr kumimoji="0" lang="en-US" altLang="zh-TW">
                <a:solidFill>
                  <a:srgbClr val="000000"/>
                </a:solidFill>
                <a:sym typeface="Calibri" pitchFamily="34" charset="0"/>
              </a:rPr>
              <a:pPr>
                <a:spcBef>
                  <a:spcPct val="0"/>
                </a:spcBef>
                <a:buSzPct val="25000"/>
              </a:pPr>
              <a:t>87</a:t>
            </a:fld>
            <a:endParaRPr kumimoji="0" lang="en-US" altLang="zh-TW">
              <a:solidFill>
                <a:srgbClr val="000000"/>
              </a:solidFill>
              <a:sym typeface="Calibri" pitchFamily="34" charset="0"/>
            </a:endParaRPr>
          </a:p>
        </p:txBody>
      </p:sp>
    </p:spTree>
    <p:extLst>
      <p:ext uri="{BB962C8B-B14F-4D97-AF65-F5344CB8AC3E}">
        <p14:creationId xmlns:p14="http://schemas.microsoft.com/office/powerpoint/2010/main" val="3243335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b="1" i="1" u="sng"/>
          </a:p>
        </p:txBody>
      </p:sp>
      <p:sp>
        <p:nvSpPr>
          <p:cNvPr id="1392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2B65BA39-5544-4020-8DC8-68995607456B}" type="slidenum">
              <a:rPr kumimoji="0" lang="zh-TW" altLang="en-US"/>
              <a:pPr>
                <a:spcBef>
                  <a:spcPct val="0"/>
                </a:spcBef>
              </a:pPr>
              <a:t>89</a:t>
            </a:fld>
            <a:endParaRPr kumimoji="0" lang="en-US" altLang="zh-TW"/>
          </a:p>
        </p:txBody>
      </p:sp>
    </p:spTree>
    <p:extLst>
      <p:ext uri="{BB962C8B-B14F-4D97-AF65-F5344CB8AC3E}">
        <p14:creationId xmlns:p14="http://schemas.microsoft.com/office/powerpoint/2010/main" val="754912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Shape 1046"/>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en-US"/>
          </a:p>
        </p:txBody>
      </p:sp>
      <p:sp>
        <p:nvSpPr>
          <p:cNvPr id="141315" name="Shape 104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31534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2" name="Shape 105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eaLnBrk="1" hangingPunct="1">
              <a:spcBef>
                <a:spcPct val="0"/>
              </a:spcBef>
            </a:pPr>
            <a:endParaRPr lang="zh-TW" altLang="zh-TW"/>
          </a:p>
        </p:txBody>
      </p:sp>
      <p:sp>
        <p:nvSpPr>
          <p:cNvPr id="143363" name="Shape 105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8481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6259" name="備忘稿版面配置區 2"/>
          <p:cNvSpPr>
            <a:spLocks noGrp="1"/>
          </p:cNvSpPr>
          <p:nvPr>
            <p:ph type="body" idx="1"/>
          </p:nvPr>
        </p:nvSpPr>
        <p:spPr>
          <a:noFill/>
        </p:spPr>
        <p:txBody>
          <a:bodyPr/>
          <a:lstStyle/>
          <a:p>
            <a:r>
              <a:rPr lang="zh-TW" altLang="en-US" b="1" i="1" dirty="0"/>
              <a:t>請注意動畫效果：</a:t>
            </a:r>
            <a:endParaRPr lang="en-US" altLang="zh-TW" b="1" i="1" dirty="0"/>
          </a:p>
          <a:p>
            <a:r>
              <a:rPr lang="zh-TW" altLang="en-US" dirty="0"/>
              <a:t>數據顯示</a:t>
            </a:r>
            <a:r>
              <a:rPr lang="en-US" altLang="zh-TW" dirty="0"/>
              <a:t>100-103</a:t>
            </a:r>
            <a:r>
              <a:rPr lang="zh-TW" altLang="en-US" dirty="0"/>
              <a:t>年，是因十二年國民基本教育自</a:t>
            </a:r>
            <a:r>
              <a:rPr kumimoji="1" lang="zh-TW" altLang="en-US" sz="1200" b="0" i="0" kern="1200" dirty="0">
                <a:solidFill>
                  <a:schemeClr val="tx1"/>
                </a:solidFill>
                <a:latin typeface="+mn-lt"/>
                <a:ea typeface="+mn-ea"/>
                <a:cs typeface="+mn-cs"/>
              </a:rPr>
              <a:t>民國</a:t>
            </a:r>
            <a:r>
              <a:rPr kumimoji="1" lang="en-US" altLang="zh-TW" sz="1200" b="0" i="0" kern="1200" dirty="0">
                <a:solidFill>
                  <a:schemeClr val="tx1"/>
                </a:solidFill>
                <a:latin typeface="+mn-lt"/>
                <a:ea typeface="+mn-ea"/>
                <a:cs typeface="+mn-cs"/>
              </a:rPr>
              <a:t>103</a:t>
            </a:r>
            <a:r>
              <a:rPr kumimoji="1" lang="zh-TW" altLang="en-US" sz="1200" b="0" i="0" kern="1200" dirty="0">
                <a:solidFill>
                  <a:schemeClr val="tx1"/>
                </a:solidFill>
                <a:latin typeface="+mn-lt"/>
                <a:ea typeface="+mn-ea"/>
                <a:cs typeface="+mn-cs"/>
              </a:rPr>
              <a:t>年</a:t>
            </a:r>
            <a:r>
              <a:rPr kumimoji="1" lang="en-US" altLang="zh-TW" sz="1200" b="0" i="0" kern="1200" dirty="0">
                <a:solidFill>
                  <a:schemeClr val="tx1"/>
                </a:solidFill>
                <a:latin typeface="+mn-lt"/>
                <a:ea typeface="+mn-ea"/>
                <a:cs typeface="+mn-cs"/>
              </a:rPr>
              <a:t>8</a:t>
            </a:r>
            <a:r>
              <a:rPr kumimoji="1" lang="zh-TW" altLang="en-US" sz="1200" b="0" i="0" kern="1200" dirty="0">
                <a:solidFill>
                  <a:schemeClr val="tx1"/>
                </a:solidFill>
                <a:latin typeface="+mn-lt"/>
                <a:ea typeface="+mn-ea"/>
                <a:cs typeface="+mn-cs"/>
              </a:rPr>
              <a:t>月起，十二年國民基本教育分兩階段，前九年為國民教育，依「國民教育法」及「強迫入學條例」規定辦理，對象為</a:t>
            </a:r>
            <a:r>
              <a:rPr kumimoji="1" lang="en-US" altLang="zh-TW" sz="1200" b="0" i="0" kern="1200" dirty="0">
                <a:solidFill>
                  <a:schemeClr val="tx1"/>
                </a:solidFill>
                <a:latin typeface="+mn-lt"/>
                <a:ea typeface="+mn-ea"/>
                <a:cs typeface="+mn-cs"/>
              </a:rPr>
              <a:t>6</a:t>
            </a:r>
            <a:r>
              <a:rPr kumimoji="1" lang="zh-TW" altLang="en-US" sz="1200" b="0" i="0" kern="1200" dirty="0">
                <a:solidFill>
                  <a:schemeClr val="tx1"/>
                </a:solidFill>
                <a:latin typeface="+mn-lt"/>
                <a:ea typeface="+mn-ea"/>
                <a:cs typeface="+mn-cs"/>
              </a:rPr>
              <a:t>至</a:t>
            </a:r>
            <a:r>
              <a:rPr kumimoji="1" lang="en-US" altLang="zh-TW" sz="1200" b="0" i="0" kern="1200" dirty="0">
                <a:solidFill>
                  <a:schemeClr val="tx1"/>
                </a:solidFill>
                <a:latin typeface="+mn-lt"/>
                <a:ea typeface="+mn-ea"/>
                <a:cs typeface="+mn-cs"/>
              </a:rPr>
              <a:t>15</a:t>
            </a:r>
            <a:r>
              <a:rPr kumimoji="1" lang="zh-TW" altLang="en-US" sz="1200" b="0" i="0" kern="1200" dirty="0">
                <a:solidFill>
                  <a:schemeClr val="tx1"/>
                </a:solidFill>
                <a:latin typeface="+mn-lt"/>
                <a:ea typeface="+mn-ea"/>
                <a:cs typeface="+mn-cs"/>
              </a:rPr>
              <a:t>歲學齡之國民，主要內涵為：普及、義務、強迫入學、免學費、以政府辦理為原則、劃分學區免試入學、單一類型學校及施以普通教育。後三年為高級中等教育，</a:t>
            </a:r>
            <a:r>
              <a:rPr kumimoji="1" lang="zh-TW" altLang="en-US" sz="1200" b="0" i="0" strike="sngStrike" kern="1200" dirty="0" smtClean="0">
                <a:solidFill>
                  <a:schemeClr val="tx1"/>
                </a:solidFill>
                <a:latin typeface="+mn-lt"/>
                <a:ea typeface="+mn-ea"/>
                <a:cs typeface="+mn-cs"/>
              </a:rPr>
              <a:t>將</a:t>
            </a:r>
            <a:r>
              <a:rPr kumimoji="1" lang="zh-TW" altLang="en-US" sz="1200" b="0" i="0" kern="1200" dirty="0" smtClean="0">
                <a:solidFill>
                  <a:schemeClr val="tx1"/>
                </a:solidFill>
                <a:latin typeface="+mn-lt"/>
                <a:ea typeface="+mn-ea"/>
                <a:cs typeface="+mn-cs"/>
              </a:rPr>
              <a:t>已</a:t>
            </a:r>
            <a:r>
              <a:rPr kumimoji="1" lang="zh-TW" altLang="en-US" sz="1200" b="0" i="0" kern="1200" dirty="0">
                <a:solidFill>
                  <a:schemeClr val="tx1"/>
                </a:solidFill>
                <a:latin typeface="+mn-lt"/>
                <a:ea typeface="+mn-ea"/>
                <a:cs typeface="+mn-cs"/>
              </a:rPr>
              <a:t>制定「高級中等教育法」，對象為</a:t>
            </a:r>
            <a:r>
              <a:rPr kumimoji="1" lang="en-US" altLang="zh-TW" sz="1200" b="0" i="0" kern="1200" dirty="0">
                <a:solidFill>
                  <a:schemeClr val="tx1"/>
                </a:solidFill>
                <a:latin typeface="+mn-lt"/>
                <a:ea typeface="+mn-ea"/>
                <a:cs typeface="+mn-cs"/>
              </a:rPr>
              <a:t>15</a:t>
            </a:r>
            <a:r>
              <a:rPr kumimoji="1" lang="zh-TW" altLang="en-US" sz="1200" b="0" i="0" kern="1200" dirty="0">
                <a:solidFill>
                  <a:schemeClr val="tx1"/>
                </a:solidFill>
                <a:latin typeface="+mn-lt"/>
                <a:ea typeface="+mn-ea"/>
                <a:cs typeface="+mn-cs"/>
              </a:rPr>
              <a:t>歲以上之國民，主要內涵為：普及、自願非強迫入學、免學費、公私立學校並行、免試為主、學校類型多元及普通與職業教育兼顧。是以呈現至</a:t>
            </a:r>
            <a:r>
              <a:rPr kumimoji="1" lang="en-US" altLang="zh-TW" sz="1200" b="0" i="0" kern="1200" dirty="0">
                <a:solidFill>
                  <a:schemeClr val="tx1"/>
                </a:solidFill>
                <a:latin typeface="+mn-lt"/>
                <a:ea typeface="+mn-ea"/>
                <a:cs typeface="+mn-cs"/>
              </a:rPr>
              <a:t>103</a:t>
            </a:r>
            <a:r>
              <a:rPr kumimoji="1" lang="zh-TW" altLang="en-US" sz="1200" b="0" i="0" kern="1200" dirty="0">
                <a:solidFill>
                  <a:schemeClr val="tx1"/>
                </a:solidFill>
                <a:latin typeface="+mn-lt"/>
                <a:ea typeface="+mn-ea"/>
                <a:cs typeface="+mn-cs"/>
              </a:rPr>
              <a:t>年。</a:t>
            </a:r>
            <a:endParaRPr lang="en-US" altLang="zh-TW" dirty="0"/>
          </a:p>
          <a:p>
            <a:pPr eaLnBrk="1" hangingPunct="1"/>
            <a:r>
              <a:rPr lang="zh-TW" altLang="en-US" dirty="0"/>
              <a:t>此頁先說明為何要實施</a:t>
            </a:r>
            <a:r>
              <a:rPr lang="en-US" altLang="zh-TW" dirty="0"/>
              <a:t>12</a:t>
            </a:r>
            <a:r>
              <a:rPr lang="zh-TW" altLang="en-US" dirty="0"/>
              <a:t>年國教</a:t>
            </a:r>
            <a:r>
              <a:rPr lang="zh-TW" altLang="en-US" b="1" dirty="0"/>
              <a:t>：</a:t>
            </a:r>
            <a:endParaRPr lang="en-US" altLang="zh-TW" dirty="0"/>
          </a:p>
          <a:p>
            <a:pPr eaLnBrk="1" hangingPunct="1">
              <a:buFont typeface="Calibri" pitchFamily="34" charset="0"/>
              <a:buAutoNum type="arabicPeriod"/>
            </a:pPr>
            <a:r>
              <a:rPr lang="zh-TW" altLang="en-US" dirty="0"/>
              <a:t>根據統計，近三年國中</a:t>
            </a:r>
            <a:r>
              <a:rPr lang="zh-TW" altLang="en-US" u="sng" strike="sngStrike" dirty="0"/>
              <a:t>學</a:t>
            </a:r>
            <a:r>
              <a:rPr lang="zh-TW" altLang="en-US" u="sng" dirty="0"/>
              <a:t>畢業生升入高級中等學校</a:t>
            </a:r>
            <a:r>
              <a:rPr lang="zh-TW" altLang="en-US" dirty="0"/>
              <a:t>之升學率已達</a:t>
            </a:r>
            <a:r>
              <a:rPr lang="en-US" altLang="zh-TW" dirty="0"/>
              <a:t>99</a:t>
            </a:r>
            <a:r>
              <a:rPr lang="en-US" altLang="zh-TW" u="sng" dirty="0"/>
              <a:t>.5</a:t>
            </a:r>
            <a:r>
              <a:rPr lang="en-US" altLang="zh-TW" dirty="0"/>
              <a:t>%</a:t>
            </a:r>
            <a:r>
              <a:rPr lang="zh-TW" altLang="en-US" dirty="0"/>
              <a:t>，</a:t>
            </a:r>
            <a:r>
              <a:rPr lang="zh-TW" altLang="en-US" dirty="0">
                <a:latin typeface="新細明體" pitchFamily="18" charset="-120"/>
              </a:rPr>
              <a:t>高中</a:t>
            </a:r>
            <a:r>
              <a:rPr lang="zh-TW" altLang="en-US" u="sng" strike="sngStrike" dirty="0">
                <a:latin typeface="新細明體" pitchFamily="18" charset="-120"/>
              </a:rPr>
              <a:t>生</a:t>
            </a:r>
            <a:r>
              <a:rPr lang="zh-TW" altLang="en-US" dirty="0">
                <a:latin typeface="新細明體" pitchFamily="18" charset="-120"/>
              </a:rPr>
              <a:t>及高職</a:t>
            </a:r>
            <a:r>
              <a:rPr lang="zh-TW" altLang="en-US" u="sng" dirty="0">
                <a:latin typeface="新細明體" pitchFamily="18" charset="-120"/>
              </a:rPr>
              <a:t>畢業</a:t>
            </a:r>
            <a:r>
              <a:rPr lang="zh-TW" altLang="en-US" dirty="0">
                <a:latin typeface="新細明體" pitchFamily="18" charset="-120"/>
              </a:rPr>
              <a:t>生</a:t>
            </a:r>
            <a:r>
              <a:rPr lang="zh-TW" altLang="en-US" u="sng" dirty="0">
                <a:latin typeface="新細明體" pitchFamily="18" charset="-120"/>
              </a:rPr>
              <a:t>升入高等教育學府</a:t>
            </a:r>
            <a:r>
              <a:rPr lang="zh-TW" altLang="en-US" dirty="0">
                <a:latin typeface="新細明體" pitchFamily="18" charset="-120"/>
              </a:rPr>
              <a:t>的升學率</a:t>
            </a:r>
            <a:r>
              <a:rPr lang="zh-TW" altLang="en-US" dirty="0" smtClean="0">
                <a:latin typeface="新細明體" pitchFamily="18" charset="-120"/>
              </a:rPr>
              <a:t>也</a:t>
            </a:r>
            <a:r>
              <a:rPr lang="zh-TW" altLang="en-US" u="sng" dirty="0" smtClean="0">
                <a:latin typeface="新細明體" pitchFamily="18" charset="-120"/>
              </a:rPr>
              <a:t>分別超越</a:t>
            </a:r>
            <a:r>
              <a:rPr lang="en-US" altLang="zh-TW" u="sng" dirty="0" smtClean="0">
                <a:latin typeface="新細明體" pitchFamily="18" charset="-120"/>
              </a:rPr>
              <a:t>95</a:t>
            </a:r>
            <a:r>
              <a:rPr lang="zh-TW" altLang="en-US" u="sng" dirty="0">
                <a:latin typeface="新細明體" pitchFamily="18" charset="-120"/>
              </a:rPr>
              <a:t>％及</a:t>
            </a:r>
            <a:r>
              <a:rPr lang="en-US" altLang="zh-TW" u="sng" dirty="0">
                <a:latin typeface="新細明體" pitchFamily="18" charset="-120"/>
              </a:rPr>
              <a:t>80%</a:t>
            </a:r>
            <a:r>
              <a:rPr lang="zh-TW" altLang="en-US" dirty="0">
                <a:latin typeface="新細明體" pitchFamily="18" charset="-120"/>
              </a:rPr>
              <a:t>，</a:t>
            </a:r>
            <a:r>
              <a:rPr lang="zh-TW" altLang="en-US" dirty="0"/>
              <a:t>在量方面實質上已具備</a:t>
            </a:r>
            <a:r>
              <a:rPr lang="en-US" altLang="zh-TW" dirty="0"/>
              <a:t>12</a:t>
            </a:r>
            <a:r>
              <a:rPr lang="zh-TW" altLang="en-US" dirty="0"/>
              <a:t>國教</a:t>
            </a:r>
            <a:r>
              <a:rPr lang="zh-TW" altLang="en-US" dirty="0" smtClean="0"/>
              <a:t>的</a:t>
            </a:r>
            <a:r>
              <a:rPr lang="zh-TW" altLang="en-US" u="sng" strike="noStrike" dirty="0" smtClean="0"/>
              <a:t>條件</a:t>
            </a:r>
            <a:r>
              <a:rPr lang="zh-TW" altLang="en-US" dirty="0">
                <a:latin typeface="新細明體" pitchFamily="18" charset="-120"/>
              </a:rPr>
              <a:t>。</a:t>
            </a:r>
            <a:endParaRPr lang="en-US" altLang="zh-TW" dirty="0"/>
          </a:p>
          <a:p>
            <a:pPr eaLnBrk="1" hangingPunct="1">
              <a:buFont typeface="Calibri" pitchFamily="34" charset="0"/>
              <a:buAutoNum type="arabicPeriod"/>
            </a:pPr>
            <a:r>
              <a:rPr lang="zh-TW" altLang="en-US" dirty="0"/>
              <a:t>政府可以說是在國高中的升學實際上，落實推動十二年國民基本教育</a:t>
            </a:r>
            <a:r>
              <a:rPr lang="zh-TW" altLang="en-US" dirty="0">
                <a:latin typeface="新細明體" pitchFamily="18" charset="-120"/>
              </a:rPr>
              <a:t>。</a:t>
            </a:r>
            <a:endParaRPr lang="en-US" altLang="zh-TW" dirty="0">
              <a:latin typeface="新細明體" pitchFamily="18" charset="-120"/>
            </a:endParaRPr>
          </a:p>
          <a:p>
            <a:pPr eaLnBrk="1" hangingPunct="1">
              <a:buFont typeface="Calibri" pitchFamily="34" charset="0"/>
              <a:buNone/>
            </a:pPr>
            <a:endParaRPr lang="zh-TW" altLang="en-US" dirty="0"/>
          </a:p>
        </p:txBody>
      </p:sp>
      <p:sp>
        <p:nvSpPr>
          <p:cNvPr id="96260" name="投影片編號版面配置區 3"/>
          <p:cNvSpPr>
            <a:spLocks noGrp="1"/>
          </p:cNvSpPr>
          <p:nvPr>
            <p:ph type="sldNum" sz="quarter" idx="5"/>
          </p:nvPr>
        </p:nvSpPr>
        <p:spPr>
          <a:noFill/>
          <a:ln>
            <a:miter lim="800000"/>
            <a:headEnd/>
            <a:tailEnd/>
          </a:ln>
        </p:spPr>
        <p:txBody>
          <a:bodyPr/>
          <a:lstStyle/>
          <a:p>
            <a:fld id="{74BFBB85-1A11-4F53-81D6-AB09C5AB029D}" type="slidenum">
              <a:rPr lang="zh-TW" altLang="en-US"/>
              <a:pPr/>
              <a:t>5</a:t>
            </a:fld>
            <a:endParaRPr lang="en-US" altLang="zh-TW"/>
          </a:p>
        </p:txBody>
      </p:sp>
    </p:spTree>
    <p:extLst>
      <p:ext uri="{BB962C8B-B14F-4D97-AF65-F5344CB8AC3E}">
        <p14:creationId xmlns:p14="http://schemas.microsoft.com/office/powerpoint/2010/main" val="95656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a:noFill/>
        </p:spPr>
        <p:txBody>
          <a:bodyPr/>
          <a:lstStyle/>
          <a:p>
            <a:pPr eaLnBrk="1" hangingPunct="1"/>
            <a:r>
              <a:rPr lang="zh-TW" altLang="en-US" dirty="0">
                <a:solidFill>
                  <a:srgbClr val="A50021"/>
                </a:solidFill>
                <a:latin typeface="Times New Roman" pitchFamily="18" charset="0"/>
                <a:ea typeface="標楷體" pitchFamily="65" charset="-120"/>
                <a:cs typeface="Times New Roman" pitchFamily="18" charset="0"/>
              </a:rPr>
              <a:t>生育率僅顯示</a:t>
            </a:r>
            <a:r>
              <a:rPr lang="en-US" altLang="zh-TW" dirty="0">
                <a:solidFill>
                  <a:srgbClr val="A50021"/>
                </a:solidFill>
                <a:latin typeface="Times New Roman" pitchFamily="18" charset="0"/>
                <a:ea typeface="標楷體" pitchFamily="65" charset="-120"/>
                <a:cs typeface="Times New Roman" pitchFamily="18" charset="0"/>
              </a:rPr>
              <a:t>2008</a:t>
            </a:r>
            <a:r>
              <a:rPr lang="zh-TW" altLang="en-US" dirty="0">
                <a:solidFill>
                  <a:srgbClr val="A50021"/>
                </a:solidFill>
                <a:latin typeface="Times New Roman" pitchFamily="18" charset="0"/>
                <a:ea typeface="標楷體" pitchFamily="65" charset="-120"/>
                <a:cs typeface="Times New Roman" pitchFamily="18" charset="0"/>
              </a:rPr>
              <a:t>年的數據，正是因為民國</a:t>
            </a:r>
            <a:r>
              <a:rPr lang="en-US" altLang="zh-TW" dirty="0">
                <a:solidFill>
                  <a:srgbClr val="A50021"/>
                </a:solidFill>
                <a:latin typeface="Times New Roman" pitchFamily="18" charset="0"/>
                <a:ea typeface="標楷體" pitchFamily="65" charset="-120"/>
                <a:cs typeface="Times New Roman" pitchFamily="18" charset="0"/>
              </a:rPr>
              <a:t>97</a:t>
            </a:r>
            <a:r>
              <a:rPr lang="zh-TW" altLang="en-US" dirty="0">
                <a:solidFill>
                  <a:srgbClr val="A50021"/>
                </a:solidFill>
                <a:latin typeface="Times New Roman" pitchFamily="18" charset="0"/>
                <a:ea typeface="標楷體" pitchFamily="65" charset="-120"/>
                <a:cs typeface="Times New Roman" pitchFamily="18" charset="0"/>
              </a:rPr>
              <a:t>年本國生育率跌至全球倒數第一，也因此必須啟動教育改革的工程。</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本頁所要敘述的並非最新數據，而是社會變遷所帶來的衝擊與影響。</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pitchFamily="18" charset="-120"/>
                <a:ea typeface="標楷體" pitchFamily="65" charset="-120"/>
                <a:cs typeface="Times New Roman" pitchFamily="18" charset="0"/>
              </a:rPr>
              <a:t>現行課程實施至今已超過</a:t>
            </a:r>
            <a:r>
              <a:rPr lang="en-US" altLang="zh-TW" dirty="0">
                <a:latin typeface="新細明體" pitchFamily="18" charset="-120"/>
                <a:ea typeface="標楷體" pitchFamily="65" charset="-120"/>
                <a:cs typeface="Times New Roman" pitchFamily="18" charset="0"/>
              </a:rPr>
              <a:t>10</a:t>
            </a:r>
            <a:r>
              <a:rPr lang="zh-TW" altLang="en-US" dirty="0">
                <a:latin typeface="新細明體" pitchFamily="18" charset="-120"/>
                <a:ea typeface="標楷體" pitchFamily="65" charset="-120"/>
                <a:cs typeface="Times New Roman" pitchFamily="18" charset="0"/>
              </a:rPr>
              <a:t>年，面對巨大的挑戰，以及因應十二年國教的銜接，是該做調整的時刻了。</a:t>
            </a:r>
            <a:endParaRPr lang="en-US" altLang="zh-TW" dirty="0">
              <a:latin typeface="新細明體" pitchFamily="18" charset="-120"/>
              <a:ea typeface="標楷體" pitchFamily="65" charset="-120"/>
              <a:cs typeface="Times New Roman" pitchFamily="18" charset="0"/>
            </a:endParaRPr>
          </a:p>
          <a:p>
            <a:pPr eaLnBrk="1" hangingPunct="1"/>
            <a:endParaRPr lang="zh-TW" altLang="en-US" dirty="0">
              <a:ea typeface="標楷體" pitchFamily="65" charset="-120"/>
              <a:cs typeface="Times New Roman" pitchFamily="18" charset="0"/>
            </a:endParaRPr>
          </a:p>
        </p:txBody>
      </p:sp>
      <p:sp>
        <p:nvSpPr>
          <p:cNvPr id="98308" name="投影片編號版面配置區 3"/>
          <p:cNvSpPr>
            <a:spLocks noGrp="1"/>
          </p:cNvSpPr>
          <p:nvPr>
            <p:ph type="sldNum" sz="quarter" idx="5"/>
          </p:nvPr>
        </p:nvSpPr>
        <p:spPr>
          <a:noFill/>
          <a:ln>
            <a:miter lim="800000"/>
            <a:headEnd/>
            <a:tailEnd/>
          </a:ln>
        </p:spPr>
        <p:txBody>
          <a:bodyPr/>
          <a:lstStyle/>
          <a:p>
            <a:fld id="{15012287-59C5-4D3A-8432-3AA327241C60}" type="slidenum">
              <a:rPr lang="zh-TW" altLang="en-US"/>
              <a:pPr/>
              <a:t>6</a:t>
            </a:fld>
            <a:endParaRPr lang="en-US" altLang="zh-TW"/>
          </a:p>
        </p:txBody>
      </p:sp>
    </p:spTree>
    <p:extLst>
      <p:ext uri="{BB962C8B-B14F-4D97-AF65-F5344CB8AC3E}">
        <p14:creationId xmlns:p14="http://schemas.microsoft.com/office/powerpoint/2010/main" val="79247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本頁重點應為民國</a:t>
            </a:r>
            <a:r>
              <a:rPr lang="en-US" altLang="zh-TW" dirty="0"/>
              <a:t>70</a:t>
            </a:r>
            <a:r>
              <a:rPr lang="zh-TW" altLang="en-US" dirty="0"/>
              <a:t>年時，新生兒人口還有</a:t>
            </a:r>
            <a:r>
              <a:rPr lang="en-US" altLang="zh-TW" dirty="0"/>
              <a:t>41.4</a:t>
            </a:r>
            <a:r>
              <a:rPr lang="zh-TW" altLang="en-US" dirty="0"/>
              <a:t>萬，但自</a:t>
            </a:r>
            <a:r>
              <a:rPr lang="en-US" altLang="zh-TW" dirty="0"/>
              <a:t>87</a:t>
            </a:r>
            <a:r>
              <a:rPr lang="zh-TW" altLang="en-US" dirty="0"/>
              <a:t>年之後就開始往下掉，於民國</a:t>
            </a:r>
            <a:r>
              <a:rPr lang="en-US" altLang="zh-TW" dirty="0"/>
              <a:t>99</a:t>
            </a:r>
            <a:r>
              <a:rPr lang="zh-TW" altLang="en-US" dirty="0"/>
              <a:t>年跌至最低的</a:t>
            </a:r>
            <a:r>
              <a:rPr lang="en-US" altLang="zh-TW" dirty="0"/>
              <a:t>16.7</a:t>
            </a:r>
            <a:r>
              <a:rPr lang="zh-TW" altLang="en-US" dirty="0"/>
              <a:t>萬，之後至</a:t>
            </a:r>
            <a:r>
              <a:rPr lang="en-US" altLang="zh-TW" dirty="0"/>
              <a:t>104</a:t>
            </a:r>
            <a:r>
              <a:rPr lang="zh-TW" altLang="en-US" dirty="0"/>
              <a:t>、</a:t>
            </a:r>
            <a:r>
              <a:rPr lang="en-US" altLang="zh-TW" dirty="0"/>
              <a:t>105</a:t>
            </a:r>
            <a:r>
              <a:rPr lang="zh-TW" altLang="en-US" dirty="0"/>
              <a:t>年則約在</a:t>
            </a:r>
            <a:r>
              <a:rPr lang="en-US" altLang="zh-TW" dirty="0"/>
              <a:t>20</a:t>
            </a:r>
            <a:r>
              <a:rPr lang="zh-TW" altLang="en-US" dirty="0"/>
              <a:t>萬上下。</a:t>
            </a:r>
            <a:endParaRPr lang="en-US" altLang="zh-TW" dirty="0"/>
          </a:p>
          <a:p>
            <a:pPr eaLnBrk="1" hangingPunct="1"/>
            <a:r>
              <a:rPr lang="zh-TW" altLang="en-US" dirty="0"/>
              <a:t>新生兒人口數再也無法晉升到</a:t>
            </a:r>
            <a:r>
              <a:rPr lang="en-US" altLang="zh-TW" dirty="0"/>
              <a:t>70</a:t>
            </a:r>
            <a:r>
              <a:rPr lang="zh-TW" altLang="en-US" dirty="0"/>
              <a:t>年的</a:t>
            </a:r>
            <a:r>
              <a:rPr lang="en-US" altLang="zh-TW" dirty="0"/>
              <a:t>40</a:t>
            </a:r>
            <a:r>
              <a:rPr lang="zh-TW" altLang="en-US" dirty="0"/>
              <a:t>幾萬，僅剩一半的新生兒人數，提醒少子女化的現象，以及更要照顧每一個孩子。</a:t>
            </a:r>
            <a:endParaRPr lang="en-US" altLang="zh-TW" dirty="0"/>
          </a:p>
          <a:p>
            <a:pPr eaLnBrk="1" hangingPunct="1"/>
            <a:r>
              <a:rPr lang="zh-TW" altLang="en-US" b="1" i="1" dirty="0"/>
              <a:t>本頁有動畫</a:t>
            </a:r>
            <a:r>
              <a:rPr lang="zh-TW" altLang="en-US" dirty="0"/>
              <a:t>，請於最後加重語氣，這些數據顯示：我們一定要成就每一個孩子。</a:t>
            </a:r>
            <a:endParaRPr lang="en-US" altLang="zh-TW" dirty="0"/>
          </a:p>
          <a:p>
            <a:pPr eaLnBrk="1" hangingPunct="1"/>
            <a:r>
              <a:rPr lang="zh-TW" altLang="en-US" dirty="0"/>
              <a:t>由數據說明面對社會變遷帶來的教育挑戰：</a:t>
            </a:r>
            <a:endParaRPr lang="en-US" altLang="zh-TW" dirty="0"/>
          </a:p>
          <a:p>
            <a:pPr eaLnBrk="1" hangingPunct="1"/>
            <a:r>
              <a:rPr lang="zh-TW" altLang="en-US" dirty="0"/>
              <a:t>少子化：</a:t>
            </a:r>
            <a:endParaRPr lang="en-US" altLang="zh-TW" dirty="0"/>
          </a:p>
          <a:p>
            <a:pPr eaLnBrk="1" hangingPunct="1"/>
            <a:r>
              <a:rPr lang="zh-TW" altLang="en-US" dirty="0"/>
              <a:t>出生率逐年下降，面對少子化的時代，</a:t>
            </a:r>
            <a:r>
              <a:rPr lang="zh-TW" altLang="en-US" dirty="0">
                <a:solidFill>
                  <a:srgbClr val="262626"/>
                </a:solidFill>
                <a:latin typeface="新細明體" pitchFamily="18" charset="-120"/>
              </a:rPr>
              <a:t>每個孩子應受到更好的學習照顧。</a:t>
            </a:r>
            <a:endParaRPr lang="en-US" altLang="zh-TW" dirty="0">
              <a:solidFill>
                <a:srgbClr val="262626"/>
              </a:solidFill>
              <a:latin typeface="新細明體" pitchFamily="18" charset="-120"/>
            </a:endParaRPr>
          </a:p>
          <a:p>
            <a:pPr eaLnBrk="1" hangingPunct="1"/>
            <a:r>
              <a:rPr lang="zh-TW" altLang="en-US" dirty="0">
                <a:solidFill>
                  <a:srgbClr val="262626"/>
                </a:solidFill>
                <a:latin typeface="新細明體" pitchFamily="18" charset="-120"/>
              </a:rPr>
              <a:t>所謂更好的照顧即是每個孩子需要接受適性、多元、更多彈性的學習。</a:t>
            </a:r>
          </a:p>
          <a:p>
            <a:pPr eaLnBrk="1" hangingPunct="1"/>
            <a:endParaRPr lang="zh-TW" altLang="en-US" dirty="0">
              <a:latin typeface="新細明體" pitchFamily="18" charset="-120"/>
            </a:endParaRPr>
          </a:p>
        </p:txBody>
      </p:sp>
      <p:sp>
        <p:nvSpPr>
          <p:cNvPr id="245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新細明體" pitchFamily="18" charset="-120"/>
              </a:defRPr>
            </a:lvl1pPr>
            <a:lvl2pPr marL="742950" indent="-285750">
              <a:spcBef>
                <a:spcPct val="30000"/>
              </a:spcBef>
              <a:defRPr kumimoji="1" sz="1200">
                <a:solidFill>
                  <a:schemeClr val="tx1"/>
                </a:solidFill>
                <a:latin typeface="Calibri" pitchFamily="34" charset="0"/>
                <a:ea typeface="新細明體" pitchFamily="18" charset="-120"/>
              </a:defRPr>
            </a:lvl2pPr>
            <a:lvl3pPr marL="1143000" indent="-228600">
              <a:spcBef>
                <a:spcPct val="30000"/>
              </a:spcBef>
              <a:defRPr kumimoji="1" sz="1200">
                <a:solidFill>
                  <a:schemeClr val="tx1"/>
                </a:solidFill>
                <a:latin typeface="Calibri" pitchFamily="34" charset="0"/>
                <a:ea typeface="新細明體" pitchFamily="18" charset="-120"/>
              </a:defRPr>
            </a:lvl3pPr>
            <a:lvl4pPr marL="1600200" indent="-228600">
              <a:spcBef>
                <a:spcPct val="30000"/>
              </a:spcBef>
              <a:defRPr kumimoji="1" sz="1200">
                <a:solidFill>
                  <a:schemeClr val="tx1"/>
                </a:solidFill>
                <a:latin typeface="Calibri" pitchFamily="34" charset="0"/>
                <a:ea typeface="新細明體" pitchFamily="18" charset="-120"/>
              </a:defRPr>
            </a:lvl4pPr>
            <a:lvl5pPr marL="2057400" indent="-22860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spcBef>
                <a:spcPct val="0"/>
              </a:spcBef>
            </a:pPr>
            <a:fld id="{1942E4B7-F99D-4375-A220-AD6AAC549149}" type="slidenum">
              <a:rPr kumimoji="0" lang="zh-TW" altLang="en-US"/>
              <a:pPr>
                <a:spcBef>
                  <a:spcPct val="0"/>
                </a:spcBef>
              </a:pPr>
              <a:t>7</a:t>
            </a:fld>
            <a:endParaRPr kumimoji="0" lang="en-US" altLang="zh-TW"/>
          </a:p>
        </p:txBody>
      </p:sp>
    </p:spTree>
    <p:extLst>
      <p:ext uri="{BB962C8B-B14F-4D97-AF65-F5344CB8AC3E}">
        <p14:creationId xmlns:p14="http://schemas.microsoft.com/office/powerpoint/2010/main" val="418336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1379"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a:t>
            </a:r>
            <a:r>
              <a:rPr lang="en-US" altLang="zh-TW" dirty="0"/>
              <a:t>2012PISA</a:t>
            </a:r>
            <a:r>
              <a:rPr lang="zh-TW" altLang="en-US" dirty="0"/>
              <a:t>成績表現變異，臺灣前後段學生差距是世界第一的。</a:t>
            </a:r>
            <a:endParaRPr lang="en-US" altLang="zh-TW" dirty="0"/>
          </a:p>
          <a:p>
            <a:pPr eaLnBrk="1" hangingPunct="1"/>
            <a:r>
              <a:rPr lang="zh-TW" altLang="en-US" dirty="0"/>
              <a:t>二</a:t>
            </a:r>
            <a:r>
              <a:rPr lang="zh-TW" altLang="en-US" dirty="0" smtClean="0"/>
              <a:t>、顯示</a:t>
            </a:r>
            <a:r>
              <a:rPr lang="zh-TW" altLang="en-US" dirty="0"/>
              <a:t>孩子的學習落差，必須加快腳步進行教育變革</a:t>
            </a:r>
            <a:endParaRPr lang="en-US" altLang="zh-TW" dirty="0"/>
          </a:p>
        </p:txBody>
      </p:sp>
      <p:sp>
        <p:nvSpPr>
          <p:cNvPr id="101380" name="投影片編號版面配置區 3"/>
          <p:cNvSpPr>
            <a:spLocks noGrp="1"/>
          </p:cNvSpPr>
          <p:nvPr>
            <p:ph type="sldNum" sz="quarter" idx="5"/>
          </p:nvPr>
        </p:nvSpPr>
        <p:spPr>
          <a:noFill/>
          <a:ln>
            <a:miter lim="800000"/>
            <a:headEnd/>
            <a:tailEnd/>
          </a:ln>
        </p:spPr>
        <p:txBody>
          <a:bodyPr/>
          <a:lstStyle/>
          <a:p>
            <a:fld id="{F6CB7D2F-806C-43C8-9A1D-A5F6906688BB}" type="slidenum">
              <a:rPr lang="zh-TW" altLang="en-US">
                <a:solidFill>
                  <a:srgbClr val="000000"/>
                </a:solidFill>
              </a:rPr>
              <a:pPr/>
              <a:t>8</a:t>
            </a:fld>
            <a:endParaRPr lang="en-US" altLang="zh-TW">
              <a:solidFill>
                <a:srgbClr val="000000"/>
              </a:solidFill>
            </a:endParaRPr>
          </a:p>
        </p:txBody>
      </p:sp>
    </p:spTree>
    <p:extLst>
      <p:ext uri="{BB962C8B-B14F-4D97-AF65-F5344CB8AC3E}">
        <p14:creationId xmlns:p14="http://schemas.microsoft.com/office/powerpoint/2010/main" val="287450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5448CA90-9AA0-4A7A-A6A5-42334BF331D1}" type="slidenum">
              <a:rPr lang="zh-TW" altLang="en-US"/>
              <a:pPr/>
              <a:t>‹#›</a:t>
            </a:fld>
            <a:endParaRPr lang="zh-TW" altLang="en-US"/>
          </a:p>
        </p:txBody>
      </p:sp>
    </p:spTree>
    <p:extLst>
      <p:ext uri="{BB962C8B-B14F-4D97-AF65-F5344CB8AC3E}">
        <p14:creationId xmlns:p14="http://schemas.microsoft.com/office/powerpoint/2010/main" val="291142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57052C3F-88EF-4B69-AFEC-61D2C9F3B07C}" type="slidenum">
              <a:rPr lang="zh-TW" altLang="en-US"/>
              <a:pPr/>
              <a:t>‹#›</a:t>
            </a:fld>
            <a:endParaRPr lang="zh-TW" altLang="en-US"/>
          </a:p>
        </p:txBody>
      </p:sp>
    </p:spTree>
    <p:extLst>
      <p:ext uri="{BB962C8B-B14F-4D97-AF65-F5344CB8AC3E}">
        <p14:creationId xmlns:p14="http://schemas.microsoft.com/office/powerpoint/2010/main" val="314974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33035915-7841-413E-9BD6-C90F3CCE966F}" type="slidenum">
              <a:rPr lang="zh-TW" altLang="en-US"/>
              <a:pPr/>
              <a:t>‹#›</a:t>
            </a:fld>
            <a:endParaRPr lang="zh-TW" altLang="en-US"/>
          </a:p>
        </p:txBody>
      </p:sp>
    </p:spTree>
    <p:extLst>
      <p:ext uri="{BB962C8B-B14F-4D97-AF65-F5344CB8AC3E}">
        <p14:creationId xmlns:p14="http://schemas.microsoft.com/office/powerpoint/2010/main" val="249487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44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微軟正黑體" pitchFamily="34" charset="-120"/>
                <a:ea typeface="微軟正黑體" pitchFamily="34" charset="-120"/>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Shape 51"/>
          <p:cNvSpPr txBox="1">
            <a:spLocks noGrp="1"/>
          </p:cNvSpPr>
          <p:nvPr>
            <p:ph type="sldNum" idx="10"/>
          </p:nvPr>
        </p:nvSpPr>
        <p:spPr>
          <a:xfrm>
            <a:off x="8472488" y="6218238"/>
            <a:ext cx="549275" cy="523875"/>
          </a:xfrm>
        </p:spPr>
        <p:txBody>
          <a:bodyPr lIns="91425" tIns="91425" rIns="91425" bIns="91425">
            <a:noAutofit/>
          </a:bodyPr>
          <a:lstStyle>
            <a:lvl1pPr>
              <a:buClr>
                <a:srgbClr val="888888"/>
              </a:buClr>
              <a:buSzPct val="25000"/>
              <a:buFont typeface="Calibri" pitchFamily="34" charset="0"/>
              <a:buNone/>
              <a:defRPr>
                <a:solidFill>
                  <a:srgbClr val="888888"/>
                </a:solidFill>
                <a:latin typeface="Calibri" pitchFamily="34" charset="0"/>
                <a:sym typeface="Calibri" pitchFamily="34" charset="0"/>
              </a:defRPr>
            </a:lvl1pPr>
          </a:lstStyle>
          <a:p>
            <a:fld id="{1AEC728D-803D-49F2-8EBC-F9E681C305F7}" type="slidenum">
              <a:rPr lang="en-US" altLang="zh-TW"/>
              <a:pPr/>
              <a:t>‹#›</a:t>
            </a:fld>
            <a:endParaRPr lang="en-US" altLang="zh-TW"/>
          </a:p>
        </p:txBody>
      </p:sp>
    </p:spTree>
    <p:extLst>
      <p:ext uri="{BB962C8B-B14F-4D97-AF65-F5344CB8AC3E}">
        <p14:creationId xmlns:p14="http://schemas.microsoft.com/office/powerpoint/2010/main" val="1762846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39025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877719EC-D75B-4B17-9C97-C8B9AFC69699}" type="slidenum">
              <a:rPr lang="zh-TW" altLang="en-US"/>
              <a:pPr/>
              <a:t>‹#›</a:t>
            </a:fld>
            <a:endParaRPr lang="zh-TW" altLang="en-US"/>
          </a:p>
        </p:txBody>
      </p:sp>
    </p:spTree>
    <p:extLst>
      <p:ext uri="{BB962C8B-B14F-4D97-AF65-F5344CB8AC3E}">
        <p14:creationId xmlns:p14="http://schemas.microsoft.com/office/powerpoint/2010/main" val="51837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微軟正黑體" pitchFamily="34" charset="-120"/>
                <a:ea typeface="微軟正黑體" pitchFamily="34" charset="-120"/>
              </a:defRPr>
            </a:lvl1pPr>
          </a:lstStyle>
          <a:p>
            <a:r>
              <a:rPr lang="zh-TW" altLang="en-US" dirty="0"/>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0DC43126-EA51-42B3-B6D8-E17F47B59943}" type="slidenum">
              <a:rPr lang="zh-TW" altLang="en-US"/>
              <a:pPr/>
              <a:t>‹#›</a:t>
            </a:fld>
            <a:endParaRPr lang="zh-TW" altLang="en-US"/>
          </a:p>
        </p:txBody>
      </p:sp>
    </p:spTree>
    <p:extLst>
      <p:ext uri="{BB962C8B-B14F-4D97-AF65-F5344CB8AC3E}">
        <p14:creationId xmlns:p14="http://schemas.microsoft.com/office/powerpoint/2010/main" val="35731706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0093E89E-4797-4916-81E5-F4A83A023AF3}" type="slidenum">
              <a:rPr lang="zh-TW" altLang="en-US"/>
              <a:pPr/>
              <a:t>‹#›</a:t>
            </a:fld>
            <a:endParaRPr lang="zh-TW" altLang="en-US"/>
          </a:p>
        </p:txBody>
      </p:sp>
    </p:spTree>
    <p:extLst>
      <p:ext uri="{BB962C8B-B14F-4D97-AF65-F5344CB8AC3E}">
        <p14:creationId xmlns:p14="http://schemas.microsoft.com/office/powerpoint/2010/main" val="411775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C8B1FC36-A9F5-4680-AF16-87A00A258836}" type="slidenum">
              <a:rPr lang="zh-TW" altLang="en-US"/>
              <a:pPr/>
              <a:t>‹#›</a:t>
            </a:fld>
            <a:endParaRPr lang="zh-TW" altLang="en-US"/>
          </a:p>
        </p:txBody>
      </p:sp>
    </p:spTree>
    <p:extLst>
      <p:ext uri="{BB962C8B-B14F-4D97-AF65-F5344CB8AC3E}">
        <p14:creationId xmlns:p14="http://schemas.microsoft.com/office/powerpoint/2010/main" val="355128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fld id="{DB2C7FFA-2F16-45F2-958E-C3F0771A81A5}" type="slidenum">
              <a:rPr lang="zh-TW" altLang="en-US"/>
              <a:pPr/>
              <a:t>‹#›</a:t>
            </a:fld>
            <a:endParaRPr lang="zh-TW" altLang="en-US"/>
          </a:p>
        </p:txBody>
      </p:sp>
    </p:spTree>
    <p:extLst>
      <p:ext uri="{BB962C8B-B14F-4D97-AF65-F5344CB8AC3E}">
        <p14:creationId xmlns:p14="http://schemas.microsoft.com/office/powerpoint/2010/main" val="100361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7D182796-0936-4FEA-B428-AC2FE5485436}" type="slidenum">
              <a:rPr lang="zh-TW" altLang="en-US"/>
              <a:pPr/>
              <a:t>‹#›</a:t>
            </a:fld>
            <a:endParaRPr lang="zh-TW" altLang="en-US"/>
          </a:p>
        </p:txBody>
      </p:sp>
    </p:spTree>
    <p:extLst>
      <p:ext uri="{BB962C8B-B14F-4D97-AF65-F5344CB8AC3E}">
        <p14:creationId xmlns:p14="http://schemas.microsoft.com/office/powerpoint/2010/main" val="354017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822BABA8-0F22-4166-A283-27FDA4098906}" type="slidenum">
              <a:rPr lang="zh-TW" altLang="en-US"/>
              <a:pPr/>
              <a:t>‹#›</a:t>
            </a:fld>
            <a:endParaRPr lang="zh-TW" altLang="en-US"/>
          </a:p>
        </p:txBody>
      </p:sp>
    </p:spTree>
    <p:extLst>
      <p:ext uri="{BB962C8B-B14F-4D97-AF65-F5344CB8AC3E}">
        <p14:creationId xmlns:p14="http://schemas.microsoft.com/office/powerpoint/2010/main" val="88258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A3C3BA50-2581-4F37-A810-928673936688}" type="slidenum">
              <a:rPr lang="zh-TW" altLang="en-US"/>
              <a:pPr/>
              <a:t>‹#›</a:t>
            </a:fld>
            <a:endParaRPr lang="zh-TW" altLang="en-US"/>
          </a:p>
        </p:txBody>
      </p:sp>
    </p:spTree>
    <p:extLst>
      <p:ext uri="{BB962C8B-B14F-4D97-AF65-F5344CB8AC3E}">
        <p14:creationId xmlns:p14="http://schemas.microsoft.com/office/powerpoint/2010/main" val="46414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AEAF5B3-7F16-4588-A235-801927F1B983}"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hdr="0" ftr="0" dt="0"/>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naer.edu.tw/bin/home.php"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http://12cur.naer.edu.tw/" TargetMode="External"/><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cirn.moe.edu.tw/Facet/Home/index.aspx?HtmlName=Home&amp;ToUrl=" TargetMode="External"/><Relationship Id="rId4" Type="http://schemas.openxmlformats.org/officeDocument/2006/relationships/hyperlink" Target="https://www.google.com.tw/url?sa=t&amp;rct=j&amp;q=&amp;esrc=s&amp;source=web&amp;cd=1&amp;cad=rja&amp;uact=8&amp;ved=0ahUKEwi_6Jzn5enVAhVHvrwKHauXCKMQFgglMAA&amp;url=http://cirn.moe.edu.tw/&amp;usg=AFQjCNHXFfqAph_juunQz9SGt_NSofEAQQ"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7.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aer.edu.tw/files/15-1000-8438,c1179-1.php?Lang=zh-tw"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12cur.naer.edu.tw/"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package" Target="../embeddings/Microsoft_Word___1.docx"/></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package" Target="../embeddings/Microsoft_Word___2.docx"/></Relationships>
</file>

<file path=ppt/slides/_rels/slide66.xml.rels><?xml version="1.0" encoding="UTF-8" standalone="yes"?>
<Relationships xmlns="http://schemas.openxmlformats.org/package/2006/relationships"><Relationship Id="rId2" Type="http://schemas.openxmlformats.org/officeDocument/2006/relationships/hyperlink" Target="http://12cur.naer.edu.tw/"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49.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mground.png"/>
          <p:cNvPicPr>
            <a:picLocks noChangeAspect="1"/>
          </p:cNvPicPr>
          <p:nvPr/>
        </p:nvPicPr>
        <p:blipFill>
          <a:blip r:embed="rId3"/>
          <a:stretch>
            <a:fillRect/>
          </a:stretch>
        </p:blipFill>
        <p:spPr>
          <a:xfrm>
            <a:off x="0" y="0"/>
            <a:ext cx="9144000" cy="6858000"/>
          </a:xfrm>
          <a:prstGeom prst="rect">
            <a:avLst/>
          </a:prstGeom>
        </p:spPr>
      </p:pic>
      <p:sp>
        <p:nvSpPr>
          <p:cNvPr id="8" name="矩形 7"/>
          <p:cNvSpPr/>
          <p:nvPr/>
        </p:nvSpPr>
        <p:spPr>
          <a:xfrm>
            <a:off x="395536" y="1214422"/>
            <a:ext cx="8280920" cy="1569660"/>
          </a:xfrm>
          <a:prstGeom prst="rect">
            <a:avLst/>
          </a:prstGeom>
          <a:noFill/>
        </p:spPr>
        <p:txBody>
          <a:bodyPr wrap="square" lIns="91440" tIns="45720" rIns="91440" bIns="45720">
            <a:spAutoFit/>
          </a:bodyPr>
          <a:lstStyle/>
          <a:p>
            <a:pPr algn="ct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十二年國民基本教育課程綱</a:t>
            </a:r>
            <a:r>
              <a:rPr lang="zh-TW" altLang="en-US" sz="4800" b="1" dirty="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要</a:t>
            </a: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 </a:t>
            </a:r>
            <a:r>
              <a:rPr lang="en-US" altLang="zh-TW"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
            </a:r>
            <a:br>
              <a:rPr lang="en-US" altLang="zh-TW"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br>
            <a:r>
              <a:rPr lang="zh-TW" altLang="en-US" sz="4800" b="1" dirty="0" smtClean="0">
                <a:ln w="1905">
                  <a:solidFill>
                    <a:schemeClr val="accent1"/>
                  </a:solidFill>
                </a:ln>
                <a:solidFill>
                  <a:srgbClr val="3333CC"/>
                </a:solidFill>
                <a:effectLst>
                  <a:innerShdw blurRad="69850" dist="43180" dir="5400000">
                    <a:srgbClr val="000000">
                      <a:alpha val="65000"/>
                    </a:srgbClr>
                  </a:innerShdw>
                </a:effectLst>
                <a:latin typeface="微軟正黑體" pitchFamily="34" charset="-120"/>
                <a:ea typeface="微軟正黑體" pitchFamily="34" charset="-120"/>
              </a:rPr>
              <a:t>總綱宣講</a:t>
            </a:r>
            <a:endParaRPr lang="zh-TW" altLang="en-US" sz="4800" b="1" dirty="0">
              <a:ln w="1905">
                <a:solidFill>
                  <a:schemeClr val="accent1"/>
                </a:solidFill>
              </a:ln>
              <a:solidFill>
                <a:srgbClr val="3333CC"/>
              </a:solidFill>
              <a:effectLst>
                <a:innerShdw blurRad="69850" dist="43180" dir="5400000">
                  <a:srgbClr val="000000">
                    <a:alpha val="65000"/>
                  </a:srgbClr>
                </a:innerShdw>
              </a:effectLst>
            </a:endParaRPr>
          </a:p>
        </p:txBody>
      </p:sp>
      <p:sp>
        <p:nvSpPr>
          <p:cNvPr id="9" name="矩形 8"/>
          <p:cNvSpPr/>
          <p:nvPr/>
        </p:nvSpPr>
        <p:spPr>
          <a:xfrm>
            <a:off x="1214414" y="2928934"/>
            <a:ext cx="6429420" cy="52322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rPr>
              <a:t>（</a:t>
            </a: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國民中小學階段公播版</a:t>
            </a:r>
            <a:r>
              <a:rPr lang="en-US" altLang="zh-TW"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a:t>
            </a:r>
            <a:r>
              <a:rPr lang="zh-TW" altLang="en-US" sz="2800" b="1" spc="150" dirty="0" smtClean="0">
                <a:ln w="11430"/>
                <a:solidFill>
                  <a:srgbClr val="FF0066"/>
                </a:solidFill>
                <a:effectLst>
                  <a:outerShdw blurRad="25400" algn="tl" rotWithShape="0">
                    <a:srgbClr val="000000">
                      <a:alpha val="43000"/>
                    </a:srgbClr>
                  </a:outerShdw>
                </a:effectLst>
                <a:latin typeface="微軟正黑體" pitchFamily="34" charset="-120"/>
                <a:ea typeface="微軟正黑體" pitchFamily="34" charset="-120"/>
                <a:cs typeface="Arial" pitchFamily="34" charset="0"/>
              </a:rPr>
              <a:t>完整篇）</a:t>
            </a:r>
            <a:endParaRPr lang="zh-TW" altLang="en-US" sz="2800" b="1" spc="150" dirty="0">
              <a:ln w="11430"/>
              <a:solidFill>
                <a:srgbClr val="FF0066"/>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52176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eforum-assets-production.s3-eu-west-1.amazonaws.com/editor/bD4ikTLC2_fTr1843WCwYsZFbkCs-VwJBAQu2COD1rE.png"/>
          <p:cNvPicPr>
            <a:picLocks noGrp="1" noChangeAspect="1" noChangeArrowheads="1"/>
          </p:cNvPicPr>
          <p:nvPr>
            <p:ph idx="1"/>
          </p:nvPr>
        </p:nvPicPr>
        <p:blipFill>
          <a:blip r:embed="rId3" cstate="print"/>
          <a:srcRect/>
          <a:stretch>
            <a:fillRect/>
          </a:stretch>
        </p:blipFill>
        <p:spPr>
          <a:xfrm>
            <a:off x="395536" y="2276872"/>
            <a:ext cx="3887787" cy="3290888"/>
          </a:xfrm>
          <a:effectLst>
            <a:outerShdw blurRad="190500" algn="tl" rotWithShape="0">
              <a:srgbClr val="000000">
                <a:alpha val="70000"/>
              </a:srgbClr>
            </a:outerShdw>
          </a:effectLst>
        </p:spPr>
      </p:pic>
      <p:sp>
        <p:nvSpPr>
          <p:cNvPr id="16388"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244456FF-84E9-4855-824F-5260124908D6}" type="slidenum">
              <a:rPr kumimoji="0" lang="zh-TW" altLang="en-US" sz="1200">
                <a:solidFill>
                  <a:srgbClr val="898989"/>
                </a:solidFill>
                <a:latin typeface="Calibri" pitchFamily="34" charset="0"/>
              </a:rPr>
              <a:pPr algn="r" eaLnBrk="1" hangingPunct="1"/>
              <a:t>9</a:t>
            </a:fld>
            <a:endParaRPr kumimoji="0" lang="zh-TW" altLang="en-US" sz="1200">
              <a:solidFill>
                <a:srgbClr val="898989"/>
              </a:solidFill>
              <a:latin typeface="Calibri" pitchFamily="34" charset="0"/>
            </a:endParaRPr>
          </a:p>
        </p:txBody>
      </p:sp>
      <p:sp>
        <p:nvSpPr>
          <p:cNvPr id="16389" name="文字方塊 6"/>
          <p:cNvSpPr txBox="1">
            <a:spLocks noChangeArrowheads="1"/>
          </p:cNvSpPr>
          <p:nvPr/>
        </p:nvSpPr>
        <p:spPr bwMode="auto">
          <a:xfrm>
            <a:off x="0" y="6396038"/>
            <a:ext cx="4932040" cy="461962"/>
          </a:xfrm>
          <a:prstGeom prst="rect">
            <a:avLst/>
          </a:prstGeom>
          <a:noFill/>
          <a:ln w="9525">
            <a:noFill/>
            <a:miter lim="800000"/>
            <a:headEnd/>
            <a:tailEnd/>
          </a:ln>
        </p:spPr>
        <p:txBody>
          <a:bodyPr wrap="square">
            <a:spAutoFit/>
          </a:bodyPr>
          <a:lstStyle/>
          <a:p>
            <a:pPr eaLnBrk="1" hangingPunct="1"/>
            <a:r>
              <a:rPr lang="zh-TW" altLang="en-US" sz="1200" b="1" dirty="0">
                <a:latin typeface="標楷體" pitchFamily="65" charset="-120"/>
                <a:ea typeface="標楷體" pitchFamily="65" charset="-120"/>
              </a:rPr>
              <a:t>資料來源：</a:t>
            </a:r>
            <a:r>
              <a:rPr lang="en-US" altLang="zh-TW" sz="1200" b="1" dirty="0">
                <a:latin typeface="標楷體" pitchFamily="65" charset="-120"/>
                <a:ea typeface="標楷體" pitchFamily="65" charset="-120"/>
              </a:rPr>
              <a:t>http://www.weforum.org/agenda/2016/01/the-10-skills-you-need-to-thrive-in-the-fourth-industrial-revolution</a:t>
            </a:r>
            <a:endParaRPr lang="zh-TW" altLang="en-US" sz="1200" b="1" dirty="0">
              <a:latin typeface="標楷體" pitchFamily="65" charset="-120"/>
              <a:ea typeface="標楷體" pitchFamily="65" charset="-120"/>
            </a:endParaRPr>
          </a:p>
        </p:txBody>
      </p:sp>
      <p:sp>
        <p:nvSpPr>
          <p:cNvPr id="16390" name="矩形 6"/>
          <p:cNvSpPr>
            <a:spLocks noChangeArrowheads="1"/>
          </p:cNvSpPr>
          <p:nvPr/>
        </p:nvSpPr>
        <p:spPr bwMode="auto">
          <a:xfrm>
            <a:off x="4751348" y="2236751"/>
            <a:ext cx="3959225" cy="3939540"/>
          </a:xfrm>
          <a:prstGeom prst="rect">
            <a:avLst/>
          </a:prstGeom>
          <a:solidFill>
            <a:schemeClr val="accent6">
              <a:lumMod val="40000"/>
              <a:lumOff val="60000"/>
            </a:schemeClr>
          </a:solidFill>
          <a:ln w="38100">
            <a:solidFill>
              <a:srgbClr val="FF0000"/>
            </a:solidFill>
            <a:miter lim="800000"/>
            <a:headEnd/>
            <a:tailEnd/>
          </a:ln>
        </p:spPr>
        <p:txBody>
          <a:bodyPr wrap="square">
            <a:spAutoFit/>
          </a:bodyPr>
          <a:lstStyle/>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複雜問題解決</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批判式思考</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創新</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人際經營</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協同合作</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情緒智力</a:t>
            </a:r>
            <a:r>
              <a:rPr lang="en-US" altLang="zh-TW" sz="2800" b="1" dirty="0">
                <a:latin typeface="Times New Roman" panose="02020603050405020304" pitchFamily="18" charset="0"/>
                <a:ea typeface="微軟正黑體" pitchFamily="34" charset="-120"/>
                <a:cs typeface="Times New Roman" panose="02020603050405020304" pitchFamily="18" charset="0"/>
              </a:rPr>
              <a:t>EI</a:t>
            </a: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判斷與決策</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服務導向思維</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協商</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latin typeface="Times New Roman" panose="02020603050405020304" pitchFamily="18" charset="0"/>
                <a:ea typeface="微軟正黑體" pitchFamily="34" charset="-120"/>
                <a:cs typeface="Times New Roman" panose="02020603050405020304" pitchFamily="18" charset="0"/>
              </a:rPr>
              <a:t>認知靈活性</a:t>
            </a:r>
            <a:endParaRPr lang="en-US" altLang="zh-TW" sz="2800" b="1" dirty="0">
              <a:latin typeface="Times New Roman" panose="02020603050405020304" pitchFamily="18" charset="0"/>
              <a:ea typeface="微軟正黑體" pitchFamily="34" charset="-120"/>
              <a:cs typeface="Times New Roman" panose="02020603050405020304" pitchFamily="18" charset="0"/>
            </a:endParaRPr>
          </a:p>
        </p:txBody>
      </p:sp>
      <p:sp>
        <p:nvSpPr>
          <p:cNvPr id="11" name="矩形 10"/>
          <p:cNvSpPr/>
          <p:nvPr/>
        </p:nvSpPr>
        <p:spPr>
          <a:xfrm>
            <a:off x="107504" y="1414517"/>
            <a:ext cx="8136904"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1422400" eaLnBrk="1" hangingPunct="1">
              <a:spcAft>
                <a:spcPct val="35000"/>
              </a:spcAft>
              <a:defRPr/>
            </a:pPr>
            <a:r>
              <a:rPr lang="zh-TW" altLang="en-US" sz="3600" b="1" dirty="0">
                <a:solidFill>
                  <a:schemeClr val="tx1"/>
                </a:solidFill>
                <a:latin typeface="微軟正黑體" pitchFamily="34" charset="-120"/>
                <a:ea typeface="微軟正黑體" pitchFamily="34" charset="-120"/>
              </a:rPr>
              <a:t>預測未來面對工業</a:t>
            </a:r>
            <a:r>
              <a:rPr lang="en-US" altLang="zh-TW" sz="3600" b="1" dirty="0">
                <a:solidFill>
                  <a:schemeClr val="tx1"/>
                </a:solidFill>
                <a:latin typeface="微軟正黑體" pitchFamily="34" charset="-120"/>
                <a:ea typeface="微軟正黑體" pitchFamily="34" charset="-120"/>
              </a:rPr>
              <a:t>4.0</a:t>
            </a:r>
            <a:r>
              <a:rPr lang="zh-TW" altLang="en-US" sz="3600" b="1" dirty="0">
                <a:solidFill>
                  <a:schemeClr val="tx1"/>
                </a:solidFill>
                <a:latin typeface="微軟正黑體" pitchFamily="34" charset="-120"/>
                <a:ea typeface="微軟正黑體" pitchFamily="34" charset="-120"/>
              </a:rPr>
              <a:t>，所需要的能力</a:t>
            </a:r>
          </a:p>
        </p:txBody>
      </p:sp>
      <p:sp>
        <p:nvSpPr>
          <p:cNvPr id="13" name="矩形 12"/>
          <p:cNvSpPr/>
          <p:nvPr/>
        </p:nvSpPr>
        <p:spPr>
          <a:xfrm>
            <a:off x="395536" y="694437"/>
            <a:ext cx="6696744" cy="646331"/>
          </a:xfrm>
          <a:prstGeom prst="rect">
            <a:avLst/>
          </a:prstGeom>
          <a:solidFill>
            <a:srgbClr val="9E0000"/>
          </a:solidFill>
        </p:spPr>
        <p:txBody>
          <a:bodyPr wrap="square">
            <a:spAutoFit/>
          </a:bodyPr>
          <a:lstStyle/>
          <a:p>
            <a:pPr algn="just" defTabSz="1422400" eaLnBrk="1" hangingPunct="1">
              <a:spcAft>
                <a:spcPts val="0"/>
              </a:spcAft>
              <a:defRPr/>
            </a:pPr>
            <a:r>
              <a:rPr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課程教學需要幫助學生面對未來</a:t>
            </a:r>
            <a:endParaRPr lang="zh-TW" altLang="en-US" sz="3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val="38902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89"/>
                                        </p:tgtEl>
                                        <p:attrNameLst>
                                          <p:attrName>style.visibility</p:attrName>
                                        </p:attrNameLst>
                                      </p:cBhvr>
                                      <p:to>
                                        <p:strVal val="visible"/>
                                      </p:to>
                                    </p:set>
                                    <p:animEffect transition="in" filter="fade">
                                      <p:cBhvr>
                                        <p:cTn id="23"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animBg="1"/>
      <p:bldP spid="11"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投影片編號版面配置區 3"/>
          <p:cNvSpPr>
            <a:spLocks noGrp="1"/>
          </p:cNvSpPr>
          <p:nvPr>
            <p:ph type="sldNum" sz="quarter" idx="12"/>
          </p:nvPr>
        </p:nvSpPr>
        <p:spPr bwMode="auto">
          <a:noFill/>
          <a:ln>
            <a:miter lim="800000"/>
            <a:headEnd/>
            <a:tailEnd/>
          </a:ln>
        </p:spPr>
        <p:txBody>
          <a:bodyPr/>
          <a:lstStyle/>
          <a:p>
            <a:fld id="{E1BD8648-62E0-4A40-89ED-50685015A129}" type="slidenum">
              <a:rPr lang="zh-TW" altLang="en-US"/>
              <a:pPr/>
              <a:t>10</a:t>
            </a:fld>
            <a:endParaRPr lang="en-US" altLang="zh-TW"/>
          </a:p>
        </p:txBody>
      </p:sp>
      <p:sp>
        <p:nvSpPr>
          <p:cNvPr id="17412" name="文字方塊 6"/>
          <p:cNvSpPr txBox="1">
            <a:spLocks noChangeArrowheads="1"/>
          </p:cNvSpPr>
          <p:nvPr/>
        </p:nvSpPr>
        <p:spPr bwMode="auto">
          <a:xfrm>
            <a:off x="3023320" y="6381328"/>
            <a:ext cx="6120680" cy="276999"/>
          </a:xfrm>
          <a:prstGeom prst="rect">
            <a:avLst/>
          </a:prstGeom>
          <a:noFill/>
          <a:ln w="9525">
            <a:noFill/>
            <a:miter lim="800000"/>
            <a:headEnd/>
            <a:tailEnd/>
          </a:ln>
        </p:spPr>
        <p:txBody>
          <a:bodyPr wrap="square">
            <a:spAutoFit/>
          </a:bodyPr>
          <a:lstStyle/>
          <a:p>
            <a:pPr algn="ctr" eaLnBrk="1" hangingPunct="1"/>
            <a:r>
              <a:rPr lang="zh-TW" altLang="en-US" sz="1200" b="1" dirty="0">
                <a:latin typeface="標楷體" pitchFamily="65" charset="-120"/>
                <a:ea typeface="標楷體" pitchFamily="65" charset="-120"/>
              </a:rPr>
              <a:t>圖片來源：十二年國民基本教育</a:t>
            </a:r>
            <a:r>
              <a:rPr lang="en-US" altLang="zh-TW" sz="1200" b="1" dirty="0">
                <a:latin typeface="標楷體" pitchFamily="65" charset="-120"/>
                <a:ea typeface="標楷體" pitchFamily="65" charset="-120"/>
              </a:rPr>
              <a:t>http://12basic.edu.tw/temp/brochure2.pdf</a:t>
            </a:r>
            <a:endParaRPr lang="zh-TW" altLang="en-US" sz="1200" b="1" dirty="0">
              <a:latin typeface="標楷體" pitchFamily="65" charset="-120"/>
              <a:ea typeface="標楷體" pitchFamily="65" charset="-120"/>
            </a:endParaRPr>
          </a:p>
        </p:txBody>
      </p:sp>
      <p:pic>
        <p:nvPicPr>
          <p:cNvPr id="8" name="Picture 3"/>
          <p:cNvPicPr>
            <a:picLocks noGrp="1" noChangeAspect="1" noChangeArrowheads="1"/>
          </p:cNvPicPr>
          <p:nvPr>
            <p:ph idx="1"/>
          </p:nvPr>
        </p:nvPicPr>
        <p:blipFill>
          <a:blip r:embed="rId3" cstate="screen"/>
          <a:srcRect/>
          <a:stretch>
            <a:fillRect/>
          </a:stretch>
        </p:blipFill>
        <p:spPr>
          <a:xfrm>
            <a:off x="2627784" y="1413654"/>
            <a:ext cx="4032448" cy="4040233"/>
          </a:xfrm>
          <a:prstGeom prst="ellipse">
            <a:avLst/>
          </a:prstGeom>
          <a:ln w="19050">
            <a:solidFill>
              <a:schemeClr val="bg1">
                <a:lumMod val="65000"/>
              </a:schemeClr>
            </a:solidFill>
          </a:ln>
        </p:spPr>
      </p:pic>
      <p:sp>
        <p:nvSpPr>
          <p:cNvPr id="9" name="矩形 8"/>
          <p:cNvSpPr/>
          <p:nvPr/>
        </p:nvSpPr>
        <p:spPr>
          <a:xfrm>
            <a:off x="-360548" y="693520"/>
            <a:ext cx="9721080" cy="615553"/>
          </a:xfrm>
          <a:prstGeom prst="rect">
            <a:avLst/>
          </a:prstGeom>
        </p:spPr>
        <p:txBody>
          <a:bodyPr wrap="square">
            <a:spAutoFit/>
          </a:bodyPr>
          <a:lstStyle/>
          <a:p>
            <a:pPr algn="ctr" defTabSz="1422400" eaLnBrk="1" hangingPunct="1">
              <a:spcAft>
                <a:spcPct val="35000"/>
              </a:spcAft>
              <a:defRPr/>
            </a:pPr>
            <a:r>
              <a:rPr lang="zh-TW" altLang="en-US" sz="3400" b="1" dirty="0">
                <a:latin typeface="微軟正黑體" pitchFamily="34" charset="-120"/>
                <a:ea typeface="微軟正黑體" pitchFamily="34" charset="-120"/>
              </a:rPr>
              <a:t>透過十二年國教的契機</a:t>
            </a:r>
            <a:r>
              <a:rPr lang="zh-TW" altLang="en-US" sz="3400" b="1" dirty="0" smtClean="0">
                <a:latin typeface="微軟正黑體" pitchFamily="34" charset="-120"/>
                <a:ea typeface="微軟正黑體" pitchFamily="34" charset="-120"/>
              </a:rPr>
              <a:t>，落實</a:t>
            </a:r>
            <a:r>
              <a:rPr lang="zh-TW" altLang="en-US" sz="3400" b="1" dirty="0">
                <a:latin typeface="微軟正黑體" pitchFamily="34" charset="-120"/>
                <a:ea typeface="微軟正黑體" pitchFamily="34" charset="-120"/>
              </a:rPr>
              <a:t>課程連貫及統整</a:t>
            </a:r>
          </a:p>
        </p:txBody>
      </p:sp>
      <p:sp>
        <p:nvSpPr>
          <p:cNvPr id="10" name="矩形 2"/>
          <p:cNvSpPr>
            <a:spLocks noChangeArrowheads="1"/>
          </p:cNvSpPr>
          <p:nvPr/>
        </p:nvSpPr>
        <p:spPr bwMode="auto">
          <a:xfrm>
            <a:off x="899592" y="5645599"/>
            <a:ext cx="7488832" cy="646331"/>
          </a:xfrm>
          <a:prstGeom prst="rect">
            <a:avLst/>
          </a:prstGeom>
          <a:solidFill>
            <a:schemeClr val="accent6">
              <a:lumMod val="50000"/>
            </a:schemeClr>
          </a:solidFill>
          <a:ln w="9525">
            <a:solidFill>
              <a:schemeClr val="accent2">
                <a:lumMod val="60000"/>
                <a:lumOff val="40000"/>
              </a:schemeClr>
            </a:solidFill>
            <a:miter lim="800000"/>
            <a:headEnd/>
            <a:tailEnd/>
          </a:ln>
          <a:effectLst>
            <a:outerShdw blurRad="50800" dist="38100" dir="16200000" rotWithShape="0">
              <a:prstClr val="black">
                <a:alpha val="40000"/>
              </a:prstClr>
            </a:outerShdw>
          </a:effectLst>
        </p:spPr>
        <p:txBody>
          <a:bodyPr wrap="square">
            <a:spAutoFit/>
          </a:bodyPr>
          <a:lstStyle/>
          <a:p>
            <a:pPr algn="ctr" eaLnBrk="1" hangingPunct="1"/>
            <a:r>
              <a:rPr lang="zh-TW" altLang="en-US" sz="3600" b="1" dirty="0" smtClean="0">
                <a:solidFill>
                  <a:schemeClr val="bg1"/>
                </a:solidFill>
                <a:latin typeface="Times New Roman" pitchFamily="18" charset="0"/>
                <a:ea typeface="標楷體" pitchFamily="65" charset="-120"/>
                <a:cs typeface="Times New Roman" pitchFamily="18" charset="0"/>
              </a:rPr>
              <a:t>新課綱延續並落實十二年國教政策</a:t>
            </a:r>
            <a:endParaRPr lang="zh-TW" altLang="en-US" sz="3600" b="1" dirty="0">
              <a:solidFill>
                <a:schemeClr val="bg1"/>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66812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p:cNvGrpSpPr/>
          <p:nvPr/>
        </p:nvGrpSpPr>
        <p:grpSpPr>
          <a:xfrm>
            <a:off x="323528" y="980728"/>
            <a:ext cx="8604299" cy="5429597"/>
            <a:chOff x="323528" y="980728"/>
            <a:chExt cx="8604299" cy="5429597"/>
          </a:xfrm>
        </p:grpSpPr>
        <p:sp>
          <p:nvSpPr>
            <p:cNvPr id="18444" name="文字方塊 8"/>
            <p:cNvSpPr txBox="1">
              <a:spLocks noChangeArrowheads="1"/>
            </p:cNvSpPr>
            <p:nvPr/>
          </p:nvSpPr>
          <p:spPr bwMode="auto">
            <a:xfrm>
              <a:off x="3203575" y="5948765"/>
              <a:ext cx="2448250" cy="461560"/>
            </a:xfrm>
            <a:prstGeom prst="rect">
              <a:avLst/>
            </a:prstGeom>
            <a:noFill/>
            <a:ln w="9525">
              <a:noFill/>
              <a:miter lim="800000"/>
              <a:headEnd/>
              <a:tailEnd/>
            </a:ln>
          </p:spPr>
          <p:txBody>
            <a:bodyPr>
              <a:spAutoFit/>
            </a:bodyPr>
            <a:lstStyle/>
            <a:p>
              <a:pPr eaLnBrk="1" hangingPunct="1"/>
              <a:r>
                <a:rPr lang="zh-TW" altLang="en-US" sz="1200" b="1" dirty="0">
                  <a:latin typeface="標楷體" pitchFamily="65" charset="-120"/>
                  <a:ea typeface="標楷體" pitchFamily="65" charset="-120"/>
                </a:rPr>
                <a:t>圖片來源：維基百科、介壽國中</a:t>
              </a:r>
              <a:r>
                <a:rPr lang="en-US" altLang="zh-TW" sz="1200" b="1" dirty="0">
                  <a:latin typeface="標楷體" pitchFamily="65" charset="-120"/>
                  <a:ea typeface="標楷體" pitchFamily="65" charset="-120"/>
                </a:rPr>
                <a:t> </a:t>
              </a:r>
              <a:br>
                <a:rPr lang="en-US" altLang="zh-TW" sz="1200" b="1" dirty="0">
                  <a:latin typeface="標楷體" pitchFamily="65" charset="-120"/>
                  <a:ea typeface="標楷體" pitchFamily="65" charset="-120"/>
                </a:rPr>
              </a:br>
              <a:r>
                <a:rPr lang="en-US" altLang="zh-TW" sz="1200" b="1" dirty="0">
                  <a:latin typeface="標楷體" pitchFamily="65" charset="-120"/>
                  <a:ea typeface="標楷體" pitchFamily="65" charset="-120"/>
                </a:rPr>
                <a:t>          </a:t>
              </a:r>
              <a:r>
                <a:rPr lang="zh-TW" altLang="en-US" sz="1200" b="1" dirty="0">
                  <a:latin typeface="標楷體" pitchFamily="65" charset="-120"/>
                  <a:ea typeface="標楷體" pitchFamily="65" charset="-120"/>
                </a:rPr>
                <a:t>介壽國中、華南國小</a:t>
              </a:r>
            </a:p>
          </p:txBody>
        </p:sp>
        <p:grpSp>
          <p:nvGrpSpPr>
            <p:cNvPr id="2" name="群組 31"/>
            <p:cNvGrpSpPr/>
            <p:nvPr/>
          </p:nvGrpSpPr>
          <p:grpSpPr>
            <a:xfrm>
              <a:off x="323528" y="980728"/>
              <a:ext cx="8604299" cy="4967635"/>
              <a:chOff x="395288" y="980728"/>
              <a:chExt cx="8604299" cy="4967635"/>
            </a:xfrm>
          </p:grpSpPr>
          <p:grpSp>
            <p:nvGrpSpPr>
              <p:cNvPr id="3" name="群組 22"/>
              <p:cNvGrpSpPr/>
              <p:nvPr/>
            </p:nvGrpSpPr>
            <p:grpSpPr>
              <a:xfrm>
                <a:off x="395288" y="980728"/>
                <a:ext cx="8604299" cy="4967635"/>
                <a:chOff x="395288" y="980728"/>
                <a:chExt cx="8604299" cy="4967635"/>
              </a:xfrm>
            </p:grpSpPr>
            <p:sp>
              <p:nvSpPr>
                <p:cNvPr id="24" name="手繪多邊形 23"/>
                <p:cNvSpPr/>
                <p:nvPr/>
              </p:nvSpPr>
              <p:spPr bwMode="auto">
                <a:xfrm>
                  <a:off x="5580112" y="980728"/>
                  <a:ext cx="3419475" cy="2159000"/>
                </a:xfrm>
                <a:custGeom>
                  <a:avLst/>
                  <a:gdLst>
                    <a:gd name="connsiteX0" fmla="*/ 0 w 3592643"/>
                    <a:gd name="connsiteY0" fmla="*/ 212082 h 2120821"/>
                    <a:gd name="connsiteX1" fmla="*/ 62118 w 3592643"/>
                    <a:gd name="connsiteY1" fmla="*/ 62117 h 2120821"/>
                    <a:gd name="connsiteX2" fmla="*/ 212083 w 3592643"/>
                    <a:gd name="connsiteY2" fmla="*/ 0 h 2120821"/>
                    <a:gd name="connsiteX3" fmla="*/ 3380561 w 3592643"/>
                    <a:gd name="connsiteY3" fmla="*/ 0 h 2120821"/>
                    <a:gd name="connsiteX4" fmla="*/ 3530526 w 3592643"/>
                    <a:gd name="connsiteY4" fmla="*/ 62118 h 2120821"/>
                    <a:gd name="connsiteX5" fmla="*/ 3592643 w 3592643"/>
                    <a:gd name="connsiteY5" fmla="*/ 212083 h 2120821"/>
                    <a:gd name="connsiteX6" fmla="*/ 3592643 w 3592643"/>
                    <a:gd name="connsiteY6" fmla="*/ 1908739 h 2120821"/>
                    <a:gd name="connsiteX7" fmla="*/ 3530526 w 3592643"/>
                    <a:gd name="connsiteY7" fmla="*/ 2058704 h 2120821"/>
                    <a:gd name="connsiteX8" fmla="*/ 3380561 w 3592643"/>
                    <a:gd name="connsiteY8" fmla="*/ 2120821 h 2120821"/>
                    <a:gd name="connsiteX9" fmla="*/ 212082 w 3592643"/>
                    <a:gd name="connsiteY9" fmla="*/ 2120821 h 2120821"/>
                    <a:gd name="connsiteX10" fmla="*/ 62117 w 3592643"/>
                    <a:gd name="connsiteY10" fmla="*/ 2058703 h 2120821"/>
                    <a:gd name="connsiteX11" fmla="*/ 0 w 3592643"/>
                    <a:gd name="connsiteY11" fmla="*/ 1908738 h 2120821"/>
                    <a:gd name="connsiteX12" fmla="*/ 0 w 3592643"/>
                    <a:gd name="connsiteY12" fmla="*/ 212082 h 21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643" h="2120821">
                      <a:moveTo>
                        <a:pt x="0" y="212082"/>
                      </a:moveTo>
                      <a:cubicBezTo>
                        <a:pt x="0" y="155834"/>
                        <a:pt x="22344" y="101890"/>
                        <a:pt x="62118" y="62117"/>
                      </a:cubicBezTo>
                      <a:cubicBezTo>
                        <a:pt x="101891" y="22344"/>
                        <a:pt x="155835" y="0"/>
                        <a:pt x="212083" y="0"/>
                      </a:cubicBezTo>
                      <a:lnTo>
                        <a:pt x="3380561" y="0"/>
                      </a:lnTo>
                      <a:cubicBezTo>
                        <a:pt x="3436809" y="0"/>
                        <a:pt x="3490753" y="22344"/>
                        <a:pt x="3530526" y="62118"/>
                      </a:cubicBezTo>
                      <a:cubicBezTo>
                        <a:pt x="3570299" y="101891"/>
                        <a:pt x="3592643" y="155835"/>
                        <a:pt x="3592643" y="212083"/>
                      </a:cubicBezTo>
                      <a:lnTo>
                        <a:pt x="3592643" y="1908739"/>
                      </a:lnTo>
                      <a:cubicBezTo>
                        <a:pt x="3592643" y="1964987"/>
                        <a:pt x="3570299" y="2018931"/>
                        <a:pt x="3530526" y="2058704"/>
                      </a:cubicBezTo>
                      <a:cubicBezTo>
                        <a:pt x="3490753" y="2098477"/>
                        <a:pt x="3436809" y="2120821"/>
                        <a:pt x="3380561" y="2120821"/>
                      </a:cubicBezTo>
                      <a:lnTo>
                        <a:pt x="212082" y="2120821"/>
                      </a:lnTo>
                      <a:cubicBezTo>
                        <a:pt x="155834" y="2120821"/>
                        <a:pt x="101890" y="2098477"/>
                        <a:pt x="62117" y="2058703"/>
                      </a:cubicBezTo>
                      <a:cubicBezTo>
                        <a:pt x="22344" y="2018930"/>
                        <a:pt x="0" y="1964986"/>
                        <a:pt x="0" y="1908738"/>
                      </a:cubicBezTo>
                      <a:lnTo>
                        <a:pt x="0" y="212082"/>
                      </a:lnTo>
                      <a:close/>
                    </a:path>
                  </a:pathLst>
                </a:custGeom>
                <a:blipFill rotWithShape="0">
                  <a:blip r:embed="rId3" cstate="email">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368221" tIns="820634" rIns="290428" bIns="290427" spcCol="1270"/>
                <a:lstStyle/>
                <a:p>
                  <a:pPr marL="285750" lvl="1" indent="-285750" defTabSz="2222500" eaLnBrk="1" hangingPunct="1">
                    <a:lnSpc>
                      <a:spcPct val="90000"/>
                    </a:lnSpc>
                    <a:spcAft>
                      <a:spcPct val="15000"/>
                    </a:spcAft>
                    <a:buFontTx/>
                    <a:buChar char="••"/>
                    <a:defRPr/>
                  </a:pPr>
                  <a:endParaRPr lang="zh-TW" altLang="en-US" sz="5000" dirty="0"/>
                </a:p>
              </p:txBody>
            </p:sp>
            <p:sp>
              <p:nvSpPr>
                <p:cNvPr id="25" name="手繪多邊形 24"/>
                <p:cNvSpPr/>
                <p:nvPr/>
              </p:nvSpPr>
              <p:spPr bwMode="auto">
                <a:xfrm>
                  <a:off x="395288" y="3789363"/>
                  <a:ext cx="3419475" cy="2159000"/>
                </a:xfrm>
                <a:custGeom>
                  <a:avLst/>
                  <a:gdLst>
                    <a:gd name="connsiteX0" fmla="*/ 0 w 3296556"/>
                    <a:gd name="connsiteY0" fmla="*/ 219990 h 2199902"/>
                    <a:gd name="connsiteX1" fmla="*/ 64434 w 3296556"/>
                    <a:gd name="connsiteY1" fmla="*/ 64434 h 2199902"/>
                    <a:gd name="connsiteX2" fmla="*/ 219991 w 3296556"/>
                    <a:gd name="connsiteY2" fmla="*/ 1 h 2199902"/>
                    <a:gd name="connsiteX3" fmla="*/ 3076566 w 3296556"/>
                    <a:gd name="connsiteY3" fmla="*/ 0 h 2199902"/>
                    <a:gd name="connsiteX4" fmla="*/ 3232122 w 3296556"/>
                    <a:gd name="connsiteY4" fmla="*/ 64434 h 2199902"/>
                    <a:gd name="connsiteX5" fmla="*/ 3296555 w 3296556"/>
                    <a:gd name="connsiteY5" fmla="*/ 219991 h 2199902"/>
                    <a:gd name="connsiteX6" fmla="*/ 3296556 w 3296556"/>
                    <a:gd name="connsiteY6" fmla="*/ 1979912 h 2199902"/>
                    <a:gd name="connsiteX7" fmla="*/ 3232122 w 3296556"/>
                    <a:gd name="connsiteY7" fmla="*/ 2135468 h 2199902"/>
                    <a:gd name="connsiteX8" fmla="*/ 3076565 w 3296556"/>
                    <a:gd name="connsiteY8" fmla="*/ 2199902 h 2199902"/>
                    <a:gd name="connsiteX9" fmla="*/ 219990 w 3296556"/>
                    <a:gd name="connsiteY9" fmla="*/ 2199902 h 2199902"/>
                    <a:gd name="connsiteX10" fmla="*/ 64434 w 3296556"/>
                    <a:gd name="connsiteY10" fmla="*/ 2135468 h 2199902"/>
                    <a:gd name="connsiteX11" fmla="*/ 1 w 3296556"/>
                    <a:gd name="connsiteY11" fmla="*/ 1979911 h 2199902"/>
                    <a:gd name="connsiteX12" fmla="*/ 0 w 3296556"/>
                    <a:gd name="connsiteY12" fmla="*/ 219990 h 21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6556" h="2199902">
                      <a:moveTo>
                        <a:pt x="0" y="219990"/>
                      </a:moveTo>
                      <a:cubicBezTo>
                        <a:pt x="0" y="161645"/>
                        <a:pt x="23178" y="105690"/>
                        <a:pt x="64434" y="64434"/>
                      </a:cubicBezTo>
                      <a:cubicBezTo>
                        <a:pt x="105690" y="23178"/>
                        <a:pt x="161646" y="1"/>
                        <a:pt x="219991" y="1"/>
                      </a:cubicBezTo>
                      <a:lnTo>
                        <a:pt x="3076566" y="0"/>
                      </a:lnTo>
                      <a:cubicBezTo>
                        <a:pt x="3134911" y="0"/>
                        <a:pt x="3190866" y="23178"/>
                        <a:pt x="3232122" y="64434"/>
                      </a:cubicBezTo>
                      <a:cubicBezTo>
                        <a:pt x="3273378" y="105690"/>
                        <a:pt x="3296555" y="161646"/>
                        <a:pt x="3296555" y="219991"/>
                      </a:cubicBezTo>
                      <a:cubicBezTo>
                        <a:pt x="3296555" y="806631"/>
                        <a:pt x="3296556" y="1393272"/>
                        <a:pt x="3296556" y="1979912"/>
                      </a:cubicBezTo>
                      <a:cubicBezTo>
                        <a:pt x="3296556" y="2038257"/>
                        <a:pt x="3273379" y="2094212"/>
                        <a:pt x="3232122" y="2135468"/>
                      </a:cubicBezTo>
                      <a:cubicBezTo>
                        <a:pt x="3190866" y="2176724"/>
                        <a:pt x="3134910" y="2199902"/>
                        <a:pt x="3076565" y="2199902"/>
                      </a:cubicBezTo>
                      <a:lnTo>
                        <a:pt x="219990" y="2199902"/>
                      </a:lnTo>
                      <a:cubicBezTo>
                        <a:pt x="161645" y="2199902"/>
                        <a:pt x="105690" y="2176724"/>
                        <a:pt x="64434" y="2135468"/>
                      </a:cubicBezTo>
                      <a:cubicBezTo>
                        <a:pt x="23178" y="2094212"/>
                        <a:pt x="0" y="2038256"/>
                        <a:pt x="1" y="1979911"/>
                      </a:cubicBezTo>
                      <a:cubicBezTo>
                        <a:pt x="1" y="1393271"/>
                        <a:pt x="0" y="806630"/>
                        <a:pt x="0" y="219990"/>
                      </a:cubicBezTo>
                      <a:close/>
                    </a:path>
                  </a:pathLst>
                </a:custGeom>
                <a:blipFill dpi="0" rotWithShape="0">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84545" tIns="834521" rIns="1273512" bIns="284544" spcCol="1270"/>
                <a:lstStyle/>
                <a:p>
                  <a:pPr marL="285750" lvl="1" indent="-285750" defTabSz="2133600" eaLnBrk="1" hangingPunct="1">
                    <a:lnSpc>
                      <a:spcPct val="90000"/>
                    </a:lnSpc>
                    <a:spcAft>
                      <a:spcPct val="15000"/>
                    </a:spcAft>
                    <a:buFontTx/>
                    <a:buChar char="••"/>
                    <a:defRPr/>
                  </a:pPr>
                  <a:endParaRPr lang="zh-TW" altLang="en-US" sz="4800" dirty="0"/>
                </a:p>
              </p:txBody>
            </p:sp>
            <p:sp>
              <p:nvSpPr>
                <p:cNvPr id="27" name="手繪多邊形 26"/>
                <p:cNvSpPr/>
                <p:nvPr/>
              </p:nvSpPr>
              <p:spPr bwMode="auto">
                <a:xfrm>
                  <a:off x="395288" y="1036638"/>
                  <a:ext cx="3419475" cy="2159000"/>
                </a:xfrm>
                <a:custGeom>
                  <a:avLst/>
                  <a:gdLst>
                    <a:gd name="connsiteX0" fmla="*/ 0 w 3237371"/>
                    <a:gd name="connsiteY0" fmla="*/ 217164 h 2171638"/>
                    <a:gd name="connsiteX1" fmla="*/ 63606 w 3237371"/>
                    <a:gd name="connsiteY1" fmla="*/ 63606 h 2171638"/>
                    <a:gd name="connsiteX2" fmla="*/ 217164 w 3237371"/>
                    <a:gd name="connsiteY2" fmla="*/ 0 h 2171638"/>
                    <a:gd name="connsiteX3" fmla="*/ 3020207 w 3237371"/>
                    <a:gd name="connsiteY3" fmla="*/ 0 h 2171638"/>
                    <a:gd name="connsiteX4" fmla="*/ 3173765 w 3237371"/>
                    <a:gd name="connsiteY4" fmla="*/ 63606 h 2171638"/>
                    <a:gd name="connsiteX5" fmla="*/ 3237371 w 3237371"/>
                    <a:gd name="connsiteY5" fmla="*/ 217164 h 2171638"/>
                    <a:gd name="connsiteX6" fmla="*/ 3237371 w 3237371"/>
                    <a:gd name="connsiteY6" fmla="*/ 1954474 h 2171638"/>
                    <a:gd name="connsiteX7" fmla="*/ 3173765 w 3237371"/>
                    <a:gd name="connsiteY7" fmla="*/ 2108032 h 2171638"/>
                    <a:gd name="connsiteX8" fmla="*/ 3020207 w 3237371"/>
                    <a:gd name="connsiteY8" fmla="*/ 2171638 h 2171638"/>
                    <a:gd name="connsiteX9" fmla="*/ 217164 w 3237371"/>
                    <a:gd name="connsiteY9" fmla="*/ 2171638 h 2171638"/>
                    <a:gd name="connsiteX10" fmla="*/ 63606 w 3237371"/>
                    <a:gd name="connsiteY10" fmla="*/ 2108032 h 2171638"/>
                    <a:gd name="connsiteX11" fmla="*/ 0 w 3237371"/>
                    <a:gd name="connsiteY11" fmla="*/ 1954474 h 2171638"/>
                    <a:gd name="connsiteX12" fmla="*/ 0 w 3237371"/>
                    <a:gd name="connsiteY12" fmla="*/ 217164 h 21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7371" h="2171638">
                      <a:moveTo>
                        <a:pt x="0" y="217164"/>
                      </a:moveTo>
                      <a:cubicBezTo>
                        <a:pt x="0" y="159569"/>
                        <a:pt x="22880" y="104332"/>
                        <a:pt x="63606" y="63606"/>
                      </a:cubicBezTo>
                      <a:cubicBezTo>
                        <a:pt x="104332" y="22880"/>
                        <a:pt x="159569" y="0"/>
                        <a:pt x="217164" y="0"/>
                      </a:cubicBezTo>
                      <a:lnTo>
                        <a:pt x="3020207" y="0"/>
                      </a:lnTo>
                      <a:cubicBezTo>
                        <a:pt x="3077802" y="0"/>
                        <a:pt x="3133039" y="22880"/>
                        <a:pt x="3173765" y="63606"/>
                      </a:cubicBezTo>
                      <a:cubicBezTo>
                        <a:pt x="3214491" y="104332"/>
                        <a:pt x="3237371" y="159569"/>
                        <a:pt x="3237371" y="217164"/>
                      </a:cubicBezTo>
                      <a:lnTo>
                        <a:pt x="3237371" y="1954474"/>
                      </a:lnTo>
                      <a:cubicBezTo>
                        <a:pt x="3237371" y="2012069"/>
                        <a:pt x="3214491" y="2067306"/>
                        <a:pt x="3173765" y="2108032"/>
                      </a:cubicBezTo>
                      <a:cubicBezTo>
                        <a:pt x="3133039" y="2148758"/>
                        <a:pt x="3077802" y="2171638"/>
                        <a:pt x="3020207" y="2171638"/>
                      </a:cubicBezTo>
                      <a:lnTo>
                        <a:pt x="217164" y="2171638"/>
                      </a:lnTo>
                      <a:cubicBezTo>
                        <a:pt x="159569" y="2171638"/>
                        <a:pt x="104332" y="2148758"/>
                        <a:pt x="63606" y="2108032"/>
                      </a:cubicBezTo>
                      <a:cubicBezTo>
                        <a:pt x="22880" y="2067306"/>
                        <a:pt x="0" y="2012069"/>
                        <a:pt x="0" y="1954474"/>
                      </a:cubicBezTo>
                      <a:lnTo>
                        <a:pt x="0" y="217164"/>
                      </a:lnTo>
                      <a:close/>
                    </a:path>
                  </a:pathLst>
                </a:custGeom>
                <a:blipFill dpi="0" rotWithShape="0">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76304" tIns="276304" rIns="1247515" bIns="819214" spcCol="1270"/>
                <a:lstStyle/>
                <a:p>
                  <a:pPr marL="285750" lvl="1" indent="-285750" defTabSz="2089150" eaLnBrk="1" hangingPunct="1">
                    <a:lnSpc>
                      <a:spcPct val="90000"/>
                    </a:lnSpc>
                    <a:spcAft>
                      <a:spcPct val="15000"/>
                    </a:spcAft>
                    <a:buFontTx/>
                    <a:buChar char="••"/>
                    <a:defRPr/>
                  </a:pPr>
                  <a:endParaRPr lang="zh-TW" altLang="en-US" sz="4700" dirty="0"/>
                </a:p>
              </p:txBody>
            </p:sp>
            <p:sp>
              <p:nvSpPr>
                <p:cNvPr id="28" name="手繪多邊形 27"/>
                <p:cNvSpPr/>
                <p:nvPr/>
              </p:nvSpPr>
              <p:spPr bwMode="auto">
                <a:xfrm>
                  <a:off x="2517775" y="1566863"/>
                  <a:ext cx="2008188" cy="2008187"/>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0" y="2007623"/>
                      </a:moveTo>
                      <a:cubicBezTo>
                        <a:pt x="1" y="1475168"/>
                        <a:pt x="211518" y="964521"/>
                        <a:pt x="588021" y="588019"/>
                      </a:cubicBezTo>
                      <a:cubicBezTo>
                        <a:pt x="964524" y="211517"/>
                        <a:pt x="1475171" y="1"/>
                        <a:pt x="2007626" y="2"/>
                      </a:cubicBezTo>
                      <a:lnTo>
                        <a:pt x="2007623" y="2007623"/>
                      </a:lnTo>
                      <a:lnTo>
                        <a:pt x="0" y="2007623"/>
                      </a:lnTo>
                      <a:close/>
                    </a:path>
                  </a:pathLst>
                </a:custGeom>
                <a:solidFill>
                  <a:srgbClr val="0033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36941" tIns="836938" rIns="248920" bIns="248920" spcCol="1270" anchor="ctr"/>
                <a:lstStyle/>
                <a:p>
                  <a:pPr algn="ctr" defTabSz="1555750" eaLnBrk="1" hangingPunct="1">
                    <a:lnSpc>
                      <a:spcPct val="90000"/>
                    </a:lnSpc>
                    <a:spcAft>
                      <a:spcPct val="35000"/>
                    </a:spcAft>
                    <a:defRPr/>
                  </a:pPr>
                  <a:r>
                    <a:rPr lang="zh-TW" altLang="en-US" sz="3600"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規範</a:t>
                  </a:r>
                </a:p>
              </p:txBody>
            </p:sp>
          </p:grpSp>
          <p:sp>
            <p:nvSpPr>
              <p:cNvPr id="29" name="手繪多邊形 28"/>
              <p:cNvSpPr/>
              <p:nvPr/>
            </p:nvSpPr>
            <p:spPr bwMode="auto">
              <a:xfrm>
                <a:off x="4618038" y="1566863"/>
                <a:ext cx="2008187" cy="2008187"/>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0" y="0"/>
                    </a:moveTo>
                    <a:cubicBezTo>
                      <a:pt x="532455" y="1"/>
                      <a:pt x="1043102" y="211518"/>
                      <a:pt x="1419604" y="588021"/>
                    </a:cubicBezTo>
                    <a:cubicBezTo>
                      <a:pt x="1796106" y="964524"/>
                      <a:pt x="2007622" y="1475171"/>
                      <a:pt x="2007621" y="2007625"/>
                    </a:cubicBezTo>
                    <a:lnTo>
                      <a:pt x="0" y="2007623"/>
                    </a:lnTo>
                    <a:lnTo>
                      <a:pt x="0" y="0"/>
                    </a:lnTo>
                    <a:close/>
                  </a:path>
                </a:pathLst>
              </a:custGeom>
              <a:solidFill>
                <a:srgbClr val="0033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8921" tIns="836941" rIns="836937" bIns="248920" spcCol="1270" anchor="ctr"/>
              <a:lstStyle/>
              <a:p>
                <a:pPr algn="ctr" defTabSz="1555750" eaLnBrk="1" hangingPunct="1">
                  <a:lnSpc>
                    <a:spcPct val="90000"/>
                  </a:lnSpc>
                  <a:spcAft>
                    <a:spcPct val="35000"/>
                  </a:spcAft>
                  <a:defRPr/>
                </a:pPr>
                <a:r>
                  <a:rPr lang="zh-TW" altLang="en-US" sz="3600" b="1" dirty="0">
                    <a:solidFill>
                      <a:srgbClr val="00FFFF"/>
                    </a:solidFill>
                    <a:effectLst>
                      <a:outerShdw blurRad="38100" dist="38100" dir="2700000" algn="tl">
                        <a:srgbClr val="000000">
                          <a:alpha val="43137"/>
                        </a:srgbClr>
                      </a:outerShdw>
                    </a:effectLst>
                    <a:latin typeface="微軟正黑體" pitchFamily="34" charset="-120"/>
                    <a:ea typeface="微軟正黑體" pitchFamily="34" charset="-120"/>
                  </a:rPr>
                  <a:t>引導</a:t>
                </a:r>
              </a:p>
            </p:txBody>
          </p:sp>
        </p:grpSp>
      </p:grpSp>
      <p:sp>
        <p:nvSpPr>
          <p:cNvPr id="18435"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1" hangingPunct="1"/>
            <a:fld id="{7FA976EB-054E-4792-A4F8-CABAE7FFD468}" type="slidenum">
              <a:rPr kumimoji="0" lang="zh-TW" altLang="en-US" sz="1200">
                <a:solidFill>
                  <a:srgbClr val="898989"/>
                </a:solidFill>
                <a:latin typeface="Calibri" pitchFamily="34" charset="0"/>
              </a:rPr>
              <a:pPr algn="r" eaLnBrk="1" hangingPunct="1"/>
              <a:t>11</a:t>
            </a:fld>
            <a:endParaRPr kumimoji="0" lang="zh-TW" altLang="en-US" sz="1200">
              <a:solidFill>
                <a:srgbClr val="898989"/>
              </a:solidFill>
              <a:latin typeface="Calibri" pitchFamily="34" charset="0"/>
            </a:endParaRPr>
          </a:p>
        </p:txBody>
      </p:sp>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4" name="群組 35"/>
          <p:cNvGrpSpPr>
            <a:grpSpLocks/>
          </p:cNvGrpSpPr>
          <p:nvPr/>
        </p:nvGrpSpPr>
        <p:grpSpPr bwMode="auto">
          <a:xfrm>
            <a:off x="3708400" y="1268413"/>
            <a:ext cx="1800225" cy="979487"/>
            <a:chOff x="3879386" y="-1474129"/>
            <a:chExt cx="6624733" cy="979325"/>
          </a:xfrm>
        </p:grpSpPr>
        <p:sp>
          <p:nvSpPr>
            <p:cNvPr id="21" name="圓角矩形 20"/>
            <p:cNvSpPr/>
            <p:nvPr/>
          </p:nvSpPr>
          <p:spPr>
            <a:xfrm>
              <a:off x="3879386" y="-1474129"/>
              <a:ext cx="6624733" cy="979325"/>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圓角矩形 4"/>
            <p:cNvSpPr/>
            <p:nvPr/>
          </p:nvSpPr>
          <p:spPr>
            <a:xfrm>
              <a:off x="4025436" y="-1421751"/>
              <a:ext cx="6215799" cy="884092"/>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eaLnBrk="1" hangingPunct="1">
                <a:defRPr/>
              </a:pPr>
              <a:r>
                <a:rPr lang="zh-TW" altLang="en-US"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總綱</a:t>
              </a:r>
            </a:p>
          </p:txBody>
        </p:sp>
      </p:grpSp>
      <p:grpSp>
        <p:nvGrpSpPr>
          <p:cNvPr id="5" name="群組 38"/>
          <p:cNvGrpSpPr/>
          <p:nvPr/>
        </p:nvGrpSpPr>
        <p:grpSpPr>
          <a:xfrm>
            <a:off x="2411760" y="3645024"/>
            <a:ext cx="6480720" cy="2303016"/>
            <a:chOff x="2411760" y="3645024"/>
            <a:chExt cx="6480720" cy="2303016"/>
          </a:xfrm>
        </p:grpSpPr>
        <p:sp>
          <p:nvSpPr>
            <p:cNvPr id="26" name="手繪多邊形 25"/>
            <p:cNvSpPr/>
            <p:nvPr/>
          </p:nvSpPr>
          <p:spPr bwMode="auto">
            <a:xfrm>
              <a:off x="5473005" y="3789040"/>
              <a:ext cx="3419475" cy="2159000"/>
            </a:xfrm>
            <a:custGeom>
              <a:avLst/>
              <a:gdLst>
                <a:gd name="connsiteX0" fmla="*/ 0 w 3575808"/>
                <a:gd name="connsiteY0" fmla="*/ 218582 h 2185822"/>
                <a:gd name="connsiteX1" fmla="*/ 64021 w 3575808"/>
                <a:gd name="connsiteY1" fmla="*/ 64021 h 2185822"/>
                <a:gd name="connsiteX2" fmla="*/ 218582 w 3575808"/>
                <a:gd name="connsiteY2" fmla="*/ 0 h 2185822"/>
                <a:gd name="connsiteX3" fmla="*/ 3357226 w 3575808"/>
                <a:gd name="connsiteY3" fmla="*/ 0 h 2185822"/>
                <a:gd name="connsiteX4" fmla="*/ 3511787 w 3575808"/>
                <a:gd name="connsiteY4" fmla="*/ 64021 h 2185822"/>
                <a:gd name="connsiteX5" fmla="*/ 3575808 w 3575808"/>
                <a:gd name="connsiteY5" fmla="*/ 218582 h 2185822"/>
                <a:gd name="connsiteX6" fmla="*/ 3575808 w 3575808"/>
                <a:gd name="connsiteY6" fmla="*/ 1967240 h 2185822"/>
                <a:gd name="connsiteX7" fmla="*/ 3511787 w 3575808"/>
                <a:gd name="connsiteY7" fmla="*/ 2121801 h 2185822"/>
                <a:gd name="connsiteX8" fmla="*/ 3357226 w 3575808"/>
                <a:gd name="connsiteY8" fmla="*/ 2185822 h 2185822"/>
                <a:gd name="connsiteX9" fmla="*/ 218582 w 3575808"/>
                <a:gd name="connsiteY9" fmla="*/ 2185822 h 2185822"/>
                <a:gd name="connsiteX10" fmla="*/ 64021 w 3575808"/>
                <a:gd name="connsiteY10" fmla="*/ 2121801 h 2185822"/>
                <a:gd name="connsiteX11" fmla="*/ 0 w 3575808"/>
                <a:gd name="connsiteY11" fmla="*/ 1967240 h 2185822"/>
                <a:gd name="connsiteX12" fmla="*/ 0 w 3575808"/>
                <a:gd name="connsiteY12" fmla="*/ 218582 h 218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808" h="2185822">
                  <a:moveTo>
                    <a:pt x="0" y="218582"/>
                  </a:moveTo>
                  <a:cubicBezTo>
                    <a:pt x="0" y="160610"/>
                    <a:pt x="23029" y="105013"/>
                    <a:pt x="64021" y="64021"/>
                  </a:cubicBezTo>
                  <a:cubicBezTo>
                    <a:pt x="105013" y="23029"/>
                    <a:pt x="160610" y="0"/>
                    <a:pt x="218582" y="0"/>
                  </a:cubicBezTo>
                  <a:lnTo>
                    <a:pt x="3357226" y="0"/>
                  </a:lnTo>
                  <a:cubicBezTo>
                    <a:pt x="3415198" y="0"/>
                    <a:pt x="3470795" y="23029"/>
                    <a:pt x="3511787" y="64021"/>
                  </a:cubicBezTo>
                  <a:cubicBezTo>
                    <a:pt x="3552779" y="105013"/>
                    <a:pt x="3575808" y="160610"/>
                    <a:pt x="3575808" y="218582"/>
                  </a:cubicBezTo>
                  <a:lnTo>
                    <a:pt x="3575808" y="1967240"/>
                  </a:lnTo>
                  <a:cubicBezTo>
                    <a:pt x="3575808" y="2025212"/>
                    <a:pt x="3552779" y="2080809"/>
                    <a:pt x="3511787" y="2121801"/>
                  </a:cubicBezTo>
                  <a:cubicBezTo>
                    <a:pt x="3470795" y="2162793"/>
                    <a:pt x="3415198" y="2185822"/>
                    <a:pt x="3357226" y="2185822"/>
                  </a:cubicBezTo>
                  <a:lnTo>
                    <a:pt x="218582" y="2185822"/>
                  </a:lnTo>
                  <a:cubicBezTo>
                    <a:pt x="160610" y="2185822"/>
                    <a:pt x="105013" y="2162793"/>
                    <a:pt x="64021" y="2121801"/>
                  </a:cubicBezTo>
                  <a:cubicBezTo>
                    <a:pt x="23029" y="2080809"/>
                    <a:pt x="0" y="2025212"/>
                    <a:pt x="0" y="1967240"/>
                  </a:cubicBezTo>
                  <a:lnTo>
                    <a:pt x="0" y="218582"/>
                  </a:lnTo>
                  <a:close/>
                </a:path>
              </a:pathLst>
            </a:custGeom>
            <a:blipFill dpi="0" rotWithShape="0">
              <a:blip r:embed="rId6"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364597" tIns="291855" rIns="291855" bIns="838311" spcCol="1270"/>
            <a:lstStyle/>
            <a:p>
              <a:pPr marL="285750" lvl="1" indent="-285750" defTabSz="2222500" eaLnBrk="1" hangingPunct="1">
                <a:lnSpc>
                  <a:spcPct val="90000"/>
                </a:lnSpc>
                <a:spcAft>
                  <a:spcPct val="15000"/>
                </a:spcAft>
                <a:buFontTx/>
                <a:buChar char="••"/>
                <a:defRPr/>
              </a:pPr>
              <a:endParaRPr lang="zh-TW" altLang="en-US" sz="5000" dirty="0"/>
            </a:p>
          </p:txBody>
        </p:sp>
        <p:grpSp>
          <p:nvGrpSpPr>
            <p:cNvPr id="6" name="群組 37"/>
            <p:cNvGrpSpPr/>
            <p:nvPr/>
          </p:nvGrpSpPr>
          <p:grpSpPr>
            <a:xfrm>
              <a:off x="2411760" y="3645024"/>
              <a:ext cx="4321175" cy="2006600"/>
              <a:chOff x="2411760" y="3645024"/>
              <a:chExt cx="4321175" cy="2006600"/>
            </a:xfrm>
          </p:grpSpPr>
          <p:grpSp>
            <p:nvGrpSpPr>
              <p:cNvPr id="7" name="群組 36"/>
              <p:cNvGrpSpPr/>
              <p:nvPr/>
            </p:nvGrpSpPr>
            <p:grpSpPr>
              <a:xfrm>
                <a:off x="2411760" y="3645024"/>
                <a:ext cx="4176465" cy="2006600"/>
                <a:chOff x="2411760" y="3645024"/>
                <a:chExt cx="4176465" cy="2006600"/>
              </a:xfrm>
            </p:grpSpPr>
            <p:sp>
              <p:nvSpPr>
                <p:cNvPr id="31" name="手繪多邊形 30"/>
                <p:cNvSpPr/>
                <p:nvPr/>
              </p:nvSpPr>
              <p:spPr bwMode="auto">
                <a:xfrm>
                  <a:off x="2411760" y="3645024"/>
                  <a:ext cx="2088232" cy="2006600"/>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2007623" y="2007623"/>
                      </a:moveTo>
                      <a:cubicBezTo>
                        <a:pt x="1475168" y="2007622"/>
                        <a:pt x="964521" y="1796105"/>
                        <a:pt x="588019" y="1419602"/>
                      </a:cubicBezTo>
                      <a:cubicBezTo>
                        <a:pt x="211517" y="1043099"/>
                        <a:pt x="1" y="532452"/>
                        <a:pt x="2" y="-2"/>
                      </a:cubicBezTo>
                      <a:lnTo>
                        <a:pt x="2007623" y="0"/>
                      </a:lnTo>
                      <a:lnTo>
                        <a:pt x="2007623" y="2007623"/>
                      </a:lnTo>
                      <a:close/>
                    </a:path>
                  </a:pathLst>
                </a:custGeom>
                <a:solidFill>
                  <a:srgbClr val="008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15603" tIns="227584" rIns="227583" bIns="815605" spcCol="1270" anchor="ctr"/>
                <a:lstStyle/>
                <a:p>
                  <a:pPr algn="ctr" defTabSz="1422400" eaLnBrk="1" hangingPunct="1">
                    <a:lnSpc>
                      <a:spcPct val="90000"/>
                    </a:lnSpc>
                    <a:spcAft>
                      <a:spcPct val="35000"/>
                    </a:spcAft>
                    <a:defRPr/>
                  </a:pPr>
                  <a:endParaRPr lang="zh-TW" altLang="en-US" sz="3200"/>
                </a:p>
              </p:txBody>
            </p:sp>
            <p:sp>
              <p:nvSpPr>
                <p:cNvPr id="30" name="手繪多邊形 29"/>
                <p:cNvSpPr/>
                <p:nvPr/>
              </p:nvSpPr>
              <p:spPr bwMode="auto">
                <a:xfrm>
                  <a:off x="4427984" y="3645024"/>
                  <a:ext cx="2160241" cy="2006600"/>
                </a:xfrm>
                <a:custGeom>
                  <a:avLst/>
                  <a:gdLst>
                    <a:gd name="connsiteX0" fmla="*/ 0 w 2007623"/>
                    <a:gd name="connsiteY0" fmla="*/ 2007623 h 2007623"/>
                    <a:gd name="connsiteX1" fmla="*/ 588021 w 2007623"/>
                    <a:gd name="connsiteY1" fmla="*/ 588019 h 2007623"/>
                    <a:gd name="connsiteX2" fmla="*/ 2007626 w 2007623"/>
                    <a:gd name="connsiteY2" fmla="*/ 2 h 2007623"/>
                    <a:gd name="connsiteX3" fmla="*/ 2007623 w 2007623"/>
                    <a:gd name="connsiteY3" fmla="*/ 2007623 h 2007623"/>
                    <a:gd name="connsiteX4" fmla="*/ 0 w 2007623"/>
                    <a:gd name="connsiteY4" fmla="*/ 2007623 h 200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23" h="2007623">
                      <a:moveTo>
                        <a:pt x="2007623" y="0"/>
                      </a:moveTo>
                      <a:cubicBezTo>
                        <a:pt x="2007622" y="532455"/>
                        <a:pt x="1796105" y="1043102"/>
                        <a:pt x="1419602" y="1419604"/>
                      </a:cubicBezTo>
                      <a:cubicBezTo>
                        <a:pt x="1043099" y="1796106"/>
                        <a:pt x="532452" y="2007622"/>
                        <a:pt x="-2" y="2007621"/>
                      </a:cubicBezTo>
                      <a:lnTo>
                        <a:pt x="0" y="0"/>
                      </a:lnTo>
                      <a:lnTo>
                        <a:pt x="2007623" y="0"/>
                      </a:lnTo>
                      <a:close/>
                    </a:path>
                  </a:pathLst>
                </a:custGeom>
                <a:solidFill>
                  <a:srgbClr val="008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7584" tIns="227585" rIns="815606" bIns="815602" spcCol="1270" anchor="ctr"/>
                <a:lstStyle/>
                <a:p>
                  <a:pPr algn="ctr" defTabSz="1422400" eaLnBrk="1" hangingPunct="1">
                    <a:lnSpc>
                      <a:spcPct val="90000"/>
                    </a:lnSpc>
                    <a:spcAft>
                      <a:spcPct val="35000"/>
                    </a:spcAft>
                    <a:defRPr/>
                  </a:pPr>
                  <a:endParaRPr lang="zh-TW" altLang="en-US" sz="3200"/>
                </a:p>
              </p:txBody>
            </p:sp>
          </p:grpSp>
          <p:sp>
            <p:nvSpPr>
              <p:cNvPr id="35" name="文字方塊 34"/>
              <p:cNvSpPr txBox="1"/>
              <p:nvPr/>
            </p:nvSpPr>
            <p:spPr>
              <a:xfrm>
                <a:off x="2411760" y="3789040"/>
                <a:ext cx="4321175" cy="1077218"/>
              </a:xfrm>
              <a:prstGeom prst="rect">
                <a:avLst/>
              </a:prstGeom>
              <a:noFill/>
            </p:spPr>
            <p:txBody>
              <a:bodyPr>
                <a:spAutoFit/>
              </a:bodyPr>
              <a:lstStyle/>
              <a:p>
                <a:pPr algn="ctr" eaLnBrk="1" hangingPunct="1">
                  <a:defRPr/>
                </a:pPr>
                <a:r>
                  <a:rPr lang="zh-TW" altLang="en-US"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重要的是：要</a:t>
                </a:r>
                <a:r>
                  <a:rPr lang="zh-TW" altLang="en-US" sz="32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能引領</a:t>
                </a:r>
                <a:r>
                  <a:rPr lang="en-US" altLang="zh-TW"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r>
                <a:br>
                  <a:rPr lang="en-US" altLang="zh-TW"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br>
                <a:r>
                  <a:rPr lang="zh-TW" altLang="en-US"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每一個孩子的學習</a:t>
                </a:r>
                <a:endParaRPr lang="zh-TW" altLang="en-US" sz="32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sp>
        <p:nvSpPr>
          <p:cNvPr id="34" name="矩形 2"/>
          <p:cNvSpPr>
            <a:spLocks noChangeArrowheads="1"/>
          </p:cNvSpPr>
          <p:nvPr/>
        </p:nvSpPr>
        <p:spPr bwMode="auto">
          <a:xfrm>
            <a:off x="1979613" y="3213100"/>
            <a:ext cx="5113337" cy="584200"/>
          </a:xfrm>
          <a:prstGeom prst="rect">
            <a:avLst/>
          </a:prstGeom>
          <a:solidFill>
            <a:srgbClr val="FFFF00"/>
          </a:solidFill>
          <a:ln w="38100">
            <a:solidFill>
              <a:schemeClr val="bg1"/>
            </a:solidFill>
            <a:miter lim="800000"/>
            <a:headEnd/>
            <a:tailEnd/>
          </a:ln>
        </p:spPr>
        <p:txBody>
          <a:bodyPr>
            <a:spAutoFit/>
          </a:bodyPr>
          <a:lstStyle/>
          <a:p>
            <a:pPr algn="ctr" eaLnBrk="1" hangingPunct="1"/>
            <a:r>
              <a:rPr lang="zh-TW" altLang="en-US" sz="3200" b="1" dirty="0">
                <a:latin typeface="Times New Roman" pitchFamily="18" charset="0"/>
                <a:ea typeface="標楷體" pitchFamily="65" charset="-120"/>
                <a:cs typeface="Times New Roman" pitchFamily="18" charset="0"/>
              </a:rPr>
              <a:t>學校課程教學的發展與實施</a:t>
            </a:r>
          </a:p>
        </p:txBody>
      </p:sp>
    </p:spTree>
    <p:extLst>
      <p:ext uri="{BB962C8B-B14F-4D97-AF65-F5344CB8AC3E}">
        <p14:creationId xmlns:p14="http://schemas.microsoft.com/office/powerpoint/2010/main" val="23967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p:cNvGrpSpPr>
            <a:grpSpLocks/>
          </p:cNvGrpSpPr>
          <p:nvPr/>
        </p:nvGrpSpPr>
        <p:grpSpPr bwMode="auto">
          <a:xfrm>
            <a:off x="323528" y="4292599"/>
            <a:ext cx="2952324" cy="625475"/>
            <a:chOff x="538961" y="4293096"/>
            <a:chExt cx="2952225" cy="625475"/>
          </a:xfrm>
        </p:grpSpPr>
        <p:grpSp>
          <p:nvGrpSpPr>
            <p:cNvPr id="35862" name="群組 16"/>
            <p:cNvGrpSpPr>
              <a:grpSpLocks/>
            </p:cNvGrpSpPr>
            <p:nvPr/>
          </p:nvGrpSpPr>
          <p:grpSpPr bwMode="auto">
            <a:xfrm>
              <a:off x="538961" y="4293096"/>
              <a:ext cx="2636746" cy="625475"/>
              <a:chOff x="36652" y="1615017"/>
              <a:chExt cx="2277627" cy="809544"/>
            </a:xfrm>
          </p:grpSpPr>
          <p:sp>
            <p:nvSpPr>
              <p:cNvPr id="18" name="圓角矩形 17"/>
              <p:cNvSpPr/>
              <p:nvPr/>
            </p:nvSpPr>
            <p:spPr>
              <a:xfrm>
                <a:off x="36652" y="1615659"/>
                <a:ext cx="2277627" cy="745850"/>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7928"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盱衡社會變遷</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cxnSp>
          <p:nvCxnSpPr>
            <p:cNvPr id="25" name="直線接點 24"/>
            <p:cNvCxnSpPr/>
            <p:nvPr/>
          </p:nvCxnSpPr>
          <p:spPr>
            <a:xfrm>
              <a:off x="3203858" y="4580434"/>
              <a:ext cx="28732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grpSp>
        <p:nvGrpSpPr>
          <p:cNvPr id="36" name="群組 35"/>
          <p:cNvGrpSpPr>
            <a:grpSpLocks/>
          </p:cNvGrpSpPr>
          <p:nvPr/>
        </p:nvGrpSpPr>
        <p:grpSpPr bwMode="auto">
          <a:xfrm>
            <a:off x="3244055" y="4317204"/>
            <a:ext cx="2904738" cy="576263"/>
            <a:chOff x="3491880" y="4293096"/>
            <a:chExt cx="2594086" cy="576262"/>
          </a:xfrm>
        </p:grpSpPr>
        <p:sp>
          <p:nvSpPr>
            <p:cNvPr id="20" name="圓角矩形 19"/>
            <p:cNvSpPr/>
            <p:nvPr/>
          </p:nvSpPr>
          <p:spPr>
            <a:xfrm>
              <a:off x="3491880" y="4293096"/>
              <a:ext cx="2305149"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eaLnBrk="1" hangingPunct="1">
                <a:defRPr/>
              </a:pPr>
              <a:r>
                <a:rPr lang="zh-TW" altLang="en-US" sz="2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全球發展</a:t>
              </a:r>
              <a:r>
                <a:rPr lang="zh-TW" altLang="en-US"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趨勢</a:t>
              </a:r>
            </a:p>
          </p:txBody>
        </p:sp>
        <p:cxnSp>
          <p:nvCxnSpPr>
            <p:cNvPr id="27" name="直線接點 26"/>
            <p:cNvCxnSpPr/>
            <p:nvPr/>
          </p:nvCxnSpPr>
          <p:spPr>
            <a:xfrm>
              <a:off x="5797029" y="4580434"/>
              <a:ext cx="288937"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a:grpSpLocks/>
          </p:cNvGrpSpPr>
          <p:nvPr/>
        </p:nvGrpSpPr>
        <p:grpSpPr bwMode="auto">
          <a:xfrm>
            <a:off x="1258888" y="4969446"/>
            <a:ext cx="6626225" cy="1627907"/>
            <a:chOff x="1259632" y="4970117"/>
            <a:chExt cx="6624736" cy="1627957"/>
          </a:xfrm>
          <a:solidFill>
            <a:schemeClr val="accent6">
              <a:lumMod val="50000"/>
            </a:schemeClr>
          </a:solidFill>
        </p:grpSpPr>
        <p:sp>
          <p:nvSpPr>
            <p:cNvPr id="9" name="向上箭號 8"/>
            <p:cNvSpPr/>
            <p:nvPr/>
          </p:nvSpPr>
          <p:spPr>
            <a:xfrm>
              <a:off x="4329167" y="4970117"/>
              <a:ext cx="485666" cy="547803"/>
            </a:xfrm>
            <a:prstGeom prst="upArrow">
              <a:avLst/>
            </a:prstGeom>
            <a:grp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nvGrpSpPr>
            <p:cNvPr id="5" name="群組 27"/>
            <p:cNvGrpSpPr/>
            <p:nvPr/>
          </p:nvGrpSpPr>
          <p:grpSpPr>
            <a:xfrm>
              <a:off x="1259632" y="5618749"/>
              <a:ext cx="6624736" cy="979325"/>
              <a:chOff x="-936099" y="3223977"/>
              <a:chExt cx="6624736" cy="979325"/>
            </a:xfrm>
            <a:grpFill/>
          </p:grpSpPr>
          <p:sp>
            <p:nvSpPr>
              <p:cNvPr id="29" name="圓角矩形 28"/>
              <p:cNvSpPr/>
              <p:nvPr/>
            </p:nvSpPr>
            <p:spPr>
              <a:xfrm>
                <a:off x="-936099" y="322397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359421" y="3339203"/>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檢視現行課程實施成效</a:t>
                </a:r>
              </a:p>
            </p:txBody>
          </p:sp>
        </p:grpSp>
      </p:grpSp>
      <p:grpSp>
        <p:nvGrpSpPr>
          <p:cNvPr id="39" name="群組 38"/>
          <p:cNvGrpSpPr>
            <a:grpSpLocks/>
          </p:cNvGrpSpPr>
          <p:nvPr/>
        </p:nvGrpSpPr>
        <p:grpSpPr bwMode="auto">
          <a:xfrm>
            <a:off x="4329112" y="3689743"/>
            <a:ext cx="4384612" cy="1210868"/>
            <a:chOff x="4003724" y="3707349"/>
            <a:chExt cx="4384800" cy="1211222"/>
          </a:xfrm>
        </p:grpSpPr>
        <p:grpSp>
          <p:nvGrpSpPr>
            <p:cNvPr id="35854" name="群組 20"/>
            <p:cNvGrpSpPr>
              <a:grpSpLocks/>
            </p:cNvGrpSpPr>
            <p:nvPr/>
          </p:nvGrpSpPr>
          <p:grpSpPr bwMode="auto">
            <a:xfrm>
              <a:off x="5796136" y="4293096"/>
              <a:ext cx="2592388" cy="625475"/>
              <a:chOff x="171371" y="1987530"/>
              <a:chExt cx="2287218" cy="809543"/>
            </a:xfrm>
          </p:grpSpPr>
          <p:sp>
            <p:nvSpPr>
              <p:cNvPr id="22" name="圓角矩形 21"/>
              <p:cNvSpPr/>
              <p:nvPr/>
            </p:nvSpPr>
            <p:spPr>
              <a:xfrm>
                <a:off x="171274" y="1987293"/>
                <a:ext cx="2277511" cy="74606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6911" y="1987293"/>
                <a:ext cx="2211678" cy="80978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未來人才培育</a:t>
                </a:r>
              </a:p>
            </p:txBody>
          </p:sp>
        </p:grpSp>
        <p:sp>
          <p:nvSpPr>
            <p:cNvPr id="31" name="向上箭號 30"/>
            <p:cNvSpPr/>
            <p:nvPr/>
          </p:nvSpPr>
          <p:spPr>
            <a:xfrm>
              <a:off x="4003724" y="3707349"/>
              <a:ext cx="485796" cy="531501"/>
            </a:xfrm>
            <a:prstGeom prst="upArrow">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grpSp>
        <p:nvGrpSpPr>
          <p:cNvPr id="40" name="群組 39"/>
          <p:cNvGrpSpPr>
            <a:grpSpLocks/>
          </p:cNvGrpSpPr>
          <p:nvPr/>
        </p:nvGrpSpPr>
        <p:grpSpPr bwMode="auto">
          <a:xfrm>
            <a:off x="2146508" y="2133598"/>
            <a:ext cx="5017780" cy="1521684"/>
            <a:chOff x="2145732" y="2132856"/>
            <a:chExt cx="5019383" cy="1522358"/>
          </a:xfrm>
        </p:grpSpPr>
        <p:grpSp>
          <p:nvGrpSpPr>
            <p:cNvPr id="8" name="群組 31"/>
            <p:cNvGrpSpPr/>
            <p:nvPr/>
          </p:nvGrpSpPr>
          <p:grpSpPr>
            <a:xfrm>
              <a:off x="2145732" y="2675889"/>
              <a:ext cx="5019383" cy="979325"/>
              <a:chOff x="-1120309" y="-58520"/>
              <a:chExt cx="7107775" cy="979325"/>
            </a:xfrm>
            <a:solidFill>
              <a:srgbClr val="C00000"/>
            </a:solidFill>
          </p:grpSpPr>
          <p:sp>
            <p:nvSpPr>
              <p:cNvPr id="33" name="圓角矩形 32"/>
              <p:cNvSpPr/>
              <p:nvPr/>
            </p:nvSpPr>
            <p:spPr>
              <a:xfrm>
                <a:off x="-1120309" y="-58520"/>
                <a:ext cx="6934917"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984389" cy="883711"/>
              </a:xfrm>
              <a:prstGeom prst="rect">
                <a:avLst/>
              </a:prstGeom>
              <a:no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強化連貫統整 實踐素養導向</a:t>
                </a:r>
              </a:p>
            </p:txBody>
          </p:sp>
        </p:grpSp>
        <p:sp>
          <p:nvSpPr>
            <p:cNvPr id="35" name="向上箭號 34"/>
            <p:cNvSpPr/>
            <p:nvPr/>
          </p:nvSpPr>
          <p:spPr>
            <a:xfrm>
              <a:off x="4329034" y="2132856"/>
              <a:ext cx="485930" cy="474873"/>
            </a:xfrm>
            <a:prstGeom prst="upArrow">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latin typeface="標楷體" panose="03000509000000000000" pitchFamily="65" charset="-120"/>
                <a:ea typeface="標楷體" panose="03000509000000000000" pitchFamily="65" charset="-120"/>
              </a:endParaRPr>
            </a:p>
          </p:txBody>
        </p:sp>
      </p:grpSp>
      <p:grpSp>
        <p:nvGrpSpPr>
          <p:cNvPr id="10" name="群組 35"/>
          <p:cNvGrpSpPr>
            <a:grpSpLocks/>
          </p:cNvGrpSpPr>
          <p:nvPr/>
        </p:nvGrpSpPr>
        <p:grpSpPr bwMode="auto">
          <a:xfrm>
            <a:off x="2206612" y="1185536"/>
            <a:ext cx="4895750" cy="863600"/>
            <a:chOff x="-1355848" y="-1981459"/>
            <a:chExt cx="6624734" cy="979325"/>
          </a:xfrm>
          <a:solidFill>
            <a:schemeClr val="accent5">
              <a:lumMod val="75000"/>
            </a:schemeClr>
          </a:solidFill>
        </p:grpSpPr>
        <p:sp>
          <p:nvSpPr>
            <p:cNvPr id="37" name="圓角矩形 36"/>
            <p:cNvSpPr/>
            <p:nvPr/>
          </p:nvSpPr>
          <p:spPr>
            <a:xfrm>
              <a:off x="-1355848" y="-1981459"/>
              <a:ext cx="6624734"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67744" y="-1838870"/>
              <a:ext cx="6328035" cy="768699"/>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eaLnBrk="1" hangingPunct="1">
                <a:defRPr/>
              </a:pP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落實適性揚才 終身學習</a:t>
              </a:r>
            </a:p>
          </p:txBody>
        </p:sp>
      </p:grpSp>
      <p:sp>
        <p:nvSpPr>
          <p:cNvPr id="35848" name="投影片編號版面配置區 3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3AA3DEA-F816-41D7-9E7C-CC3EA53B45B0}" type="slidenum">
              <a:rPr lang="zh-TW" altLang="en-US" sz="1200">
                <a:solidFill>
                  <a:srgbClr val="898989"/>
                </a:solidFill>
                <a:latin typeface="標楷體" pitchFamily="65" charset="-120"/>
                <a:ea typeface="標楷體" pitchFamily="65" charset="-120"/>
              </a:rPr>
              <a:pPr>
                <a:spcBef>
                  <a:spcPct val="0"/>
                </a:spcBef>
                <a:buFontTx/>
                <a:buNone/>
              </a:pPr>
              <a:t>12</a:t>
            </a:fld>
            <a:endParaRPr lang="en-US" altLang="zh-TW" sz="1200">
              <a:solidFill>
                <a:srgbClr val="898989"/>
              </a:solidFill>
              <a:latin typeface="標楷體" pitchFamily="65" charset="-120"/>
              <a:ea typeface="標楷體" pitchFamily="65" charset="-120"/>
            </a:endParaRPr>
          </a:p>
        </p:txBody>
      </p:sp>
      <p:sp>
        <p:nvSpPr>
          <p:cNvPr id="35849" name="標題 2"/>
          <p:cNvSpPr txBox="1">
            <a:spLocks/>
          </p:cNvSpPr>
          <p:nvPr/>
        </p:nvSpPr>
        <p:spPr bwMode="auto">
          <a:xfrm>
            <a:off x="404019" y="2315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3600" b="1" dirty="0">
                <a:latin typeface="標楷體" pitchFamily="65" charset="-120"/>
                <a:ea typeface="標楷體" pitchFamily="65" charset="-120"/>
                <a:cs typeface="Times New Roman" pitchFamily="18" charset="0"/>
              </a:rPr>
              <a:t>三</a:t>
            </a:r>
            <a:r>
              <a:rPr kumimoji="0" lang="zh-TW" altLang="en-US" sz="3600" b="1" dirty="0" smtClean="0">
                <a:latin typeface="標楷體" pitchFamily="65" charset="-120"/>
                <a:ea typeface="標楷體" pitchFamily="65" charset="-120"/>
                <a:cs typeface="Times New Roman" pitchFamily="18" charset="0"/>
              </a:rPr>
              <a:t>、</a:t>
            </a:r>
            <a:r>
              <a:rPr kumimoji="0" lang="en-US" altLang="zh-TW" sz="3600" b="1" dirty="0" smtClean="0">
                <a:latin typeface="標楷體" pitchFamily="65" charset="-120"/>
                <a:ea typeface="標楷體" pitchFamily="65" charset="-120"/>
                <a:cs typeface="Times New Roman" pitchFamily="18" charset="0"/>
              </a:rPr>
              <a:t>12</a:t>
            </a:r>
            <a:r>
              <a:rPr kumimoji="0" lang="zh-TW" altLang="en-US" sz="3600" b="1" dirty="0" smtClean="0">
                <a:latin typeface="標楷體" pitchFamily="65" charset="-120"/>
                <a:ea typeface="標楷體" pitchFamily="65" charset="-120"/>
                <a:cs typeface="Times New Roman" pitchFamily="18" charset="0"/>
              </a:rPr>
              <a:t>年</a:t>
            </a:r>
            <a:r>
              <a:rPr kumimoji="0" lang="zh-TW" altLang="en-US" sz="3600" b="1" dirty="0">
                <a:latin typeface="標楷體" pitchFamily="65" charset="-120"/>
                <a:ea typeface="標楷體" pitchFamily="65" charset="-120"/>
                <a:cs typeface="Times New Roman" pitchFamily="18" charset="0"/>
              </a:rPr>
              <a:t>國教課程願景發展歷程</a:t>
            </a:r>
          </a:p>
        </p:txBody>
      </p:sp>
    </p:spTree>
    <p:extLst>
      <p:ext uri="{BB962C8B-B14F-4D97-AF65-F5344CB8AC3E}">
        <p14:creationId xmlns:p14="http://schemas.microsoft.com/office/powerpoint/2010/main" val="227590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532F96C-FBB1-488D-B05A-F39BEB7D5395}" type="slidenum">
              <a:rPr lang="zh-TW" altLang="en-US" sz="1200">
                <a:solidFill>
                  <a:srgbClr val="898989"/>
                </a:solidFill>
                <a:latin typeface="Arial" pitchFamily="34" charset="0"/>
              </a:rPr>
              <a:pPr>
                <a:spcBef>
                  <a:spcPct val="0"/>
                </a:spcBef>
                <a:buFontTx/>
                <a:buNone/>
              </a:pPr>
              <a:t>13</a:t>
            </a:fld>
            <a:endParaRPr lang="en-US" altLang="zh-TW" sz="1200">
              <a:solidFill>
                <a:srgbClr val="898989"/>
              </a:solidFill>
              <a:latin typeface="Arial" pitchFamily="34" charset="0"/>
            </a:endParaRPr>
          </a:p>
        </p:txBody>
      </p:sp>
      <p:sp>
        <p:nvSpPr>
          <p:cNvPr id="8" name="標題 1"/>
          <p:cNvSpPr txBox="1">
            <a:spLocks/>
          </p:cNvSpPr>
          <p:nvPr/>
        </p:nvSpPr>
        <p:spPr bwMode="auto">
          <a:xfrm>
            <a:off x="-142875" y="4994275"/>
            <a:ext cx="9429750" cy="1362075"/>
          </a:xfrm>
          <a:prstGeom prst="rect">
            <a:avLst/>
          </a:prstGeom>
          <a:solidFill>
            <a:srgbClr val="920049"/>
          </a:solidFill>
          <a:ln>
            <a:solidFill>
              <a:schemeClr val="accent6">
                <a:lumMod val="40000"/>
                <a:lumOff val="60000"/>
              </a:schemeClr>
            </a:solidFill>
          </a:ln>
        </p:spPr>
        <p:txBody>
          <a:bodyPr anchor="ctr"/>
          <a:lstStyle/>
          <a:p>
            <a:pPr marL="90488" algn="ctr" eaLnBrk="1" fontAlgn="auto" hangingPunct="1">
              <a:spcAft>
                <a:spcPts val="0"/>
              </a:spcAft>
              <a:defRPr/>
            </a:pPr>
            <a:r>
              <a:rPr kumimoji="0" lang="zh-TW" altLang="en-US" sz="4400" b="1" cap="all">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貳、</a:t>
            </a:r>
            <a:r>
              <a:rPr kumimoji="0" lang="zh-TW" altLang="en-US" sz="4400" b="1" cap="all"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新課綱的研修歷程</a:t>
            </a:r>
          </a:p>
        </p:txBody>
      </p:sp>
      <p:graphicFrame>
        <p:nvGraphicFramePr>
          <p:cNvPr id="9" name="資料庫圖表 8"/>
          <p:cNvGraphicFramePr/>
          <p:nvPr>
            <p:extLst/>
          </p:nvPr>
        </p:nvGraphicFramePr>
        <p:xfrm>
          <a:off x="683568" y="764704"/>
          <a:ext cx="7859216"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2895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a:xfrm>
            <a:off x="421196" y="620688"/>
            <a:ext cx="8229600" cy="1095375"/>
          </a:xfrm>
        </p:spPr>
        <p:txBody>
          <a:bodyPr/>
          <a:lstStyle/>
          <a:p>
            <a:r>
              <a:rPr lang="zh-TW" altLang="en-US" b="1" dirty="0">
                <a:latin typeface="微軟正黑體" pitchFamily="34" charset="-120"/>
                <a:ea typeface="微軟正黑體" pitchFamily="34" charset="-120"/>
              </a:rPr>
              <a:t>課綱研修機制</a:t>
            </a:r>
            <a:r>
              <a:rPr lang="en-US" altLang="zh-TW" dirty="0"/>
              <a:t>…</a:t>
            </a:r>
            <a:endParaRPr lang="zh-TW" altLang="en-US" dirty="0"/>
          </a:p>
        </p:txBody>
      </p:sp>
      <p:graphicFrame>
        <p:nvGraphicFramePr>
          <p:cNvPr id="6" name="內容版面配置區 5"/>
          <p:cNvGraphicFramePr>
            <a:graphicFrameLocks noGrp="1"/>
          </p:cNvGraphicFramePr>
          <p:nvPr>
            <p:ph idx="1"/>
            <p:extLst/>
          </p:nvPr>
        </p:nvGraphicFramePr>
        <p:xfrm>
          <a:off x="179512" y="1370014"/>
          <a:ext cx="8712968" cy="498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pPr>
              <a:defRPr/>
            </a:pPr>
            <a:fld id="{3AC31D20-B552-47B6-BF2C-1AB8E5735EC8}" type="slidenum">
              <a:rPr lang="zh-TW" altLang="en-US" smtClean="0"/>
              <a:pPr>
                <a:defRPr/>
              </a:pPr>
              <a:t>14</a:t>
            </a:fld>
            <a:endParaRPr lang="zh-TW" altLang="en-US"/>
          </a:p>
        </p:txBody>
      </p:sp>
      <p:sp>
        <p:nvSpPr>
          <p:cNvPr id="40964" name="矩形 5"/>
          <p:cNvSpPr>
            <a:spLocks noChangeArrowheads="1"/>
          </p:cNvSpPr>
          <p:nvPr/>
        </p:nvSpPr>
        <p:spPr bwMode="auto">
          <a:xfrm>
            <a:off x="4683125" y="5715000"/>
            <a:ext cx="4460875" cy="584200"/>
          </a:xfrm>
          <a:prstGeom prst="rect">
            <a:avLst/>
          </a:prstGeom>
          <a:noFill/>
          <a:ln w="9525">
            <a:noFill/>
            <a:miter lim="800000"/>
            <a:headEnd/>
            <a:tailEnd/>
          </a:ln>
        </p:spPr>
        <p:txBody>
          <a:bodyPr>
            <a:spAutoFit/>
          </a:bodyPr>
          <a:lstStyle/>
          <a:p>
            <a:pPr algn="r"/>
            <a:r>
              <a:rPr lang="zh-TW" altLang="en-US" sz="1600" dirty="0">
                <a:latin typeface="標楷體" pitchFamily="65" charset="-120"/>
                <a:ea typeface="標楷體" pitchFamily="65" charset="-120"/>
              </a:rPr>
              <a:t>相關會議規則、紀錄等，請見國教院網頁</a:t>
            </a:r>
            <a:r>
              <a:rPr lang="en-US" altLang="zh-TW" sz="1600" dirty="0">
                <a:latin typeface="標楷體" pitchFamily="65" charset="-120"/>
                <a:ea typeface="標楷體" pitchFamily="65" charset="-120"/>
              </a:rPr>
              <a:t> </a:t>
            </a:r>
            <a:r>
              <a:rPr lang="en-US" altLang="zh-TW" sz="1600" dirty="0">
                <a:latin typeface="標楷體" pitchFamily="65" charset="-120"/>
                <a:ea typeface="標楷體" pitchFamily="65" charset="-120"/>
                <a:hlinkClick r:id="rId8"/>
              </a:rPr>
              <a:t>http://www.naer.edu.tw/bin/home.php</a:t>
            </a:r>
            <a:endParaRPr lang="zh-TW" altLang="en-US" sz="1600" dirty="0">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val="363106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C43862D-E695-4545-88C2-9979944A62DB}" type="slidenum">
              <a:rPr lang="zh-TW" altLang="en-US" smtClean="0"/>
              <a:pPr>
                <a:defRPr/>
              </a:pPr>
              <a:t>15</a:t>
            </a:fld>
            <a:endParaRPr lang="zh-TW" altLang="en-US"/>
          </a:p>
        </p:txBody>
      </p:sp>
      <p:sp>
        <p:nvSpPr>
          <p:cNvPr id="7" name="內容版面配置區 2"/>
          <p:cNvSpPr>
            <a:spLocks noGrp="1"/>
          </p:cNvSpPr>
          <p:nvPr>
            <p:ph idx="1"/>
          </p:nvPr>
        </p:nvSpPr>
        <p:spPr>
          <a:xfrm>
            <a:off x="611560" y="908720"/>
            <a:ext cx="8064896" cy="5328592"/>
          </a:xfrm>
        </p:spPr>
        <p:txBody>
          <a:bodyPr/>
          <a:lstStyle/>
          <a:p>
            <a:pPr marL="0" indent="0" algn="just">
              <a:spcBef>
                <a:spcPts val="1200"/>
              </a:spcBef>
              <a:buClr>
                <a:srgbClr val="C00000"/>
              </a:buClr>
              <a:buNone/>
            </a:pPr>
            <a:r>
              <a:rPr lang="zh-TW" altLang="en-US" dirty="0">
                <a:latin typeface="標楷體" pitchFamily="65" charset="-120"/>
                <a:ea typeface="標楷體" pitchFamily="65" charset="-120"/>
              </a:rPr>
              <a:t>十二年國民基本教育課程綱要總綱原已於</a:t>
            </a:r>
            <a:r>
              <a:rPr lang="en-US" dirty="0">
                <a:latin typeface="標楷體" pitchFamily="65" charset="-120"/>
                <a:ea typeface="標楷體" pitchFamily="65" charset="-120"/>
              </a:rPr>
              <a:t>103</a:t>
            </a:r>
            <a:r>
              <a:rPr lang="zh-TW" altLang="en-US" dirty="0">
                <a:latin typeface="標楷體" pitchFamily="65" charset="-120"/>
                <a:ea typeface="標楷體" pitchFamily="65" charset="-120"/>
              </a:rPr>
              <a:t>年</a:t>
            </a:r>
            <a:r>
              <a:rPr lang="en-US"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dirty="0">
                <a:latin typeface="標楷體" pitchFamily="65" charset="-120"/>
                <a:ea typeface="標楷體" pitchFamily="65" charset="-120"/>
              </a:rPr>
              <a:t>28</a:t>
            </a:r>
            <a:r>
              <a:rPr lang="zh-TW" altLang="en-US" dirty="0">
                <a:latin typeface="標楷體" pitchFamily="65" charset="-120"/>
                <a:ea typeface="標楷體" pitchFamily="65" charset="-120"/>
              </a:rPr>
              <a:t>日由教育部</a:t>
            </a:r>
            <a:r>
              <a:rPr lang="zh-TW" altLang="en-US" dirty="0" smtClean="0">
                <a:latin typeface="標楷體" pitchFamily="65" charset="-120"/>
                <a:ea typeface="標楷體" pitchFamily="65" charset="-120"/>
              </a:rPr>
              <a:t>發布</a:t>
            </a:r>
            <a:endParaRPr lang="en-US" altLang="zh-TW" dirty="0" smtClean="0">
              <a:latin typeface="標楷體" pitchFamily="65" charset="-120"/>
              <a:ea typeface="標楷體" pitchFamily="65" charset="-120"/>
            </a:endParaRPr>
          </a:p>
          <a:p>
            <a:pPr marL="0" indent="0" algn="just">
              <a:spcBef>
                <a:spcPts val="1200"/>
              </a:spcBef>
              <a:buClr>
                <a:srgbClr val="C00000"/>
              </a:buClr>
              <a:buNone/>
            </a:pPr>
            <a:r>
              <a:rPr lang="zh-TW" altLang="en-US" u="sng" dirty="0" smtClean="0">
                <a:latin typeface="標楷體" pitchFamily="65" charset="-120"/>
                <a:ea typeface="標楷體" pitchFamily="65" charset="-120"/>
              </a:rPr>
              <a:t>另</a:t>
            </a:r>
            <a:r>
              <a:rPr lang="zh-TW" altLang="en-US" u="sng" dirty="0">
                <a:latin typeface="標楷體" pitchFamily="65" charset="-120"/>
                <a:ea typeface="標楷體" pitchFamily="65" charset="-120"/>
              </a:rPr>
              <a:t>於</a:t>
            </a:r>
            <a:r>
              <a:rPr lang="en-US" altLang="zh-TW" u="sng" dirty="0">
                <a:latin typeface="標楷體" pitchFamily="65" charset="-120"/>
                <a:ea typeface="標楷體" pitchFamily="65" charset="-120"/>
              </a:rPr>
              <a:t>106</a:t>
            </a:r>
            <a:r>
              <a:rPr lang="zh-TW" altLang="en-US" u="sng" dirty="0">
                <a:latin typeface="標楷體" pitchFamily="65" charset="-120"/>
                <a:ea typeface="標楷體" pitchFamily="65" charset="-120"/>
              </a:rPr>
              <a:t>年</a:t>
            </a:r>
            <a:r>
              <a:rPr lang="en-US" altLang="zh-TW" u="sng" dirty="0">
                <a:latin typeface="標楷體" pitchFamily="65" charset="-120"/>
                <a:ea typeface="標楷體" pitchFamily="65" charset="-120"/>
              </a:rPr>
              <a:t>4</a:t>
            </a:r>
            <a:r>
              <a:rPr lang="zh-TW" altLang="en-US" u="sng" dirty="0">
                <a:latin typeface="標楷體" pitchFamily="65" charset="-120"/>
                <a:ea typeface="標楷體" pitchFamily="65" charset="-120"/>
              </a:rPr>
              <a:t>月</a:t>
            </a:r>
            <a:r>
              <a:rPr lang="en-US" altLang="zh-TW" u="sng" dirty="0">
                <a:latin typeface="標楷體" pitchFamily="65" charset="-120"/>
                <a:ea typeface="標楷體" pitchFamily="65" charset="-120"/>
              </a:rPr>
              <a:t>28</a:t>
            </a:r>
            <a:r>
              <a:rPr lang="zh-TW" altLang="en-US" u="sng" dirty="0">
                <a:latin typeface="標楷體" pitchFamily="65" charset="-120"/>
                <a:ea typeface="標楷體" pitchFamily="65" charset="-120"/>
              </a:rPr>
              <a:t>日宣布</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pPr marL="0" indent="0">
              <a:spcBef>
                <a:spcPts val="0"/>
              </a:spcBef>
              <a:buClr>
                <a:srgbClr val="C00000"/>
              </a:buClr>
              <a:buNone/>
            </a:pPr>
            <a:r>
              <a:rPr lang="zh-TW" altLang="en-US" dirty="0" smtClean="0">
                <a:solidFill>
                  <a:srgbClr val="FF0000"/>
                </a:solidFill>
                <a:latin typeface="標楷體" pitchFamily="65" charset="-120"/>
                <a:ea typeface="標楷體" pitchFamily="65" charset="-120"/>
              </a:rPr>
              <a:t>原訂</a:t>
            </a:r>
            <a:r>
              <a:rPr lang="zh-TW" altLang="en-US" dirty="0" smtClean="0">
                <a:solidFill>
                  <a:srgbClr val="0000FF"/>
                </a:solidFill>
                <a:latin typeface="標楷體" pitchFamily="65" charset="-120"/>
                <a:ea typeface="標楷體" pitchFamily="65" charset="-120"/>
              </a:rPr>
              <a:t>自</a:t>
            </a:r>
            <a:r>
              <a:rPr lang="en-US" dirty="0">
                <a:solidFill>
                  <a:srgbClr val="0000FF"/>
                </a:solidFill>
                <a:latin typeface="標楷體" pitchFamily="65" charset="-120"/>
                <a:ea typeface="標楷體" pitchFamily="65" charset="-120"/>
              </a:rPr>
              <a:t>107</a:t>
            </a:r>
            <a:r>
              <a:rPr lang="zh-TW" altLang="en-US" dirty="0">
                <a:solidFill>
                  <a:srgbClr val="0000FF"/>
                </a:solidFill>
                <a:latin typeface="標楷體" pitchFamily="65" charset="-120"/>
                <a:ea typeface="標楷體" pitchFamily="65" charset="-120"/>
              </a:rPr>
              <a:t>學年度起</a:t>
            </a:r>
            <a:r>
              <a:rPr lang="zh-TW" altLang="en-US" sz="4000" dirty="0" smtClean="0">
                <a:solidFill>
                  <a:srgbClr val="0000FF"/>
                </a:solidFill>
                <a:latin typeface="標楷體" pitchFamily="65" charset="-120"/>
                <a:ea typeface="標楷體" pitchFamily="65" charset="-120"/>
              </a:rPr>
              <a:t>，</a:t>
            </a:r>
            <a:endParaRPr lang="en-US" altLang="zh-TW" sz="4000" dirty="0" smtClean="0">
              <a:solidFill>
                <a:srgbClr val="FF0000"/>
              </a:solidFill>
              <a:latin typeface="標楷體" pitchFamily="65" charset="-120"/>
              <a:ea typeface="標楷體" pitchFamily="65" charset="-120"/>
            </a:endParaRPr>
          </a:p>
          <a:p>
            <a:pPr marL="0" indent="0">
              <a:spcBef>
                <a:spcPts val="0"/>
              </a:spcBef>
              <a:buClr>
                <a:srgbClr val="C00000"/>
              </a:buClr>
              <a:buNone/>
            </a:pPr>
            <a:endParaRPr lang="en-US" altLang="zh-TW" sz="1600" dirty="0" smtClean="0">
              <a:solidFill>
                <a:srgbClr val="FF0000"/>
              </a:solidFill>
              <a:latin typeface="標楷體" pitchFamily="65" charset="-120"/>
              <a:ea typeface="標楷體" pitchFamily="65" charset="-120"/>
            </a:endParaRPr>
          </a:p>
          <a:p>
            <a:pPr marL="0" indent="0">
              <a:spcBef>
                <a:spcPts val="1200"/>
              </a:spcBef>
              <a:buClr>
                <a:srgbClr val="C00000"/>
              </a:buClr>
              <a:buNone/>
            </a:pPr>
            <a:r>
              <a:rPr lang="zh-TW" altLang="en-US" sz="4400" b="1" dirty="0" smtClean="0">
                <a:solidFill>
                  <a:srgbClr val="FF0000"/>
                </a:solidFill>
                <a:latin typeface="微軟正黑體" pitchFamily="34" charset="-120"/>
                <a:ea typeface="微軟正黑體" pitchFamily="34" charset="-120"/>
              </a:rPr>
              <a:t>調整</a:t>
            </a:r>
            <a:r>
              <a:rPr lang="zh-TW" altLang="en-US" sz="4400" b="1" dirty="0" smtClean="0">
                <a:solidFill>
                  <a:srgbClr val="0000FF"/>
                </a:solidFill>
                <a:latin typeface="微軟正黑體" pitchFamily="34" charset="-120"/>
                <a:ea typeface="微軟正黑體" pitchFamily="34" charset="-120"/>
              </a:rPr>
              <a:t>至</a:t>
            </a:r>
            <a:r>
              <a:rPr lang="en-US" altLang="zh-TW" sz="4400" b="1" dirty="0">
                <a:solidFill>
                  <a:srgbClr val="0000FF"/>
                </a:solidFill>
                <a:latin typeface="微軟正黑體" pitchFamily="34" charset="-120"/>
                <a:ea typeface="微軟正黑體" pitchFamily="34" charset="-120"/>
              </a:rPr>
              <a:t>108</a:t>
            </a:r>
            <a:r>
              <a:rPr lang="zh-TW" altLang="en-US" sz="4400" b="1" dirty="0">
                <a:solidFill>
                  <a:srgbClr val="0000FF"/>
                </a:solidFill>
                <a:latin typeface="微軟正黑體" pitchFamily="34" charset="-120"/>
                <a:ea typeface="微軟正黑體" pitchFamily="34" charset="-120"/>
              </a:rPr>
              <a:t>學年度</a:t>
            </a:r>
            <a:endParaRPr lang="en-US" altLang="zh-TW" sz="4400" b="1" dirty="0">
              <a:solidFill>
                <a:srgbClr val="0000FF"/>
              </a:solidFill>
              <a:latin typeface="微軟正黑體" pitchFamily="34" charset="-120"/>
              <a:ea typeface="微軟正黑體" pitchFamily="34" charset="-120"/>
            </a:endParaRPr>
          </a:p>
          <a:p>
            <a:pPr marL="0" indent="0" algn="just">
              <a:spcBef>
                <a:spcPts val="1200"/>
              </a:spcBef>
              <a:buClr>
                <a:srgbClr val="C00000"/>
              </a:buClr>
              <a:buNone/>
            </a:pPr>
            <a:r>
              <a:rPr lang="zh-TW" altLang="en-US" sz="4600" b="1" dirty="0">
                <a:latin typeface="微軟正黑體" pitchFamily="34" charset="-120"/>
                <a:ea typeface="微軟正黑體" pitchFamily="34" charset="-120"/>
              </a:rPr>
              <a:t>從國民小學、國民中學及高級中等學校</a:t>
            </a:r>
            <a:r>
              <a:rPr lang="zh-TW" altLang="en-US" sz="4600" b="1" dirty="0">
                <a:solidFill>
                  <a:srgbClr val="FF0000"/>
                </a:solidFill>
                <a:latin typeface="微軟正黑體" pitchFamily="34" charset="-120"/>
                <a:ea typeface="微軟正黑體" pitchFamily="34" charset="-120"/>
              </a:rPr>
              <a:t>一年級</a:t>
            </a:r>
            <a:r>
              <a:rPr lang="zh-TW" altLang="en-US" sz="4600" b="1" dirty="0">
                <a:latin typeface="微軟正黑體" pitchFamily="34" charset="-120"/>
                <a:ea typeface="微軟正黑體" pitchFamily="34" charset="-120"/>
              </a:rPr>
              <a:t>起，</a:t>
            </a:r>
            <a:r>
              <a:rPr lang="zh-TW" altLang="en-US" sz="4600" b="1" dirty="0">
                <a:solidFill>
                  <a:srgbClr val="000099"/>
                </a:solidFill>
                <a:latin typeface="微軟正黑體" pitchFamily="34" charset="-120"/>
                <a:ea typeface="微軟正黑體" pitchFamily="34" charset="-120"/>
              </a:rPr>
              <a:t>逐年</a:t>
            </a:r>
            <a:r>
              <a:rPr lang="zh-TW" altLang="en-US" sz="4600" b="1" dirty="0" smtClean="0">
                <a:solidFill>
                  <a:srgbClr val="000099"/>
                </a:solidFill>
                <a:latin typeface="微軟正黑體" pitchFamily="34" charset="-120"/>
                <a:ea typeface="微軟正黑體" pitchFamily="34" charset="-120"/>
              </a:rPr>
              <a:t>實施</a:t>
            </a:r>
            <a:endParaRPr lang="en-US" altLang="zh-TW" sz="4600" b="1" dirty="0">
              <a:latin typeface="微軟正黑體" pitchFamily="34" charset="-120"/>
              <a:ea typeface="微軟正黑體" pitchFamily="34" charset="-120"/>
            </a:endParaRPr>
          </a:p>
          <a:p>
            <a:pPr marL="0" indent="0">
              <a:spcBef>
                <a:spcPts val="0"/>
              </a:spcBef>
              <a:buClr>
                <a:srgbClr val="C00000"/>
              </a:buClr>
              <a:buNone/>
            </a:pPr>
            <a:endParaRPr lang="en-US" altLang="zh-TW"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992564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0B8844D7-7B22-4785-950C-F586BB713014}" type="slidenum">
              <a:rPr lang="zh-TW" altLang="en-US" sz="1200">
                <a:solidFill>
                  <a:srgbClr val="898989"/>
                </a:solidFill>
                <a:latin typeface="Arial" pitchFamily="34" charset="0"/>
              </a:rPr>
              <a:pPr>
                <a:spcBef>
                  <a:spcPct val="0"/>
                </a:spcBef>
                <a:buFontTx/>
                <a:buNone/>
              </a:pPr>
              <a:t>16</a:t>
            </a:fld>
            <a:endParaRPr lang="en-US" altLang="zh-TW" sz="1200">
              <a:solidFill>
                <a:srgbClr val="898989"/>
              </a:solidFill>
              <a:latin typeface="Arial" pitchFamily="34" charset="0"/>
            </a:endParaRPr>
          </a:p>
        </p:txBody>
      </p:sp>
      <p:pic>
        <p:nvPicPr>
          <p:cNvPr id="9" name="Shape 4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21029484">
            <a:off x="4730498" y="798347"/>
            <a:ext cx="3168352" cy="2160240"/>
          </a:xfrm>
          <a:prstGeom prst="rect">
            <a:avLst/>
          </a:prstGeom>
          <a:ln>
            <a:noFill/>
          </a:ln>
          <a:effectLst>
            <a:outerShdw blurRad="292100" dist="139700" dir="2700000" algn="tl" rotWithShape="0">
              <a:srgbClr val="333333">
                <a:alpha val="65000"/>
              </a:srgbClr>
            </a:outerShdw>
          </a:effectLst>
        </p:spPr>
      </p:pic>
      <p:pic>
        <p:nvPicPr>
          <p:cNvPr id="11" name="圖片 10"/>
          <p:cNvPicPr>
            <a:picLocks noChangeAspect="1"/>
          </p:cNvPicPr>
          <p:nvPr/>
        </p:nvPicPr>
        <p:blipFill>
          <a:blip r:embed="rId4" cstate="screen">
            <a:lum contrast="20000"/>
          </a:blip>
          <a:stretch>
            <a:fillRect/>
          </a:stretch>
        </p:blipFill>
        <p:spPr>
          <a:xfrm>
            <a:off x="1841361" y="828126"/>
            <a:ext cx="2880320" cy="3528392"/>
          </a:xfrm>
          <a:prstGeom prst="rect">
            <a:avLst/>
          </a:prstGeom>
          <a:ln>
            <a:noFill/>
          </a:ln>
          <a:effectLst>
            <a:outerShdw blurRad="190500" algn="tl" rotWithShape="0">
              <a:srgbClr val="000000">
                <a:alpha val="70000"/>
              </a:srgbClr>
            </a:outerShdw>
          </a:effectLst>
        </p:spPr>
      </p:pic>
      <p:sp>
        <p:nvSpPr>
          <p:cNvPr id="12" name="標題 5"/>
          <p:cNvSpPr>
            <a:spLocks noGrp="1"/>
          </p:cNvSpPr>
          <p:nvPr>
            <p:ph type="title"/>
          </p:nvPr>
        </p:nvSpPr>
        <p:spPr>
          <a:xfrm>
            <a:off x="-142875" y="4947245"/>
            <a:ext cx="9429750" cy="1362075"/>
          </a:xfrm>
          <a:solidFill>
            <a:srgbClr val="920049"/>
          </a:solidFill>
          <a:ln>
            <a:solidFill>
              <a:schemeClr val="accent6">
                <a:lumMod val="40000"/>
                <a:lumOff val="60000"/>
              </a:schemeClr>
            </a:solidFill>
          </a:ln>
        </p:spPr>
        <p:txBody>
          <a:bodyPr rtlCol="0" anchor="ctr">
            <a:normAutofit/>
          </a:bodyPr>
          <a:lstStyle/>
          <a:p>
            <a:pPr marL="174625" algn="ctr" eaLnBrk="1" fontAlgn="auto" hangingPunct="1">
              <a:spcAft>
                <a:spcPts val="0"/>
              </a:spcAft>
              <a:defRPr/>
            </a:pPr>
            <a:r>
              <a:rPr lang="en-US" altLang="en-US"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Arial"/>
              </a:rPr>
              <a:t>參、新課綱的重要內涵</a:t>
            </a:r>
            <a:endParaRPr lang="en-US" altLang="zh-TW"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13" name="表格 12"/>
          <p:cNvGraphicFramePr>
            <a:graphicFrameLocks noGrp="1"/>
          </p:cNvGraphicFramePr>
          <p:nvPr/>
        </p:nvGraphicFramePr>
        <p:xfrm>
          <a:off x="2555875" y="4416830"/>
          <a:ext cx="3532188" cy="547744"/>
        </p:xfrm>
        <a:graphic>
          <a:graphicData uri="http://schemas.openxmlformats.org/drawingml/2006/table">
            <a:tbl>
              <a:tblPr firstRow="1" bandRow="1">
                <a:tableStyleId>{5C22544A-7EE6-4342-B048-85BDC9FD1C3A}</a:tableStyleId>
              </a:tblPr>
              <a:tblGrid>
                <a:gridCol w="1702954">
                  <a:extLst>
                    <a:ext uri="{9D8B030D-6E8A-4147-A177-3AD203B41FA5}">
                      <a16:colId xmlns:a16="http://schemas.microsoft.com/office/drawing/2014/main" xmlns="" val="20000"/>
                    </a:ext>
                  </a:extLst>
                </a:gridCol>
                <a:gridCol w="1829234">
                  <a:extLst>
                    <a:ext uri="{9D8B030D-6E8A-4147-A177-3AD203B41FA5}">
                      <a16:colId xmlns:a16="http://schemas.microsoft.com/office/drawing/2014/main" xmlns="" val="20001"/>
                    </a:ext>
                  </a:extLst>
                </a:gridCol>
              </a:tblGrid>
              <a:tr h="273844">
                <a:tc>
                  <a:txBody>
                    <a:bodyPr/>
                    <a:lstStyle/>
                    <a:p>
                      <a:pPr algn="r"/>
                      <a:r>
                        <a:rPr kumimoji="0" lang="zh-TW" altLang="en-US" sz="1200" b="1" i="0" kern="1200" dirty="0">
                          <a:solidFill>
                            <a:schemeClr val="tx1"/>
                          </a:solidFill>
                          <a:latin typeface="標楷體" panose="03000509000000000000" pitchFamily="65" charset="-120"/>
                          <a:ea typeface="標楷體" panose="03000509000000000000" pitchFamily="65" charset="-120"/>
                          <a:cs typeface="+mn-cs"/>
                        </a:rPr>
                        <a:t>嘉義市民生國民中學 </a:t>
                      </a:r>
                      <a:endParaRPr lang="zh-TW" altLang="en-US" sz="1200" b="1" dirty="0">
                        <a:solidFill>
                          <a:schemeClr val="tx1"/>
                        </a:solidFill>
                        <a:latin typeface="標楷體" panose="03000509000000000000" pitchFamily="65" charset="-120"/>
                        <a:ea typeface="標楷體" panose="03000509000000000000" pitchFamily="65" charset="-120"/>
                      </a:endParaRP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tx1"/>
                          </a:solidFill>
                          <a:latin typeface="標楷體" panose="03000509000000000000" pitchFamily="65" charset="-120"/>
                          <a:ea typeface="標楷體" panose="03000509000000000000" pitchFamily="65" charset="-120"/>
                        </a:rPr>
                        <a:t>開平餐飲學校</a:t>
                      </a: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73844">
                <a:tc>
                  <a:txBody>
                    <a:bodyPr/>
                    <a:lstStyle/>
                    <a:p>
                      <a:pPr algn="r"/>
                      <a:r>
                        <a:rPr lang="zh-TW" altLang="en-US" sz="1200" b="1" dirty="0">
                          <a:solidFill>
                            <a:schemeClr val="tx1"/>
                          </a:solidFill>
                          <a:latin typeface="標楷體" panose="03000509000000000000" pitchFamily="65" charset="-120"/>
                          <a:ea typeface="標楷體" panose="03000509000000000000" pitchFamily="65" charset="-120"/>
                        </a:rPr>
                        <a:t>圖片來源：</a:t>
                      </a:r>
                      <a:r>
                        <a:rPr lang="zh-TW" altLang="en-US" sz="1200" b="1" baseline="0" dirty="0">
                          <a:solidFill>
                            <a:schemeClr val="tx1"/>
                          </a:solidFill>
                          <a:latin typeface="標楷體" panose="03000509000000000000" pitchFamily="65" charset="-120"/>
                          <a:ea typeface="標楷體" panose="03000509000000000000" pitchFamily="65" charset="-120"/>
                        </a:rPr>
                        <a:t> </a:t>
                      </a:r>
                      <a:endParaRPr lang="zh-TW" altLang="en-US" sz="1200" b="1" dirty="0">
                        <a:solidFill>
                          <a:schemeClr val="tx1"/>
                        </a:solidFill>
                        <a:latin typeface="標楷體" panose="03000509000000000000" pitchFamily="65" charset="-120"/>
                        <a:ea typeface="標楷體" panose="03000509000000000000" pitchFamily="65" charset="-120"/>
                      </a:endParaRP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tx1"/>
                          </a:solidFill>
                          <a:latin typeface="標楷體" panose="03000509000000000000" pitchFamily="65" charset="-120"/>
                          <a:ea typeface="標楷體" panose="03000509000000000000" pitchFamily="65" charset="-120"/>
                        </a:rPr>
                        <a:t>新竹市光武國民中學</a:t>
                      </a:r>
                    </a:p>
                  </a:txBody>
                  <a:tcPr marL="91417" marR="91417" marT="45496" marB="454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14" name="Shape 46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92831">
            <a:off x="5117258" y="2638749"/>
            <a:ext cx="2659561" cy="17758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7594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DC43126-EA51-42B3-B6D8-E17F47B59943}" type="slidenum">
              <a:rPr lang="zh-TW" altLang="en-US" smtClean="0"/>
              <a:pPr/>
              <a:t>17</a:t>
            </a:fld>
            <a:endParaRPr lang="zh-TW" altLang="en-US"/>
          </a:p>
        </p:txBody>
      </p:sp>
      <p:pic>
        <p:nvPicPr>
          <p:cNvPr id="5" name="Picture 1" descr="C:\Users\win7\Desktop\素貞老師 素養補充簡報.png"/>
          <p:cNvPicPr>
            <a:picLocks noChangeAspect="1" noChangeArrowheads="1"/>
          </p:cNvPicPr>
          <p:nvPr/>
        </p:nvPicPr>
        <p:blipFill>
          <a:blip r:embed="rId3" cstate="print">
            <a:lum contrast="10000"/>
          </a:blip>
          <a:srcRect l="3930" t="6628" r="3104"/>
          <a:stretch>
            <a:fillRect/>
          </a:stretch>
        </p:blipFill>
        <p:spPr bwMode="auto">
          <a:xfrm>
            <a:off x="472153" y="683486"/>
            <a:ext cx="8276311" cy="56809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0788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66758">
            <a:off x="2542707" y="1703004"/>
            <a:ext cx="3862508" cy="3528392"/>
          </a:xfrm>
          <a:prstGeom prst="cloud">
            <a:avLst/>
          </a:prstGeom>
          <a:ln>
            <a:noFill/>
          </a:ln>
          <a:effectLst>
            <a:outerShdw blurRad="190500" algn="tl" rotWithShape="0">
              <a:srgbClr val="000000">
                <a:alpha val="70000"/>
              </a:srgbClr>
            </a:outerShdw>
          </a:effectLst>
        </p:spPr>
      </p:pic>
      <p:sp>
        <p:nvSpPr>
          <p:cNvPr id="31747" name="投影片編號版面配置區 10"/>
          <p:cNvSpPr>
            <a:spLocks noGrp="1"/>
          </p:cNvSpPr>
          <p:nvPr>
            <p:ph type="sldNum" sz="quarter" idx="10"/>
          </p:nvPr>
        </p:nvSpPr>
        <p:spPr bwMode="auto">
          <a:noFill/>
          <a:ln>
            <a:miter lim="800000"/>
            <a:headEnd/>
            <a:tailEnd/>
          </a:ln>
        </p:spPr>
        <p:txBody>
          <a:bodyPr/>
          <a:lstStyle/>
          <a:p>
            <a:fld id="{D3216E71-221C-4142-8487-D106FC77B1D8}" type="slidenum">
              <a:rPr lang="en-US" altLang="zh-TW">
                <a:latin typeface="Times New Roman" pitchFamily="18" charset="0"/>
                <a:ea typeface="標楷體" pitchFamily="65" charset="-120"/>
                <a:cs typeface="Times New Roman" pitchFamily="18" charset="0"/>
              </a:rPr>
              <a:pPr/>
              <a:t>18</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468313" y="5434013"/>
            <a:ext cx="8208962" cy="116363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425" tIns="45700" rIns="91425" bIns="45700"/>
          <a:lstStyle/>
          <a:p>
            <a:pPr algn="ctr" eaLnBrk="1" hangingPunct="1">
              <a:buClr>
                <a:srgbClr val="000000"/>
              </a:buClr>
              <a:buSzPct val="25000"/>
              <a:buFont typeface="Arial" charset="0"/>
              <a:buNone/>
              <a:defRPr/>
            </a:pPr>
            <a:r>
              <a:rPr lang="en-US" sz="2400" b="1" dirty="0">
                <a:solidFill>
                  <a:srgbClr val="000000"/>
                </a:solidFill>
                <a:latin typeface="Times New Roman" pitchFamily="18" charset="0"/>
                <a:ea typeface="標楷體" pitchFamily="65" charset="-120"/>
                <a:cs typeface="Times New Roman" pitchFamily="18" charset="0"/>
                <a:sym typeface="Arial" charset="0"/>
              </a:rPr>
              <a:t>秉持</a:t>
            </a:r>
            <a:r>
              <a:rPr lang="en-US" sz="2400" b="1" dirty="0">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自發、互動、共好</a:t>
            </a:r>
            <a:r>
              <a:rPr lang="en-US" sz="2400" b="1" dirty="0">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dirty="0">
                <a:solidFill>
                  <a:srgbClr val="FFFF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生活情境的結合</a:t>
            </a:r>
            <a:r>
              <a:rPr lang="en-US" sz="2400" b="1" dirty="0">
                <a:solidFill>
                  <a:srgbClr val="000000"/>
                </a:solidFill>
                <a:latin typeface="Times New Roman" pitchFamily="18" charset="0"/>
                <a:ea typeface="標楷體" pitchFamily="65" charset="-120"/>
                <a:cs typeface="Times New Roman" pitchFamily="18" charset="0"/>
                <a:sym typeface="Arial" charset="0"/>
              </a:rPr>
              <a:t>，</a:t>
            </a:r>
          </a:p>
          <a:p>
            <a:pPr algn="ctr" eaLnBrk="1" hangingPunct="1">
              <a:buClr>
                <a:srgbClr val="000000"/>
              </a:buClr>
              <a:buSzPct val="25000"/>
              <a:buFont typeface="Arial" charset="0"/>
              <a:buNone/>
              <a:defRPr/>
            </a:pPr>
            <a:r>
              <a:rPr lang="en-US" sz="2400" b="1" dirty="0">
                <a:solidFill>
                  <a:srgbClr val="000000"/>
                </a:solidFill>
                <a:latin typeface="Times New Roman" pitchFamily="18" charset="0"/>
                <a:ea typeface="標楷體" pitchFamily="65" charset="-120"/>
                <a:cs typeface="Times New Roman" pitchFamily="18" charset="0"/>
                <a:sym typeface="Arial" charset="0"/>
              </a:rPr>
              <a:t>學生能夠</a:t>
            </a:r>
            <a:r>
              <a:rPr lang="en-US" sz="2400" b="1" dirty="0">
                <a:solidFill>
                  <a:srgbClr val="66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理解所學</a:t>
            </a:r>
            <a:r>
              <a:rPr lang="en-US" sz="2400" b="1" dirty="0">
                <a:solidFill>
                  <a:srgbClr val="000000"/>
                </a:solidFill>
                <a:latin typeface="Times New Roman" pitchFamily="18" charset="0"/>
                <a:ea typeface="標楷體" pitchFamily="65" charset="-120"/>
                <a:cs typeface="Times New Roman" pitchFamily="18" charset="0"/>
                <a:sym typeface="Arial" charset="0"/>
              </a:rPr>
              <a:t>，進而</a:t>
            </a:r>
            <a:r>
              <a:rPr lang="en-US" sz="2400" b="1" dirty="0">
                <a:solidFill>
                  <a:srgbClr val="66FF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整合和運用所學</a:t>
            </a:r>
            <a:r>
              <a:rPr lang="en-US" sz="2400" b="1" dirty="0">
                <a:solidFill>
                  <a:srgbClr val="000000"/>
                </a:solidFill>
                <a:latin typeface="Times New Roman" pitchFamily="18" charset="0"/>
                <a:ea typeface="標楷體" pitchFamily="65" charset="-120"/>
                <a:cs typeface="Times New Roman" pitchFamily="18" charset="0"/>
                <a:sym typeface="Arial" charset="0"/>
              </a:rPr>
              <a:t>，</a:t>
            </a:r>
          </a:p>
          <a:p>
            <a:pPr algn="ctr" eaLnBrk="1" hangingPunct="1">
              <a:buClr>
                <a:srgbClr val="000000"/>
              </a:buClr>
              <a:buSzPct val="25000"/>
              <a:buFont typeface="Arial" charset="0"/>
              <a:buNone/>
              <a:defRPr/>
            </a:pPr>
            <a:r>
              <a:rPr lang="en-US" sz="2400" b="1" dirty="0" err="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dirty="0" err="1">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charset="0"/>
              </a:rPr>
              <a:t>終身學習者</a:t>
            </a:r>
            <a:r>
              <a:rPr lang="en-US" sz="2400" b="1" dirty="0">
                <a:solidFill>
                  <a:srgbClr val="000000"/>
                </a:solidFill>
                <a:latin typeface="Times New Roman" pitchFamily="18" charset="0"/>
                <a:ea typeface="標楷體" pitchFamily="65" charset="-120"/>
                <a:cs typeface="Times New Roman" pitchFamily="18" charset="0"/>
                <a:sym typeface="Arial" charset="0"/>
              </a:rPr>
              <a:t>。</a:t>
            </a:r>
          </a:p>
        </p:txBody>
      </p:sp>
      <p:sp>
        <p:nvSpPr>
          <p:cNvPr id="31749" name="Shape 541"/>
          <p:cNvSpPr txBox="1">
            <a:spLocks/>
          </p:cNvSpPr>
          <p:nvPr/>
        </p:nvSpPr>
        <p:spPr bwMode="auto">
          <a:xfrm>
            <a:off x="226219" y="251097"/>
            <a:ext cx="8693150" cy="1325563"/>
          </a:xfrm>
          <a:prstGeom prst="rect">
            <a:avLst/>
          </a:prstGeom>
          <a:noFill/>
          <a:ln w="9525">
            <a:noFill/>
            <a:miter lim="800000"/>
            <a:headEnd/>
            <a:tailEnd/>
          </a:ln>
        </p:spPr>
        <p:txBody>
          <a:bodyPr lIns="91425" tIns="45700" rIns="91425" bIns="45700" anchor="ctr"/>
          <a:lstStyle/>
          <a:p>
            <a:pPr eaLnBrk="1" hangingPunct="1">
              <a:buSzPct val="25000"/>
            </a:pPr>
            <a:r>
              <a:rPr lang="zh-TW" altLang="en-US" sz="4400" b="1" dirty="0">
                <a:latin typeface="標楷體" pitchFamily="65" charset="-120"/>
                <a:ea typeface="標楷體" pitchFamily="65" charset="-120"/>
                <a:cs typeface="Times New Roman" pitchFamily="18" charset="0"/>
                <a:sym typeface="Arial" pitchFamily="34" charset="0"/>
              </a:rPr>
              <a:t>一、課綱願景</a:t>
            </a:r>
            <a:r>
              <a:rPr lang="en-US" altLang="zh-TW" sz="4000" b="1" dirty="0">
                <a:solidFill>
                  <a:srgbClr val="0000FF"/>
                </a:solidFill>
                <a:latin typeface="標楷體" pitchFamily="65" charset="-120"/>
                <a:ea typeface="標楷體" pitchFamily="65" charset="-120"/>
                <a:cs typeface="Times New Roman" pitchFamily="18" charset="0"/>
                <a:sym typeface="Arial" pitchFamily="34" charset="0"/>
              </a:rPr>
              <a:t/>
            </a:r>
            <a:br>
              <a:rPr lang="en-US" altLang="zh-TW" sz="4000" b="1" dirty="0">
                <a:solidFill>
                  <a:srgbClr val="0000FF"/>
                </a:solidFill>
                <a:latin typeface="標楷體" pitchFamily="65" charset="-120"/>
                <a:ea typeface="標楷體" pitchFamily="65" charset="-120"/>
                <a:cs typeface="Times New Roman" pitchFamily="18" charset="0"/>
                <a:sym typeface="Arial" pitchFamily="34" charset="0"/>
              </a:rPr>
            </a:br>
            <a:r>
              <a:rPr lang="zh-TW" altLang="en-US" sz="4000" b="1" dirty="0">
                <a:solidFill>
                  <a:srgbClr val="C00000"/>
                </a:solidFill>
                <a:latin typeface="標楷體" pitchFamily="65" charset="-120"/>
                <a:ea typeface="標楷體" pitchFamily="65" charset="-120"/>
                <a:cs typeface="Times New Roman" pitchFamily="18" charset="0"/>
                <a:sym typeface="Arial" pitchFamily="34" charset="0"/>
              </a:rPr>
              <a:t>成就每一個孩子</a:t>
            </a:r>
            <a:r>
              <a:rPr lang="en-US" altLang="zh-TW" sz="4000" b="1" dirty="0">
                <a:solidFill>
                  <a:srgbClr val="C00000"/>
                </a:solidFill>
                <a:latin typeface="標楷體" pitchFamily="65" charset="-120"/>
                <a:ea typeface="標楷體" pitchFamily="65" charset="-120"/>
                <a:cs typeface="Times New Roman" pitchFamily="18" charset="0"/>
                <a:sym typeface="Arial" pitchFamily="34" charset="0"/>
              </a:rPr>
              <a:t>-</a:t>
            </a:r>
            <a:r>
              <a:rPr lang="en-US" altLang="zh-TW" sz="4000" b="1" dirty="0" err="1">
                <a:solidFill>
                  <a:srgbClr val="C00000"/>
                </a:solidFill>
                <a:latin typeface="標楷體" pitchFamily="65" charset="-120"/>
                <a:ea typeface="標楷體" pitchFamily="65" charset="-120"/>
                <a:cs typeface="Times New Roman" pitchFamily="18" charset="0"/>
                <a:sym typeface="Arial" pitchFamily="34" charset="0"/>
              </a:rPr>
              <a:t>適性揚才</a:t>
            </a:r>
            <a:r>
              <a:rPr lang="zh-TW" altLang="en-US" sz="4000" b="1" dirty="0">
                <a:solidFill>
                  <a:srgbClr val="C00000"/>
                </a:solidFill>
                <a:latin typeface="標楷體" pitchFamily="65" charset="-120"/>
                <a:ea typeface="標楷體" pitchFamily="65" charset="-120"/>
                <a:cs typeface="Times New Roman" pitchFamily="18" charset="0"/>
                <a:sym typeface="Arial" pitchFamily="34" charset="0"/>
              </a:rPr>
              <a:t>，</a:t>
            </a:r>
            <a:r>
              <a:rPr lang="en-US" altLang="zh-TW" sz="4000" b="1" dirty="0" err="1">
                <a:solidFill>
                  <a:srgbClr val="C00000"/>
                </a:solidFill>
                <a:latin typeface="標楷體" pitchFamily="65" charset="-120"/>
                <a:ea typeface="標楷體" pitchFamily="65" charset="-120"/>
                <a:cs typeface="Times New Roman" pitchFamily="18" charset="0"/>
                <a:sym typeface="Arial" pitchFamily="34" charset="0"/>
              </a:rPr>
              <a:t>終身學習</a:t>
            </a:r>
            <a:endParaRPr kumimoji="0" lang="en-US" altLang="zh-TW" sz="4000" b="1" dirty="0">
              <a:solidFill>
                <a:srgbClr val="C00000"/>
              </a:solidFill>
              <a:latin typeface="標楷體" pitchFamily="65" charset="-120"/>
              <a:ea typeface="標楷體" pitchFamily="65" charset="-120"/>
              <a:cs typeface="Times New Roman" pitchFamily="18" charset="0"/>
              <a:sym typeface="Arial" pitchFamily="34" charset="0"/>
            </a:endParaRPr>
          </a:p>
        </p:txBody>
      </p:sp>
      <p:sp>
        <p:nvSpPr>
          <p:cNvPr id="31750" name="文字方塊 8"/>
          <p:cNvSpPr txBox="1">
            <a:spLocks noChangeArrowheads="1"/>
          </p:cNvSpPr>
          <p:nvPr/>
        </p:nvSpPr>
        <p:spPr bwMode="auto">
          <a:xfrm>
            <a:off x="5580112" y="4903788"/>
            <a:ext cx="2952750" cy="276225"/>
          </a:xfrm>
          <a:prstGeom prst="rect">
            <a:avLst/>
          </a:prstGeom>
          <a:noFill/>
          <a:ln w="9525">
            <a:noFill/>
            <a:miter lim="800000"/>
            <a:headEnd/>
            <a:tailEnd/>
          </a:ln>
        </p:spPr>
        <p:txBody>
          <a:bodyPr>
            <a:spAutoFit/>
          </a:bodyPr>
          <a:lstStyle/>
          <a:p>
            <a:pPr eaLnBrk="1" hangingPunct="1"/>
            <a:r>
              <a:rPr lang="zh-TW" altLang="en-US" sz="1200" b="1" dirty="0">
                <a:latin typeface="標楷體" pitchFamily="65" charset="-120"/>
                <a:ea typeface="標楷體" pitchFamily="65" charset="-120"/>
              </a:rPr>
              <a:t>圖片來源：十二年國民基本教育宣導影片</a:t>
            </a:r>
          </a:p>
        </p:txBody>
      </p:sp>
    </p:spTree>
    <p:extLst>
      <p:ext uri="{BB962C8B-B14F-4D97-AF65-F5344CB8AC3E}">
        <p14:creationId xmlns:p14="http://schemas.microsoft.com/office/powerpoint/2010/main" val="1077539630"/>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手繪多邊形 11"/>
          <p:cNvSpPr/>
          <p:nvPr/>
        </p:nvSpPr>
        <p:spPr>
          <a:xfrm>
            <a:off x="3491161" y="682984"/>
            <a:ext cx="5170810" cy="954088"/>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2">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教育改革內外變遷</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為何要研修新課綱</a:t>
            </a:r>
            <a:r>
              <a:rPr lang="en-US" altLang="zh-TW" sz="2000" b="1" dirty="0">
                <a:latin typeface="標楷體" pitchFamily="65" charset="-120"/>
                <a:ea typeface="標楷體" pitchFamily="65" charset="-120"/>
                <a:cs typeface="Arial" charset="0"/>
              </a:rPr>
              <a:t>--</a:t>
            </a:r>
            <a:r>
              <a:rPr lang="zh-TW" altLang="en-US" sz="2000" b="1" dirty="0">
                <a:latin typeface="標楷體" pitchFamily="65" charset="-120"/>
                <a:ea typeface="標楷體" pitchFamily="65" charset="-120"/>
                <a:cs typeface="Arial" charset="0"/>
              </a:rPr>
              <a:t>社會變遷、少子化等</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en-US" altLang="zh-TW" sz="2000" b="1" dirty="0">
                <a:latin typeface="標楷體" pitchFamily="65" charset="-120"/>
                <a:ea typeface="標楷體" pitchFamily="65" charset="-120"/>
                <a:cs typeface="Arial" charset="0"/>
              </a:rPr>
              <a:t>12</a:t>
            </a:r>
            <a:r>
              <a:rPr lang="zh-TW" altLang="en-US" sz="2000" b="1" dirty="0">
                <a:latin typeface="標楷體" pitchFamily="65" charset="-120"/>
                <a:ea typeface="標楷體" pitchFamily="65" charset="-120"/>
                <a:cs typeface="Arial" charset="0"/>
              </a:rPr>
              <a:t>年國教課程發展願景</a:t>
            </a:r>
          </a:p>
        </p:txBody>
      </p:sp>
      <p:sp>
        <p:nvSpPr>
          <p:cNvPr id="14" name="手繪多邊形 13"/>
          <p:cNvSpPr/>
          <p:nvPr/>
        </p:nvSpPr>
        <p:spPr>
          <a:xfrm>
            <a:off x="4518233" y="1834939"/>
            <a:ext cx="4143737" cy="954087"/>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6">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課綱研修歷程</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總綱公佈</a:t>
            </a:r>
          </a:p>
        </p:txBody>
      </p:sp>
      <p:sp>
        <p:nvSpPr>
          <p:cNvPr id="16" name="手繪多邊形 15"/>
          <p:cNvSpPr/>
          <p:nvPr/>
        </p:nvSpPr>
        <p:spPr>
          <a:xfrm>
            <a:off x="4744262" y="2924944"/>
            <a:ext cx="3917708" cy="1296144"/>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3">
              <a:lumMod val="40000"/>
              <a:lumOff val="6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總綱願景</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總綱的理念與目標</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核心素養</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總綱課程架構及改變</a:t>
            </a:r>
            <a:endParaRPr lang="en-US" altLang="zh-TW" sz="2000" b="1" dirty="0">
              <a:latin typeface="標楷體" pitchFamily="65" charset="-120"/>
              <a:ea typeface="標楷體" pitchFamily="65" charset="-120"/>
              <a:cs typeface="Arial" charset="0"/>
            </a:endParaRPr>
          </a:p>
        </p:txBody>
      </p:sp>
      <p:sp>
        <p:nvSpPr>
          <p:cNvPr id="19" name="手繪多邊形 18"/>
          <p:cNvSpPr/>
          <p:nvPr/>
        </p:nvSpPr>
        <p:spPr>
          <a:xfrm>
            <a:off x="4606936" y="4347121"/>
            <a:ext cx="4055033" cy="954087"/>
          </a:xfrm>
          <a:custGeom>
            <a:avLst/>
            <a:gdLst>
              <a:gd name="connsiteX0" fmla="*/ 0 w 1431814"/>
              <a:gd name="connsiteY0" fmla="*/ 0 h 954542"/>
              <a:gd name="connsiteX1" fmla="*/ 1431814 w 1431814"/>
              <a:gd name="connsiteY1" fmla="*/ 0 h 954542"/>
              <a:gd name="connsiteX2" fmla="*/ 1431814 w 1431814"/>
              <a:gd name="connsiteY2" fmla="*/ 954542 h 954542"/>
              <a:gd name="connsiteX3" fmla="*/ 0 w 1431814"/>
              <a:gd name="connsiteY3" fmla="*/ 954542 h 954542"/>
              <a:gd name="connsiteX4" fmla="*/ 0 w 1431814"/>
              <a:gd name="connsiteY4" fmla="*/ 0 h 9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814" h="954542">
                <a:moveTo>
                  <a:pt x="0" y="0"/>
                </a:moveTo>
                <a:lnTo>
                  <a:pt x="1431814" y="0"/>
                </a:lnTo>
                <a:lnTo>
                  <a:pt x="1431814" y="954542"/>
                </a:lnTo>
                <a:lnTo>
                  <a:pt x="0" y="954542"/>
                </a:lnTo>
                <a:lnTo>
                  <a:pt x="0" y="0"/>
                </a:lnTo>
                <a:close/>
              </a:path>
            </a:pathLst>
          </a:custGeom>
          <a:solidFill>
            <a:schemeClr val="accent1">
              <a:lumMod val="20000"/>
              <a:lumOff val="80000"/>
            </a:schemeClr>
          </a:solidFill>
          <a:ln w="28575">
            <a:solidFill>
              <a:schemeClr val="bg1">
                <a:lumMod val="9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教育部對於課綱推動之配套措施</a:t>
            </a:r>
            <a:endParaRPr lang="en-US" altLang="zh-TW" sz="2000" b="1" dirty="0">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地方政府因應與準備</a:t>
            </a:r>
          </a:p>
          <a:p>
            <a:pPr marL="268288" lvl="1" indent="-215900" defTabSz="488950" eaLnBrk="1" hangingPunct="1">
              <a:lnSpc>
                <a:spcPct val="90000"/>
              </a:lnSpc>
              <a:spcAft>
                <a:spcPct val="15000"/>
              </a:spcAft>
              <a:buFont typeface="+mj-lt"/>
              <a:buAutoNum type="arabicPeriod"/>
              <a:defRPr/>
            </a:pPr>
            <a:r>
              <a:rPr lang="zh-TW" altLang="en-US" sz="2000" b="1" dirty="0">
                <a:latin typeface="標楷體" pitchFamily="65" charset="-120"/>
                <a:ea typeface="標楷體" pitchFamily="65" charset="-120"/>
                <a:cs typeface="Arial" charset="0"/>
              </a:rPr>
              <a:t>總綱宣講資源</a:t>
            </a:r>
            <a:endParaRPr lang="en-US" altLang="zh-TW" sz="2000" b="1" dirty="0">
              <a:latin typeface="標楷體" pitchFamily="65" charset="-120"/>
              <a:ea typeface="標楷體" pitchFamily="65" charset="-120"/>
              <a:cs typeface="Arial" charset="0"/>
            </a:endParaRPr>
          </a:p>
        </p:txBody>
      </p:sp>
      <p:sp>
        <p:nvSpPr>
          <p:cNvPr id="20" name="矩形 19"/>
          <p:cNvSpPr/>
          <p:nvPr/>
        </p:nvSpPr>
        <p:spPr>
          <a:xfrm>
            <a:off x="4139234" y="5445224"/>
            <a:ext cx="4536454" cy="1338828"/>
          </a:xfrm>
          <a:prstGeom prst="rect">
            <a:avLst/>
          </a:prstGeom>
          <a:solidFill>
            <a:schemeClr val="accent4">
              <a:lumMod val="40000"/>
              <a:lumOff val="60000"/>
            </a:schemeClr>
          </a:solidFill>
          <a:ln w="28575">
            <a:solidFill>
              <a:schemeClr val="bg1">
                <a:lumMod val="95000"/>
              </a:schemeClr>
            </a:solidFill>
          </a:ln>
        </p:spPr>
        <p:txBody>
          <a:bodyPr wrap="square">
            <a:spAutoFit/>
          </a:bodyPr>
          <a:lstStyle/>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學校轉化新課綱的黃金三角</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實務案例－○○國小、 ○○國中</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前導學校試辦新課綱課程案例</a:t>
            </a:r>
            <a:endParaRPr lang="en-US" altLang="zh-TW" sz="2000" b="1" dirty="0">
              <a:solidFill>
                <a:schemeClr val="tx1">
                  <a:hueOff val="0"/>
                  <a:satOff val="0"/>
                  <a:lumOff val="0"/>
                  <a:alphaOff val="0"/>
                </a:schemeClr>
              </a:solidFill>
              <a:latin typeface="標楷體" pitchFamily="65" charset="-120"/>
              <a:ea typeface="標楷體" pitchFamily="65" charset="-120"/>
              <a:cs typeface="Arial" charset="0"/>
            </a:endParaRPr>
          </a:p>
          <a:p>
            <a:pPr marL="268288" lvl="1" indent="-215900" defTabSz="488950" eaLnBrk="1" hangingPunct="1">
              <a:lnSpc>
                <a:spcPct val="90000"/>
              </a:lnSpc>
              <a:spcAft>
                <a:spcPct val="15000"/>
              </a:spcAft>
              <a:buFont typeface="+mj-lt"/>
              <a:buAutoNum type="arabicPeriod"/>
              <a:defRPr/>
            </a:pPr>
            <a:r>
              <a:rPr lang="zh-TW" altLang="en-US" sz="2000" b="1" dirty="0">
                <a:solidFill>
                  <a:schemeClr val="tx1">
                    <a:hueOff val="0"/>
                    <a:satOff val="0"/>
                    <a:lumOff val="0"/>
                    <a:alphaOff val="0"/>
                  </a:schemeClr>
                </a:solidFill>
                <a:latin typeface="標楷體" pitchFamily="65" charset="-120"/>
                <a:ea typeface="標楷體" pitchFamily="65" charset="-120"/>
                <a:cs typeface="Arial" charset="0"/>
              </a:rPr>
              <a:t>問題與討論</a:t>
            </a:r>
          </a:p>
        </p:txBody>
      </p:sp>
      <p:grpSp>
        <p:nvGrpSpPr>
          <p:cNvPr id="3" name="群組 2"/>
          <p:cNvGrpSpPr/>
          <p:nvPr/>
        </p:nvGrpSpPr>
        <p:grpSpPr>
          <a:xfrm>
            <a:off x="220688" y="2554597"/>
            <a:ext cx="1368152" cy="2297198"/>
            <a:chOff x="345148" y="2420888"/>
            <a:chExt cx="1248802" cy="1720886"/>
          </a:xfrm>
        </p:grpSpPr>
        <p:sp>
          <p:nvSpPr>
            <p:cNvPr id="10" name="橢圓 9"/>
            <p:cNvSpPr/>
            <p:nvPr/>
          </p:nvSpPr>
          <p:spPr>
            <a:xfrm>
              <a:off x="550849" y="2420888"/>
              <a:ext cx="853281" cy="1720886"/>
            </a:xfrm>
            <a:prstGeom prst="ellipse">
              <a:avLst/>
            </a:prstGeom>
            <a:solidFill>
              <a:srgbClr val="A500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文字方塊 32"/>
            <p:cNvSpPr txBox="1">
              <a:spLocks noChangeArrowheads="1"/>
            </p:cNvSpPr>
            <p:nvPr/>
          </p:nvSpPr>
          <p:spPr bwMode="auto">
            <a:xfrm>
              <a:off x="345148" y="2661558"/>
              <a:ext cx="1248802" cy="1175870"/>
            </a:xfrm>
            <a:prstGeom prst="rect">
              <a:avLst/>
            </a:prstGeom>
            <a:noFill/>
            <a:ln w="9525">
              <a:noFill/>
              <a:miter lim="800000"/>
              <a:headEnd/>
              <a:tailEnd/>
            </a:ln>
          </p:spPr>
          <p:txBody>
            <a:bodyPr wrap="square">
              <a:spAutoFit/>
            </a:bodyPr>
            <a:lstStyle/>
            <a:p>
              <a:pPr algn="ctr" eaLnBrk="1" hangingPunct="1">
                <a:defRPr/>
              </a:pPr>
              <a:r>
                <a:rPr lang="zh-TW" altLang="en-US"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目</a:t>
              </a:r>
              <a:endParaRPr lang="en-US" altLang="zh-TW"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1" hangingPunct="1">
                <a:defRPr/>
              </a:pPr>
              <a:r>
                <a:rPr lang="zh-TW" altLang="en-US" sz="4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錄</a:t>
              </a:r>
              <a:endParaRPr lang="en-US" altLang="zh-TW"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2" name="文字方塊 1"/>
          <p:cNvSpPr txBox="1"/>
          <p:nvPr/>
        </p:nvSpPr>
        <p:spPr>
          <a:xfrm>
            <a:off x="467544" y="971582"/>
            <a:ext cx="3023618" cy="430887"/>
          </a:xfrm>
          <a:prstGeom prst="rect">
            <a:avLst/>
          </a:prstGeom>
          <a:solidFill>
            <a:schemeClr val="accent2">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壹、新課綱的研修背景</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490859" y="2050541"/>
            <a:ext cx="3023618" cy="430887"/>
          </a:xfrm>
          <a:prstGeom prst="rect">
            <a:avLst/>
          </a:prstGeom>
          <a:solidFill>
            <a:schemeClr val="accent6">
              <a:lumMod val="50000"/>
            </a:schemeClr>
          </a:solidFill>
        </p:spPr>
        <p:txBody>
          <a:bodyPr wrap="square" rtlCol="0">
            <a:spAutoFit/>
          </a:bodyPr>
          <a:lstStyle/>
          <a:p>
            <a:pPr algn="ctr"/>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貳</a:t>
            </a: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、新課綱的研修歷程</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691680" y="3358153"/>
            <a:ext cx="3023618" cy="430887"/>
          </a:xfrm>
          <a:prstGeom prst="rect">
            <a:avLst/>
          </a:prstGeom>
          <a:solidFill>
            <a:schemeClr val="accent3">
              <a:lumMod val="50000"/>
            </a:schemeClr>
          </a:solidFill>
        </p:spPr>
        <p:txBody>
          <a:bodyPr wrap="square" rtlCol="0">
            <a:spAutoFit/>
          </a:bodyPr>
          <a:lstStyle/>
          <a:p>
            <a:pPr algn="ctr"/>
            <a:r>
              <a:rPr lang="zh-TW" altLang="en-US" sz="2200" b="1" dirty="0" smtClean="0">
                <a:solidFill>
                  <a:schemeClr val="bg1"/>
                </a:solidFill>
                <a:latin typeface="微軟正黑體" panose="020B0604030504040204" pitchFamily="34" charset="-120"/>
                <a:ea typeface="微軟正黑體" panose="020B0604030504040204" pitchFamily="34" charset="-120"/>
              </a:rPr>
              <a:t>參、新課綱的重要內涵</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1547664" y="4616359"/>
            <a:ext cx="3023618" cy="430887"/>
          </a:xfrm>
          <a:prstGeom prst="rect">
            <a:avLst/>
          </a:prstGeom>
          <a:solidFill>
            <a:schemeClr val="accent1">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肆、政府層級的準備</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539552" y="5878433"/>
            <a:ext cx="3587604" cy="430887"/>
          </a:xfrm>
          <a:prstGeom prst="rect">
            <a:avLst/>
          </a:prstGeom>
          <a:solidFill>
            <a:schemeClr val="accent4">
              <a:lumMod val="50000"/>
            </a:schemeClr>
          </a:solidFill>
        </p:spPr>
        <p:txBody>
          <a:bodyPr wrap="square" rtlCol="0">
            <a:spAutoFit/>
          </a:bodyPr>
          <a:lstStyle/>
          <a:p>
            <a:pPr algn="ctr"/>
            <a:r>
              <a:rPr lang="zh-TW" altLang="en-US" sz="2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伍、學校邁向新課綱的準備</a:t>
            </a:r>
            <a:endPar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122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471"/>
          <p:cNvSpPr>
            <a:spLocks noGrp="1"/>
          </p:cNvSpPr>
          <p:nvPr>
            <p:ph type="title"/>
          </p:nvPr>
        </p:nvSpPr>
        <p:spPr>
          <a:xfrm>
            <a:off x="395288" y="26035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二、</a:t>
            </a:r>
            <a:r>
              <a:rPr lang="en-US" altLang="zh-TW" b="1" dirty="0" err="1">
                <a:latin typeface="標楷體" pitchFamily="65" charset="-120"/>
                <a:ea typeface="標楷體" pitchFamily="65" charset="-120"/>
                <a:cs typeface="Times New Roman" pitchFamily="18" charset="0"/>
                <a:sym typeface="Arial" pitchFamily="34" charset="0"/>
              </a:rPr>
              <a:t>總綱的基本理念</a:t>
            </a:r>
            <a:endParaRPr lang="en-US" altLang="zh-TW" b="1" dirty="0">
              <a:latin typeface="標楷體" pitchFamily="65" charset="-120"/>
              <a:ea typeface="標楷體" pitchFamily="65" charset="-120"/>
              <a:cs typeface="Times New Roman" pitchFamily="18" charset="0"/>
              <a:sym typeface="Arial" pitchFamily="34" charset="0"/>
            </a:endParaRPr>
          </a:p>
        </p:txBody>
      </p:sp>
      <p:sp>
        <p:nvSpPr>
          <p:cNvPr id="48131"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80B48FE6-1051-426A-9515-C09F32B0545D}" type="slidenum">
              <a:rPr lang="zh-TW" altLang="en-US" sz="1200">
                <a:solidFill>
                  <a:srgbClr val="898989"/>
                </a:solidFill>
                <a:latin typeface="標楷體" pitchFamily="65" charset="-120"/>
                <a:ea typeface="標楷體" pitchFamily="65" charset="-120"/>
                <a:cs typeface="Times New Roman" pitchFamily="18" charset="0"/>
              </a:rPr>
              <a:pPr>
                <a:spcBef>
                  <a:spcPct val="0"/>
                </a:spcBef>
                <a:buFontTx/>
                <a:buNone/>
              </a:pPr>
              <a:t>19</a:t>
            </a:fld>
            <a:endParaRPr lang="en-US" altLang="zh-TW" sz="1200">
              <a:solidFill>
                <a:srgbClr val="898989"/>
              </a:solidFill>
              <a:latin typeface="標楷體" pitchFamily="65" charset="-120"/>
              <a:ea typeface="標楷體" pitchFamily="65" charset="-120"/>
              <a:cs typeface="Times New Roman" pitchFamily="18" charset="0"/>
            </a:endParaRPr>
          </a:p>
        </p:txBody>
      </p:sp>
      <p:pic>
        <p:nvPicPr>
          <p:cNvPr id="48132" name="Shape 4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2255838"/>
            <a:ext cx="83693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hape 473"/>
          <p:cNvSpPr txBox="1">
            <a:spLocks noChangeArrowheads="1"/>
          </p:cNvSpPr>
          <p:nvPr/>
        </p:nvSpPr>
        <p:spPr bwMode="auto">
          <a:xfrm>
            <a:off x="900113" y="1484313"/>
            <a:ext cx="16605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CC0000"/>
              </a:buClr>
              <a:buSzPct val="25000"/>
              <a:buFont typeface="Arial" pitchFamily="34" charset="0"/>
              <a:buNone/>
            </a:pPr>
            <a:r>
              <a:rPr lang="en-US" altLang="zh-TW" sz="3600" b="1">
                <a:solidFill>
                  <a:srgbClr val="0000FF"/>
                </a:solidFill>
                <a:latin typeface="標楷體" pitchFamily="65" charset="-120"/>
                <a:ea typeface="標楷體" pitchFamily="65" charset="-120"/>
                <a:cs typeface="Times New Roman" pitchFamily="18" charset="0"/>
                <a:sym typeface="Arial" pitchFamily="34"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eaLnBrk="1" hangingPunct="1">
              <a:buClr>
                <a:srgbClr val="CC0000"/>
              </a:buClr>
              <a:buSzPct val="25000"/>
              <a:buFont typeface="Arial" charset="0"/>
              <a:buNone/>
              <a:defRPr/>
            </a:pPr>
            <a:r>
              <a:rPr lang="en-US" sz="3600" b="1" dirty="0">
                <a:solidFill>
                  <a:schemeClr val="accent6">
                    <a:lumMod val="75000"/>
                  </a:schemeClr>
                </a:solidFill>
                <a:latin typeface="標楷體" pitchFamily="65" charset="-120"/>
                <a:ea typeface="標楷體" pitchFamily="65" charset="-120"/>
                <a:cs typeface="Times New Roman" pitchFamily="18" charset="0"/>
                <a:sym typeface="Arial" charset="0"/>
              </a:rPr>
              <a:t>互  動</a:t>
            </a:r>
          </a:p>
        </p:txBody>
      </p:sp>
      <p:sp>
        <p:nvSpPr>
          <p:cNvPr id="48135" name="Shape 475"/>
          <p:cNvSpPr txBox="1">
            <a:spLocks noChangeArrowheads="1"/>
          </p:cNvSpPr>
          <p:nvPr/>
        </p:nvSpPr>
        <p:spPr bwMode="auto">
          <a:xfrm>
            <a:off x="6588125" y="1484313"/>
            <a:ext cx="17065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CC0000"/>
              </a:buClr>
              <a:buSzPct val="25000"/>
              <a:buFont typeface="Arial" pitchFamily="34" charset="0"/>
              <a:buNone/>
            </a:pPr>
            <a:r>
              <a:rPr lang="en-US" altLang="zh-TW" sz="3600" b="1">
                <a:solidFill>
                  <a:srgbClr val="C00000"/>
                </a:solidFill>
                <a:latin typeface="標楷體" pitchFamily="65" charset="-120"/>
                <a:ea typeface="標楷體" pitchFamily="65" charset="-120"/>
                <a:cs typeface="Times New Roman" pitchFamily="18" charset="0"/>
                <a:sym typeface="Arial" pitchFamily="34" charset="0"/>
              </a:rPr>
              <a:t>共  好</a:t>
            </a:r>
          </a:p>
        </p:txBody>
      </p:sp>
      <p:sp>
        <p:nvSpPr>
          <p:cNvPr id="48136" name="Shape 476"/>
          <p:cNvSpPr txBox="1">
            <a:spLocks noChangeArrowheads="1"/>
          </p:cNvSpPr>
          <p:nvPr/>
        </p:nvSpPr>
        <p:spPr bwMode="auto">
          <a:xfrm>
            <a:off x="107950" y="5016500"/>
            <a:ext cx="289401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Clr>
                <a:srgbClr val="000000"/>
              </a:buClr>
              <a:buSzPct val="25000"/>
              <a:buFont typeface="Arial" pitchFamily="34" charset="0"/>
              <a:buNone/>
            </a:pPr>
            <a:r>
              <a:rPr lang="en-US" altLang="zh-TW" sz="3000" b="1">
                <a:solidFill>
                  <a:srgbClr val="002060"/>
                </a:solidFill>
                <a:latin typeface="標楷體" pitchFamily="65" charset="-120"/>
                <a:ea typeface="標楷體" pitchFamily="65" charset="-120"/>
                <a:cs typeface="Times New Roman" pitchFamily="18" charset="0"/>
                <a:sym typeface="Arial" pitchFamily="34" charset="0"/>
              </a:rPr>
              <a:t>有意願</a:t>
            </a:r>
            <a:r>
              <a:rPr lang="zh-TW" altLang="en-US" sz="3000" b="1">
                <a:solidFill>
                  <a:srgbClr val="002060"/>
                </a:solidFill>
                <a:latin typeface="標楷體" pitchFamily="65" charset="-120"/>
                <a:ea typeface="標楷體" pitchFamily="65" charset="-120"/>
                <a:cs typeface="Times New Roman" pitchFamily="18" charset="0"/>
                <a:sym typeface="Arial" pitchFamily="34" charset="0"/>
              </a:rPr>
              <a:t>，</a:t>
            </a:r>
            <a:r>
              <a:rPr lang="en-US" altLang="zh-TW" sz="3000" b="1">
                <a:solidFill>
                  <a:srgbClr val="002060"/>
                </a:solidFill>
                <a:latin typeface="標楷體" pitchFamily="65" charset="-120"/>
                <a:ea typeface="標楷體" pitchFamily="65" charset="-120"/>
                <a:cs typeface="Times New Roman" pitchFamily="18" charset="0"/>
                <a:sym typeface="Arial" pitchFamily="34"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eaLnBrk="1" hangingPunct="1">
              <a:buClr>
                <a:srgbClr val="000000"/>
              </a:buClr>
              <a:buSzPct val="25000"/>
              <a:buFont typeface="Arial" charset="0"/>
              <a:buNone/>
              <a:defRPr/>
            </a:pPr>
            <a:r>
              <a:rPr 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有方法</a:t>
            </a:r>
            <a:r>
              <a:rPr lang="zh-TW" alt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a:t>
            </a:r>
            <a:r>
              <a:rPr lang="en-US" sz="3000" b="1" dirty="0">
                <a:solidFill>
                  <a:schemeClr val="accent6">
                    <a:lumMod val="50000"/>
                  </a:schemeClr>
                </a:solidFill>
                <a:latin typeface="標楷體" pitchFamily="65" charset="-120"/>
                <a:ea typeface="標楷體" pitchFamily="65" charset="-120"/>
                <a:cs typeface="Times New Roman" pitchFamily="18" charset="0"/>
                <a:sym typeface="Arial" charset="0"/>
              </a:rPr>
              <a:t>有知識</a:t>
            </a:r>
          </a:p>
        </p:txBody>
      </p:sp>
      <p:sp>
        <p:nvSpPr>
          <p:cNvPr id="48138" name="Shape 478"/>
          <p:cNvSpPr txBox="1">
            <a:spLocks noChangeArrowheads="1"/>
          </p:cNvSpPr>
          <p:nvPr/>
        </p:nvSpPr>
        <p:spPr bwMode="auto">
          <a:xfrm>
            <a:off x="5724525" y="5016500"/>
            <a:ext cx="29718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SzPct val="25000"/>
              <a:buFontTx/>
              <a:buNone/>
            </a:pPr>
            <a:r>
              <a:rPr lang="en-US" altLang="zh-TW" sz="3000" b="1">
                <a:solidFill>
                  <a:srgbClr val="920000"/>
                </a:solidFill>
                <a:latin typeface="標楷體" pitchFamily="65" charset="-120"/>
                <a:ea typeface="標楷體" pitchFamily="65" charset="-120"/>
                <a:cs typeface="Times New Roman" pitchFamily="18" charset="0"/>
                <a:sym typeface="Arial" pitchFamily="34" charset="0"/>
              </a:rPr>
              <a:t>有善念</a:t>
            </a:r>
            <a:r>
              <a:rPr lang="zh-TW" altLang="en-US" sz="3000" b="1">
                <a:solidFill>
                  <a:srgbClr val="920000"/>
                </a:solidFill>
                <a:latin typeface="標楷體" pitchFamily="65" charset="-120"/>
                <a:ea typeface="標楷體" pitchFamily="65" charset="-120"/>
                <a:cs typeface="Times New Roman" pitchFamily="18" charset="0"/>
                <a:sym typeface="Arial" pitchFamily="34" charset="0"/>
              </a:rPr>
              <a:t>，</a:t>
            </a:r>
            <a:r>
              <a:rPr lang="en-US" altLang="zh-TW" sz="3000" b="1">
                <a:solidFill>
                  <a:srgbClr val="920000"/>
                </a:solidFill>
                <a:latin typeface="標楷體" pitchFamily="65" charset="-120"/>
                <a:ea typeface="標楷體" pitchFamily="65" charset="-120"/>
                <a:cs typeface="Times New Roman" pitchFamily="18" charset="0"/>
                <a:sym typeface="Arial" pitchFamily="34" charset="0"/>
              </a:rPr>
              <a:t>能活用</a:t>
            </a:r>
          </a:p>
        </p:txBody>
      </p:sp>
    </p:spTree>
    <p:extLst>
      <p:ext uri="{BB962C8B-B14F-4D97-AF65-F5344CB8AC3E}">
        <p14:creationId xmlns:p14="http://schemas.microsoft.com/office/powerpoint/2010/main" val="228513104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488"/>
          <p:cNvSpPr txBox="1">
            <a:spLocks noChangeArrowheads="1"/>
          </p:cNvSpPr>
          <p:nvPr/>
        </p:nvSpPr>
        <p:spPr bwMode="auto">
          <a:xfrm>
            <a:off x="323850" y="3068638"/>
            <a:ext cx="3887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endParaRPr lang="en-US" altLang="zh-TW" sz="3000" b="1">
              <a:solidFill>
                <a:srgbClr val="0000FF"/>
              </a:solidFill>
              <a:latin typeface="標楷體" pitchFamily="65" charset="-120"/>
              <a:ea typeface="標楷體" pitchFamily="65" charset="-120"/>
              <a:cs typeface="Arial" pitchFamily="34" charset="0"/>
              <a:sym typeface="Arial" pitchFamily="34" charset="0"/>
            </a:endParaRPr>
          </a:p>
        </p:txBody>
      </p:sp>
      <p:sp>
        <p:nvSpPr>
          <p:cNvPr id="50179"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EB8CEB3-75A6-4868-85AD-BB5789A51380}" type="slidenum">
              <a:rPr lang="zh-TW" altLang="en-US" sz="1200">
                <a:solidFill>
                  <a:srgbClr val="898989"/>
                </a:solidFill>
                <a:latin typeface="標楷體" pitchFamily="65" charset="-120"/>
                <a:ea typeface="標楷體" pitchFamily="65" charset="-120"/>
              </a:rPr>
              <a:pPr>
                <a:spcBef>
                  <a:spcPct val="0"/>
                </a:spcBef>
                <a:buFontTx/>
                <a:buNone/>
              </a:pPr>
              <a:t>20</a:t>
            </a:fld>
            <a:endParaRPr lang="en-US" altLang="zh-TW" sz="1200">
              <a:solidFill>
                <a:srgbClr val="898989"/>
              </a:solidFill>
              <a:latin typeface="標楷體" pitchFamily="65" charset="-120"/>
              <a:ea typeface="標楷體" pitchFamily="65" charset="-120"/>
            </a:endParaRPr>
          </a:p>
        </p:txBody>
      </p:sp>
      <p:sp>
        <p:nvSpPr>
          <p:cNvPr id="50180" name="Shape 471"/>
          <p:cNvSpPr>
            <a:spLocks noGrp="1"/>
          </p:cNvSpPr>
          <p:nvPr>
            <p:ph type="title"/>
          </p:nvPr>
        </p:nvSpPr>
        <p:spPr>
          <a:xfrm>
            <a:off x="395288" y="26035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三、</a:t>
            </a:r>
            <a:r>
              <a:rPr lang="en-US" altLang="zh-TW" b="1" dirty="0" err="1">
                <a:latin typeface="標楷體" pitchFamily="65" charset="-120"/>
                <a:ea typeface="標楷體" pitchFamily="65" charset="-120"/>
                <a:cs typeface="Times New Roman" pitchFamily="18" charset="0"/>
                <a:sym typeface="Arial" pitchFamily="34" charset="0"/>
              </a:rPr>
              <a:t>總綱的</a:t>
            </a:r>
            <a:r>
              <a:rPr lang="zh-TW" altLang="en-US" b="1" dirty="0">
                <a:latin typeface="標楷體" pitchFamily="65" charset="-120"/>
                <a:ea typeface="標楷體" pitchFamily="65" charset="-120"/>
                <a:cs typeface="Times New Roman" pitchFamily="18" charset="0"/>
                <a:sym typeface="Arial" pitchFamily="34" charset="0"/>
              </a:rPr>
              <a:t>課程目標</a:t>
            </a:r>
            <a:endParaRPr lang="en-US" altLang="zh-TW" b="1" dirty="0">
              <a:latin typeface="標楷體" pitchFamily="65" charset="-120"/>
              <a:ea typeface="標楷體" pitchFamily="65" charset="-120"/>
              <a:cs typeface="Times New Roman" pitchFamily="18" charset="0"/>
              <a:sym typeface="Arial" pitchFamily="34" charset="0"/>
            </a:endParaRPr>
          </a:p>
        </p:txBody>
      </p:sp>
      <p:grpSp>
        <p:nvGrpSpPr>
          <p:cNvPr id="16" name="群組 10"/>
          <p:cNvGrpSpPr>
            <a:grpSpLocks/>
          </p:cNvGrpSpPr>
          <p:nvPr/>
        </p:nvGrpSpPr>
        <p:grpSpPr bwMode="auto">
          <a:xfrm>
            <a:off x="827088" y="1484313"/>
            <a:ext cx="7464425" cy="4929187"/>
            <a:chOff x="827584" y="1484784"/>
            <a:chExt cx="7464152" cy="4928096"/>
          </a:xfrm>
        </p:grpSpPr>
        <p:sp>
          <p:nvSpPr>
            <p:cNvPr id="17" name="手繪多邊形 16"/>
            <p:cNvSpPr/>
            <p:nvPr/>
          </p:nvSpPr>
          <p:spPr>
            <a:xfrm rot="21600000">
              <a:off x="827584" y="1484784"/>
              <a:ext cx="3732076" cy="2464841"/>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0" y="3732076"/>
                  </a:moveTo>
                  <a:lnTo>
                    <a:pt x="0" y="622025"/>
                  </a:lnTo>
                  <a:cubicBezTo>
                    <a:pt x="0" y="457054"/>
                    <a:pt x="28568" y="298839"/>
                    <a:pt x="79418" y="182187"/>
                  </a:cubicBezTo>
                  <a:cubicBezTo>
                    <a:pt x="130268" y="65534"/>
                    <a:pt x="199235" y="0"/>
                    <a:pt x="271148" y="0"/>
                  </a:cubicBezTo>
                  <a:lnTo>
                    <a:pt x="2464048" y="0"/>
                  </a:lnTo>
                  <a:lnTo>
                    <a:pt x="2464048" y="3732076"/>
                  </a:lnTo>
                  <a:lnTo>
                    <a:pt x="0" y="3732076"/>
                  </a:lnTo>
                  <a:close/>
                </a:path>
              </a:pathLst>
            </a:custGeom>
            <a:solidFill>
              <a:srgbClr val="FF7C8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256031" tIns="256033" rIns="256033" bIns="87204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啟發生命潛能</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endParaRPr>
            </a:p>
          </p:txBody>
        </p:sp>
        <p:sp>
          <p:nvSpPr>
            <p:cNvPr id="18" name="手繪多邊形 17"/>
            <p:cNvSpPr/>
            <p:nvPr/>
          </p:nvSpPr>
          <p:spPr>
            <a:xfrm>
              <a:off x="4559660" y="1484784"/>
              <a:ext cx="3732076" cy="2464841"/>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0" y="0"/>
                  </a:moveTo>
                  <a:lnTo>
                    <a:pt x="3321393" y="0"/>
                  </a:lnTo>
                  <a:cubicBezTo>
                    <a:pt x="3430313" y="0"/>
                    <a:pt x="3534772" y="43269"/>
                    <a:pt x="3611790" y="120287"/>
                  </a:cubicBezTo>
                  <a:cubicBezTo>
                    <a:pt x="3688808" y="197305"/>
                    <a:pt x="3732076" y="301764"/>
                    <a:pt x="3732076" y="410684"/>
                  </a:cubicBezTo>
                  <a:lnTo>
                    <a:pt x="3732076" y="2464048"/>
                  </a:lnTo>
                  <a:lnTo>
                    <a:pt x="0" y="2464048"/>
                  </a:lnTo>
                  <a:lnTo>
                    <a:pt x="0" y="0"/>
                  </a:lnTo>
                  <a:close/>
                </a:path>
              </a:pathLst>
            </a:custGeom>
            <a:solidFill>
              <a:srgbClr val="99CC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256032" tIns="256032" rIns="256032" bIns="872044" spcCol="1270" anchor="ctr"/>
            <a:lstStyle/>
            <a:p>
              <a:pPr algn="ctr" defTabSz="1600200" eaLnBrk="1" hangingPunct="1">
                <a:lnSpc>
                  <a:spcPct val="90000"/>
                </a:lnSpc>
                <a:spcAft>
                  <a:spcPct val="35000"/>
                </a:spcAft>
                <a:defRPr/>
              </a:pPr>
              <a:r>
                <a:rPr 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陶</a:t>
              </a:r>
              <a:r>
                <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養</a:t>
              </a: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生活知能</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9" name="手繪多邊形 18"/>
            <p:cNvSpPr/>
            <p:nvPr/>
          </p:nvSpPr>
          <p:spPr>
            <a:xfrm rot="21600000">
              <a:off x="827584" y="3949625"/>
              <a:ext cx="3732076" cy="2463255"/>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3732076" y="2464048"/>
                  </a:moveTo>
                  <a:lnTo>
                    <a:pt x="410683" y="2464048"/>
                  </a:lnTo>
                  <a:cubicBezTo>
                    <a:pt x="301763" y="2464048"/>
                    <a:pt x="197304" y="2420779"/>
                    <a:pt x="120286" y="2343761"/>
                  </a:cubicBezTo>
                  <a:cubicBezTo>
                    <a:pt x="43268" y="2266743"/>
                    <a:pt x="0" y="2162284"/>
                    <a:pt x="0" y="2053364"/>
                  </a:cubicBezTo>
                  <a:lnTo>
                    <a:pt x="0" y="0"/>
                  </a:lnTo>
                  <a:lnTo>
                    <a:pt x="3732076" y="0"/>
                  </a:lnTo>
                  <a:lnTo>
                    <a:pt x="3732076" y="246404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56032" tIns="872043" rIns="256032" bIns="25603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促進生涯發展</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20" name="手繪多邊形 19"/>
            <p:cNvSpPr/>
            <p:nvPr/>
          </p:nvSpPr>
          <p:spPr>
            <a:xfrm>
              <a:off x="4559660" y="3949625"/>
              <a:ext cx="3732076" cy="2463255"/>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2464048" y="0"/>
                  </a:moveTo>
                  <a:lnTo>
                    <a:pt x="2464048" y="3110051"/>
                  </a:lnTo>
                  <a:cubicBezTo>
                    <a:pt x="2464048" y="3275022"/>
                    <a:pt x="2435480" y="3433237"/>
                    <a:pt x="2384630" y="3549889"/>
                  </a:cubicBezTo>
                  <a:cubicBezTo>
                    <a:pt x="2333780" y="3666542"/>
                    <a:pt x="2264813" y="3732076"/>
                    <a:pt x="2192900" y="3732076"/>
                  </a:cubicBezTo>
                  <a:lnTo>
                    <a:pt x="0" y="3732076"/>
                  </a:lnTo>
                  <a:lnTo>
                    <a:pt x="0" y="0"/>
                  </a:lnTo>
                  <a:lnTo>
                    <a:pt x="2464048"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56031" tIns="872043" rIns="256033" bIns="256033" spcCol="1270" anchor="ctr"/>
            <a:lstStyle/>
            <a:p>
              <a:pPr algn="ctr" defTabSz="1600200" eaLnBrk="1" hangingPunct="1">
                <a:lnSpc>
                  <a:spcPct val="90000"/>
                </a:lnSpc>
                <a:spcAft>
                  <a:spcPct val="35000"/>
                </a:spcAft>
                <a:defRPr/>
              </a:pPr>
              <a:r>
                <a:rPr lang="en-US" sz="3600" b="1" spc="50" dirty="0" err="1">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涵育公民責任</a:t>
              </a:r>
              <a:endParaRPr lang="zh-TW" altLang="en-US" sz="3600" b="1" spc="50" dirty="0">
                <a:ln w="0">
                  <a:solidFill>
                    <a:schemeClr val="bg1">
                      <a:lumMod val="50000"/>
                    </a:schemeClr>
                  </a:solidFill>
                </a:ln>
                <a:solidFill>
                  <a:schemeClr val="bg2"/>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grpSp>
      <p:pic>
        <p:nvPicPr>
          <p:cNvPr id="415746" name="Picture 2" descr="C:\Users\win7\Desktop\photo.jpg"/>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2602171" y="2852936"/>
            <a:ext cx="3842037" cy="216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9" name="表格 8"/>
          <p:cNvGraphicFramePr>
            <a:graphicFrameLocks noGrp="1"/>
          </p:cNvGraphicFramePr>
          <p:nvPr/>
        </p:nvGraphicFramePr>
        <p:xfrm>
          <a:off x="3635375" y="2924175"/>
          <a:ext cx="2857500" cy="255588"/>
        </p:xfrm>
        <a:graphic>
          <a:graphicData uri="http://schemas.openxmlformats.org/drawingml/2006/table">
            <a:tbl>
              <a:tblPr/>
              <a:tblGrid>
                <a:gridCol w="2857500">
                  <a:extLst>
                    <a:ext uri="{9D8B030D-6E8A-4147-A177-3AD203B41FA5}">
                      <a16:colId xmlns="" xmlns:a16="http://schemas.microsoft.com/office/drawing/2014/main" val="20000"/>
                    </a:ext>
                  </a:extLst>
                </a:gridCol>
              </a:tblGrid>
              <a:tr h="255588">
                <a:tc>
                  <a:txBody>
                    <a:bodyPr/>
                    <a:lstStyle/>
                    <a:p>
                      <a:pPr algn="ctr" fontAlgn="t"/>
                      <a:r>
                        <a:rPr kumimoji="1" lang="zh-TW" altLang="en-US" sz="1200" b="1" kern="1200"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mn-cs"/>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40332973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hape 505"/>
          <p:cNvSpPr>
            <a:spLocks noChangeArrowheads="1"/>
          </p:cNvSpPr>
          <p:nvPr/>
        </p:nvSpPr>
        <p:spPr bwMode="auto">
          <a:xfrm>
            <a:off x="2268538" y="1638300"/>
            <a:ext cx="5268912" cy="1625600"/>
          </a:xfrm>
          <a:prstGeom prst="ellipse">
            <a:avLst/>
          </a:prstGeom>
          <a:noFill/>
          <a:ln w="9525">
            <a:no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4211638" y="5513388"/>
            <a:ext cx="785812" cy="579437"/>
          </a:xfrm>
          <a:prstGeom prst="downArrow">
            <a:avLst>
              <a:gd name="adj1" fmla="val 50000"/>
              <a:gd name="adj2" fmla="val 50000"/>
            </a:avLst>
          </a:prstGeom>
          <a:solidFill>
            <a:srgbClr val="7030A0"/>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051720" y="5805488"/>
            <a:ext cx="5256584" cy="1089025"/>
          </a:xfrm>
          <a:prstGeom prst="rect">
            <a:avLst/>
          </a:prstGeom>
          <a:noFill/>
          <a:ln w="9525">
            <a:noFill/>
            <a:miter lim="800000"/>
            <a:headEnd/>
            <a:tailEnd/>
          </a:ln>
        </p:spPr>
        <p:txBody>
          <a:bodyPr lIns="256025" tIns="256025" rIns="256025" bIns="256025" anchor="ctr"/>
          <a:lstStyle/>
          <a:p>
            <a:pPr algn="ctr" eaLnBrk="1" hangingPunct="1">
              <a:lnSpc>
                <a:spcPct val="90000"/>
              </a:lnSpc>
              <a:buSzPct val="25000"/>
            </a:pPr>
            <a:r>
              <a:rPr lang="zh-TW" altLang="en-US" sz="3600" b="1" dirty="0">
                <a:solidFill>
                  <a:srgbClr val="C00000"/>
                </a:solidFill>
                <a:latin typeface="標楷體" pitchFamily="65" charset="-120"/>
                <a:ea typeface="標楷體" pitchFamily="65" charset="-120"/>
                <a:cs typeface="Arial" pitchFamily="34" charset="0"/>
                <a:sym typeface="Arial" pitchFamily="34" charset="0"/>
              </a:rPr>
              <a:t>以人為本的</a:t>
            </a:r>
            <a:r>
              <a:rPr lang="en-US" altLang="zh-TW" sz="3600" b="1" dirty="0" err="1">
                <a:solidFill>
                  <a:srgbClr val="C00000"/>
                </a:solidFill>
                <a:latin typeface="標楷體" pitchFamily="65" charset="-120"/>
                <a:ea typeface="標楷體" pitchFamily="65" charset="-120"/>
                <a:cs typeface="Arial" pitchFamily="34" charset="0"/>
                <a:sym typeface="Arial" pitchFamily="34" charset="0"/>
              </a:rPr>
              <a:t>終身學習者</a:t>
            </a:r>
            <a:endParaRPr lang="en-US" altLang="zh-TW" sz="3600" b="1" dirty="0">
              <a:solidFill>
                <a:srgbClr val="C00000"/>
              </a:solidFill>
              <a:latin typeface="標楷體" pitchFamily="65" charset="-120"/>
              <a:ea typeface="標楷體" pitchFamily="65" charset="-120"/>
              <a:cs typeface="Arial" pitchFamily="34" charset="0"/>
              <a:sym typeface="Arial" pitchFamily="34" charset="0"/>
            </a:endParaRPr>
          </a:p>
        </p:txBody>
      </p:sp>
      <p:sp>
        <p:nvSpPr>
          <p:cNvPr id="27653" name="Shape 510"/>
          <p:cNvSpPr txBox="1">
            <a:spLocks noChangeArrowheads="1"/>
          </p:cNvSpPr>
          <p:nvPr/>
        </p:nvSpPr>
        <p:spPr bwMode="auto">
          <a:xfrm>
            <a:off x="4221163" y="3497263"/>
            <a:ext cx="1281112" cy="1474787"/>
          </a:xfrm>
          <a:prstGeom prst="rect">
            <a:avLst/>
          </a:prstGeom>
          <a:noFill/>
          <a:ln w="9525">
            <a:noFill/>
            <a:miter lim="800000"/>
            <a:headEnd/>
            <a:tailEnd/>
          </a:ln>
        </p:spPr>
        <p:txBody>
          <a:bodyPr lIns="45700" tIns="45700" rIns="45700" bIns="45700" anchor="ctr"/>
          <a:lstStyle/>
          <a:p>
            <a:pPr algn="ctr" eaLnBrk="1" hangingPunct="1">
              <a:lnSpc>
                <a:spcPct val="90000"/>
              </a:lnSpc>
              <a:buSzPct val="25000"/>
            </a:pPr>
            <a:r>
              <a:rPr lang="en-US" altLang="zh-TW" sz="3600" b="1">
                <a:solidFill>
                  <a:srgbClr val="FFFFFF"/>
                </a:solidFill>
                <a:latin typeface="標楷體" pitchFamily="65" charset="-120"/>
                <a:ea typeface="標楷體" pitchFamily="65" charset="-120"/>
                <a:cs typeface="Arial" pitchFamily="34" charset="0"/>
                <a:sym typeface="Arial" pitchFamily="34" charset="0"/>
              </a:rPr>
              <a:t>社會參與</a:t>
            </a:r>
          </a:p>
        </p:txBody>
      </p:sp>
      <p:sp>
        <p:nvSpPr>
          <p:cNvPr id="27654" name="Shape 515"/>
          <p:cNvSpPr>
            <a:spLocks noChangeArrowheads="1"/>
          </p:cNvSpPr>
          <p:nvPr/>
        </p:nvSpPr>
        <p:spPr bwMode="auto">
          <a:xfrm>
            <a:off x="1403350" y="2205038"/>
            <a:ext cx="6437313" cy="3240087"/>
          </a:xfrm>
          <a:custGeom>
            <a:avLst/>
            <a:gdLst>
              <a:gd name="T0" fmla="*/ 2147483647 w 120000"/>
              <a:gd name="T1" fmla="*/ 2147483647 h 120000"/>
              <a:gd name="T2" fmla="*/ 2147483647 w 120000"/>
              <a:gd name="T3" fmla="*/ 2147483647 h 120000"/>
              <a:gd name="T4" fmla="*/ 2147483647 w 120000"/>
              <a:gd name="T5" fmla="*/ 2147483647 h 120000"/>
              <a:gd name="T6" fmla="*/ 2147483647 w 120000"/>
              <a:gd name="T7" fmla="*/ 2147483647 h 120000"/>
              <a:gd name="T8" fmla="*/ 2147483647 w 120000"/>
              <a:gd name="T9" fmla="*/ 2147483647 h 120000"/>
              <a:gd name="T10" fmla="*/ 2147483647 w 120000"/>
              <a:gd name="T11" fmla="*/ 2147483647 h 120000"/>
              <a:gd name="T12" fmla="*/ 2147483647 w 120000"/>
              <a:gd name="T13" fmla="*/ 2147483647 h 120000"/>
              <a:gd name="T14" fmla="*/ 2147483647 w 120000"/>
              <a:gd name="T15" fmla="*/ 2147483647 h 120000"/>
              <a:gd name="T16" fmla="*/ 2147483647 w 120000"/>
              <a:gd name="T17" fmla="*/ 2147483647 h 120000"/>
              <a:gd name="T18" fmla="*/ 2147483647 w 120000"/>
              <a:gd name="T19" fmla="*/ 2147483647 h 120000"/>
              <a:gd name="T20" fmla="*/ 2147483647 w 120000"/>
              <a:gd name="T21" fmla="*/ 2147483647 h 120000"/>
              <a:gd name="T22" fmla="*/ 2147483647 w 120000"/>
              <a:gd name="T23" fmla="*/ 2147483647 h 120000"/>
              <a:gd name="T24" fmla="*/ 2147483647 w 120000"/>
              <a:gd name="T25" fmla="*/ 2147483647 h 120000"/>
              <a:gd name="T26" fmla="*/ 2147483647 w 120000"/>
              <a:gd name="T27" fmla="*/ 2147483647 h 1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000"/>
              <a:gd name="T43" fmla="*/ 0 h 120000"/>
              <a:gd name="T44" fmla="*/ 120000 w 120000"/>
              <a:gd name="T45" fmla="*/ 120000 h 1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lnTo>
                  <a:pt x="583" y="34175"/>
                </a:ln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lnTo>
                  <a:pt x="3279" y="30000"/>
                </a:lnTo>
                <a:close/>
              </a:path>
            </a:pathLst>
          </a:custGeom>
          <a:gradFill rotWithShape="0">
            <a:gsLst>
              <a:gs pos="0">
                <a:srgbClr val="FF3399"/>
              </a:gs>
              <a:gs pos="25000">
                <a:srgbClr val="FF6633"/>
              </a:gs>
              <a:gs pos="50000">
                <a:srgbClr val="FFFF00"/>
              </a:gs>
              <a:gs pos="75000">
                <a:srgbClr val="01A78F"/>
              </a:gs>
              <a:gs pos="100000">
                <a:srgbClr val="3366FF"/>
              </a:gs>
            </a:gsLst>
            <a:lin ang="5400000"/>
          </a:gradFill>
          <a:ln w="9525">
            <a:noFill/>
            <a:round/>
            <a:headEnd/>
            <a:tailEnd/>
          </a:ln>
        </p:spPr>
        <p:txBody>
          <a:bodyPr lIns="91425" tIns="91425" rIns="91425" bIns="91425" anchor="ctr"/>
          <a:lstStyle/>
          <a:p>
            <a:endParaRPr lang="zh-TW" altLang="en-US"/>
          </a:p>
        </p:txBody>
      </p:sp>
      <p:sp>
        <p:nvSpPr>
          <p:cNvPr id="247810" name="Shape 517"/>
          <p:cNvSpPr txBox="1">
            <a:spLocks noChangeArrowheads="1"/>
          </p:cNvSpPr>
          <p:nvPr/>
        </p:nvSpPr>
        <p:spPr bwMode="auto">
          <a:xfrm>
            <a:off x="1907704" y="2996952"/>
            <a:ext cx="1643063" cy="461962"/>
          </a:xfrm>
          <a:prstGeom prst="rect">
            <a:avLst/>
          </a:prstGeom>
          <a:noFill/>
          <a:ln w="9525">
            <a:noFill/>
            <a:miter lim="800000"/>
            <a:headEnd/>
            <a:tailEnd/>
          </a:ln>
        </p:spPr>
        <p:txBody>
          <a:bodyPr lIns="91425" tIns="45700" rIns="91425" bIns="45700"/>
          <a:lstStyle/>
          <a:p>
            <a:pP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學習</a:t>
            </a:r>
            <a:r>
              <a:rPr lang="zh-TW" altLang="en-US" sz="2400" b="1" dirty="0">
                <a:solidFill>
                  <a:srgbClr val="000000"/>
                </a:solidFill>
                <a:latin typeface="標楷體" pitchFamily="65" charset="-120"/>
                <a:ea typeface="標楷體" pitchFamily="65" charset="-120"/>
                <a:cs typeface="Arial" pitchFamily="34" charset="0"/>
                <a:sym typeface="Arial" pitchFamily="34" charset="0"/>
              </a:rPr>
              <a:t>意願</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47811" name="Shape 518"/>
          <p:cNvSpPr txBox="1">
            <a:spLocks noChangeArrowheads="1"/>
          </p:cNvSpPr>
          <p:nvPr/>
        </p:nvSpPr>
        <p:spPr bwMode="auto">
          <a:xfrm>
            <a:off x="5652120" y="2996952"/>
            <a:ext cx="1643063" cy="461962"/>
          </a:xfrm>
          <a:prstGeom prst="rect">
            <a:avLst/>
          </a:prstGeom>
          <a:noFill/>
          <a:ln w="9525">
            <a:noFill/>
            <a:miter lim="800000"/>
            <a:headEnd/>
            <a:tailEnd/>
          </a:ln>
        </p:spPr>
        <p:txBody>
          <a:bodyPr lIns="91425" tIns="45700" rIns="91425" bIns="45700"/>
          <a:lstStyle/>
          <a:p>
            <a:pPr algn="ct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學習方法</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47812" name="Shape 519"/>
          <p:cNvSpPr txBox="1">
            <a:spLocks noChangeArrowheads="1"/>
          </p:cNvSpPr>
          <p:nvPr/>
        </p:nvSpPr>
        <p:spPr bwMode="auto">
          <a:xfrm>
            <a:off x="3851920" y="3789040"/>
            <a:ext cx="1643063" cy="461963"/>
          </a:xfrm>
          <a:prstGeom prst="rect">
            <a:avLst/>
          </a:prstGeom>
          <a:noFill/>
          <a:ln w="9525">
            <a:noFill/>
            <a:miter lim="800000"/>
            <a:headEnd/>
            <a:tailEnd/>
          </a:ln>
        </p:spPr>
        <p:txBody>
          <a:bodyPr lIns="91425" tIns="45700" rIns="91425" bIns="45700"/>
          <a:lstStyle/>
          <a:p>
            <a:pPr eaLnBrk="1" hangingPunct="1">
              <a:buSzPct val="25000"/>
            </a:pPr>
            <a:r>
              <a:rPr lang="en-US" altLang="zh-TW" sz="2400" b="1" dirty="0" err="1">
                <a:solidFill>
                  <a:srgbClr val="000000"/>
                </a:solidFill>
                <a:latin typeface="標楷體" pitchFamily="65" charset="-120"/>
                <a:ea typeface="標楷體" pitchFamily="65" charset="-120"/>
                <a:cs typeface="Arial" pitchFamily="34" charset="0"/>
                <a:sym typeface="Arial" pitchFamily="34" charset="0"/>
              </a:rPr>
              <a:t>活用學習</a:t>
            </a:r>
            <a:endParaRPr lang="en-US" altLang="zh-TW" sz="24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27658" name="投影片編號版面配置區 20"/>
          <p:cNvSpPr>
            <a:spLocks noGrp="1"/>
          </p:cNvSpPr>
          <p:nvPr>
            <p:ph type="sldNum" sz="quarter" idx="12"/>
          </p:nvPr>
        </p:nvSpPr>
        <p:spPr bwMode="auto">
          <a:noFill/>
          <a:ln>
            <a:miter lim="800000"/>
            <a:headEnd/>
            <a:tailEnd/>
          </a:ln>
        </p:spPr>
        <p:txBody>
          <a:bodyPr/>
          <a:lstStyle/>
          <a:p>
            <a:fld id="{0735AFC5-ABCD-41F4-BCBD-44350E20D7DA}" type="slidenum">
              <a:rPr lang="zh-TW" altLang="en-US">
                <a:latin typeface="標楷體" pitchFamily="65" charset="-120"/>
                <a:ea typeface="標楷體" pitchFamily="65" charset="-120"/>
              </a:rPr>
              <a:pPr/>
              <a:t>21</a:t>
            </a:fld>
            <a:endParaRPr lang="en-US" altLang="zh-TW">
              <a:latin typeface="標楷體" pitchFamily="65" charset="-120"/>
              <a:ea typeface="標楷體" pitchFamily="65" charset="-120"/>
            </a:endParaRPr>
          </a:p>
        </p:txBody>
      </p:sp>
      <p:grpSp>
        <p:nvGrpSpPr>
          <p:cNvPr id="2" name="群組 25"/>
          <p:cNvGrpSpPr>
            <a:grpSpLocks/>
          </p:cNvGrpSpPr>
          <p:nvPr/>
        </p:nvGrpSpPr>
        <p:grpSpPr bwMode="auto">
          <a:xfrm>
            <a:off x="1547664" y="404664"/>
            <a:ext cx="3251200" cy="3251200"/>
            <a:chOff x="2328912" y="832333"/>
            <a:chExt cx="3251200" cy="3251200"/>
          </a:xfrm>
        </p:grpSpPr>
        <p:pic>
          <p:nvPicPr>
            <p:cNvPr id="27667" name="圖片 20"/>
            <p:cNvPicPr>
              <a:picLocks noChangeAspect="1"/>
            </p:cNvPicPr>
            <p:nvPr/>
          </p:nvPicPr>
          <p:blipFill>
            <a:blip r:embed="rId3" cstate="print"/>
            <a:srcRect/>
            <a:stretch>
              <a:fillRect/>
            </a:stretch>
          </p:blipFill>
          <p:spPr bwMode="auto">
            <a:xfrm>
              <a:off x="2328912" y="832333"/>
              <a:ext cx="3251200" cy="3251200"/>
            </a:xfrm>
            <a:prstGeom prst="rect">
              <a:avLst/>
            </a:prstGeom>
            <a:noFill/>
            <a:ln w="9525">
              <a:noFill/>
              <a:miter lim="800000"/>
              <a:headEnd/>
              <a:tailEnd/>
            </a:ln>
          </p:spPr>
        </p:pic>
        <p:sp>
          <p:nvSpPr>
            <p:cNvPr id="27668" name="Shape 512"/>
            <p:cNvSpPr txBox="1">
              <a:spLocks noChangeArrowheads="1"/>
            </p:cNvSpPr>
            <p:nvPr/>
          </p:nvSpPr>
          <p:spPr bwMode="auto">
            <a:xfrm>
              <a:off x="3203848" y="1412776"/>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自主行動</a:t>
              </a:r>
              <a:endParaRPr lang="en-US" altLang="zh-TW" sz="3400" b="1">
                <a:latin typeface="標楷體" pitchFamily="65" charset="-120"/>
                <a:ea typeface="標楷體" pitchFamily="65" charset="-120"/>
                <a:cs typeface="Arial" pitchFamily="34" charset="0"/>
                <a:sym typeface="Arial" pitchFamily="34" charset="0"/>
              </a:endParaRPr>
            </a:p>
          </p:txBody>
        </p:sp>
      </p:grpSp>
      <p:grpSp>
        <p:nvGrpSpPr>
          <p:cNvPr id="3" name="群組 26"/>
          <p:cNvGrpSpPr>
            <a:grpSpLocks/>
          </p:cNvGrpSpPr>
          <p:nvPr/>
        </p:nvGrpSpPr>
        <p:grpSpPr bwMode="auto">
          <a:xfrm>
            <a:off x="4427984" y="393824"/>
            <a:ext cx="3251200" cy="3251200"/>
            <a:chOff x="4211960" y="823453"/>
            <a:chExt cx="3251200" cy="3251200"/>
          </a:xfrm>
        </p:grpSpPr>
        <p:pic>
          <p:nvPicPr>
            <p:cNvPr id="27665" name="圖片 19"/>
            <p:cNvPicPr>
              <a:picLocks noChangeAspect="1"/>
            </p:cNvPicPr>
            <p:nvPr/>
          </p:nvPicPr>
          <p:blipFill>
            <a:blip r:embed="rId4" cstate="print"/>
            <a:srcRect/>
            <a:stretch>
              <a:fillRect/>
            </a:stretch>
          </p:blipFill>
          <p:spPr bwMode="auto">
            <a:xfrm>
              <a:off x="4211960" y="823453"/>
              <a:ext cx="3251200" cy="3251200"/>
            </a:xfrm>
            <a:prstGeom prst="rect">
              <a:avLst/>
            </a:prstGeom>
            <a:noFill/>
            <a:ln w="9525">
              <a:noFill/>
              <a:miter lim="800000"/>
              <a:headEnd/>
              <a:tailEnd/>
            </a:ln>
          </p:spPr>
        </p:pic>
        <p:sp>
          <p:nvSpPr>
            <p:cNvPr id="27666" name="Shape 512"/>
            <p:cNvSpPr txBox="1">
              <a:spLocks noChangeArrowheads="1"/>
            </p:cNvSpPr>
            <p:nvPr/>
          </p:nvSpPr>
          <p:spPr bwMode="auto">
            <a:xfrm>
              <a:off x="5148064" y="1340768"/>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溝通互動</a:t>
              </a:r>
              <a:endParaRPr lang="en-US" altLang="zh-TW" sz="3400" b="1">
                <a:latin typeface="標楷體" pitchFamily="65" charset="-120"/>
                <a:ea typeface="標楷體" pitchFamily="65" charset="-120"/>
                <a:cs typeface="Arial" pitchFamily="34" charset="0"/>
                <a:sym typeface="Arial" pitchFamily="34" charset="0"/>
              </a:endParaRPr>
            </a:p>
          </p:txBody>
        </p:sp>
      </p:grpSp>
      <p:grpSp>
        <p:nvGrpSpPr>
          <p:cNvPr id="4" name="群組 27"/>
          <p:cNvGrpSpPr>
            <a:grpSpLocks/>
          </p:cNvGrpSpPr>
          <p:nvPr/>
        </p:nvGrpSpPr>
        <p:grpSpPr bwMode="auto">
          <a:xfrm>
            <a:off x="2987824" y="1052736"/>
            <a:ext cx="3251200" cy="3251200"/>
            <a:chOff x="3203848" y="2338040"/>
            <a:chExt cx="3251200" cy="3251200"/>
          </a:xfrm>
        </p:grpSpPr>
        <p:pic>
          <p:nvPicPr>
            <p:cNvPr id="27663" name="圖片 18"/>
            <p:cNvPicPr>
              <a:picLocks noChangeAspect="1"/>
            </p:cNvPicPr>
            <p:nvPr/>
          </p:nvPicPr>
          <p:blipFill>
            <a:blip r:embed="rId5" cstate="print"/>
            <a:srcRect/>
            <a:stretch>
              <a:fillRect/>
            </a:stretch>
          </p:blipFill>
          <p:spPr bwMode="auto">
            <a:xfrm>
              <a:off x="3203848" y="2338040"/>
              <a:ext cx="3251200" cy="3251200"/>
            </a:xfrm>
            <a:prstGeom prst="rect">
              <a:avLst/>
            </a:prstGeom>
            <a:noFill/>
            <a:ln w="9525">
              <a:noFill/>
              <a:miter lim="800000"/>
              <a:headEnd/>
              <a:tailEnd/>
            </a:ln>
          </p:spPr>
        </p:pic>
        <p:sp>
          <p:nvSpPr>
            <p:cNvPr id="27664" name="Shape 512"/>
            <p:cNvSpPr txBox="1">
              <a:spLocks noChangeArrowheads="1"/>
            </p:cNvSpPr>
            <p:nvPr/>
          </p:nvSpPr>
          <p:spPr bwMode="auto">
            <a:xfrm>
              <a:off x="4067944" y="2900802"/>
              <a:ext cx="1373198" cy="1464302"/>
            </a:xfrm>
            <a:prstGeom prst="rect">
              <a:avLst/>
            </a:prstGeom>
            <a:noFill/>
            <a:ln w="9525">
              <a:noFill/>
              <a:miter lim="800000"/>
              <a:headEnd/>
              <a:tailEnd/>
            </a:ln>
          </p:spPr>
          <p:txBody>
            <a:bodyPr lIns="43175" tIns="43175" rIns="43175" bIns="43175" anchor="ctr"/>
            <a:lstStyle/>
            <a:p>
              <a:pPr algn="ctr" eaLnBrk="1" hangingPunct="1">
                <a:lnSpc>
                  <a:spcPct val="90000"/>
                </a:lnSpc>
                <a:buSzPct val="25000"/>
              </a:pPr>
              <a:r>
                <a:rPr lang="zh-TW" altLang="en-US" sz="3400" b="1">
                  <a:latin typeface="標楷體" pitchFamily="65" charset="-120"/>
                  <a:ea typeface="標楷體" pitchFamily="65" charset="-120"/>
                  <a:cs typeface="Arial" pitchFamily="34" charset="0"/>
                  <a:sym typeface="Arial" pitchFamily="34" charset="0"/>
                </a:rPr>
                <a:t>社會參與</a:t>
              </a:r>
              <a:endParaRPr lang="en-US" altLang="zh-TW" sz="3400" b="1">
                <a:latin typeface="標楷體" pitchFamily="65" charset="-120"/>
                <a:ea typeface="標楷體" pitchFamily="65" charset="-120"/>
                <a:cs typeface="Arial" pitchFamily="34" charset="0"/>
                <a:sym typeface="Arial" pitchFamily="34" charset="0"/>
              </a:endParaRPr>
            </a:p>
          </p:txBody>
        </p:sp>
      </p:grpSp>
      <p:sp>
        <p:nvSpPr>
          <p:cNvPr id="27662" name="Shape 471"/>
          <p:cNvSpPr>
            <a:spLocks noGrp="1"/>
          </p:cNvSpPr>
          <p:nvPr>
            <p:ph type="title"/>
          </p:nvPr>
        </p:nvSpPr>
        <p:spPr>
          <a:xfrm>
            <a:off x="179512" y="188640"/>
            <a:ext cx="8229600" cy="936625"/>
          </a:xfrm>
        </p:spPr>
        <p:txBody>
          <a:bodyPr lIns="91425" tIns="45700" rIns="91425" bIns="45700"/>
          <a:lstStyle/>
          <a:p>
            <a:pPr algn="l" eaLnBrk="1" hangingPunct="1">
              <a:buSzPct val="25000"/>
            </a:pPr>
            <a:r>
              <a:rPr lang="zh-TW" altLang="en-US" b="1" dirty="0">
                <a:latin typeface="標楷體" pitchFamily="65" charset="-120"/>
                <a:ea typeface="標楷體" pitchFamily="65" charset="-120"/>
                <a:cs typeface="Times New Roman" pitchFamily="18" charset="0"/>
                <a:sym typeface="Arial" pitchFamily="34" charset="0"/>
              </a:rPr>
              <a:t>四、核心素養</a:t>
            </a:r>
            <a:endParaRPr lang="en-US" altLang="en-US" b="1" dirty="0">
              <a:latin typeface="標楷體" pitchFamily="65" charset="-120"/>
              <a:ea typeface="標楷體" pitchFamily="65" charset="-120"/>
              <a:cs typeface="Times New Roman" pitchFamily="18" charset="0"/>
              <a:sym typeface="Arial" pitchFamily="34" charset="0"/>
            </a:endParaRPr>
          </a:p>
        </p:txBody>
      </p:sp>
      <p:sp>
        <p:nvSpPr>
          <p:cNvPr id="21" name="矩形 20"/>
          <p:cNvSpPr/>
          <p:nvPr/>
        </p:nvSpPr>
        <p:spPr>
          <a:xfrm>
            <a:off x="467544" y="4429561"/>
            <a:ext cx="8208912" cy="1015663"/>
          </a:xfrm>
          <a:prstGeom prst="rect">
            <a:avLst/>
          </a:prstGeom>
          <a:solidFill>
            <a:schemeClr val="bg1"/>
          </a:solidFill>
          <a:ln w="28575">
            <a:solidFill>
              <a:schemeClr val="bg1">
                <a:lumMod val="50000"/>
              </a:schemeClr>
            </a:solidFill>
          </a:ln>
        </p:spPr>
        <p:txBody>
          <a:bodyPr wrap="square">
            <a:spAutoFit/>
          </a:bodyPr>
          <a:lstStyle/>
          <a:p>
            <a:r>
              <a:rPr lang="zh-TW" altLang="zh-TW" sz="2000" dirty="0">
                <a:latin typeface="微軟正黑體" panose="020B0604030504040204" pitchFamily="34" charset="-120"/>
                <a:ea typeface="微軟正黑體" panose="020B0604030504040204" pitchFamily="34" charset="-120"/>
              </a:rPr>
              <a:t>「核心素養」是指一個人為適應現在生活及面對未來挑戰，所應具備的</a:t>
            </a:r>
            <a:r>
              <a:rPr lang="zh-TW" altLang="zh-TW" sz="2000" b="1" dirty="0">
                <a:solidFill>
                  <a:srgbClr val="FF0000"/>
                </a:solidFill>
                <a:latin typeface="微軟正黑體" panose="020B0604030504040204" pitchFamily="34" charset="-120"/>
                <a:ea typeface="微軟正黑體" panose="020B0604030504040204" pitchFamily="34" charset="-120"/>
              </a:rPr>
              <a:t>知識、能力與態度</a:t>
            </a:r>
            <a:r>
              <a:rPr lang="zh-TW" altLang="zh-TW" sz="2000" dirty="0">
                <a:latin typeface="微軟正黑體" panose="020B0604030504040204" pitchFamily="34" charset="-120"/>
                <a:ea typeface="微軟正黑體" panose="020B0604030504040204" pitchFamily="34" charset="-120"/>
              </a:rPr>
              <a:t>。「核心素養」強調學習不宜以學科知識及技能為限，而應</a:t>
            </a:r>
            <a:r>
              <a:rPr lang="zh-TW" altLang="zh-TW" sz="2000" b="1" dirty="0">
                <a:solidFill>
                  <a:srgbClr val="0000FF"/>
                </a:solidFill>
                <a:latin typeface="微軟正黑體" panose="020B0604030504040204" pitchFamily="34" charset="-120"/>
                <a:ea typeface="微軟正黑體" panose="020B0604030504040204" pitchFamily="34" charset="-120"/>
              </a:rPr>
              <a:t>關注學習與生活的結合</a:t>
            </a:r>
            <a:r>
              <a:rPr lang="zh-TW" altLang="zh-TW" sz="2000" dirty="0">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透過實踐力行而彰顯學習者的全人發展</a:t>
            </a:r>
            <a:endParaRPr lang="zh-TW" altLang="en-US" sz="2000" b="1" dirty="0">
              <a:solidFill>
                <a:srgbClr val="0000FF"/>
              </a:solidFill>
            </a:endParaRPr>
          </a:p>
        </p:txBody>
      </p:sp>
    </p:spTree>
    <p:extLst>
      <p:ext uri="{BB962C8B-B14F-4D97-AF65-F5344CB8AC3E}">
        <p14:creationId xmlns:p14="http://schemas.microsoft.com/office/powerpoint/2010/main" val="22628320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7810"/>
                                        </p:tgtEl>
                                        <p:attrNameLst>
                                          <p:attrName>style.visibility</p:attrName>
                                        </p:attrNameLst>
                                      </p:cBhvr>
                                      <p:to>
                                        <p:strVal val="visible"/>
                                      </p:to>
                                    </p:set>
                                    <p:animEffect transition="in" filter="fade">
                                      <p:cBhvr>
                                        <p:cTn id="25" dur="500"/>
                                        <p:tgtEl>
                                          <p:spTgt spid="2478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7811"/>
                                        </p:tgtEl>
                                        <p:attrNameLst>
                                          <p:attrName>style.visibility</p:attrName>
                                        </p:attrNameLst>
                                      </p:cBhvr>
                                      <p:to>
                                        <p:strVal val="visible"/>
                                      </p:to>
                                    </p:set>
                                    <p:animEffect transition="in" filter="fade">
                                      <p:cBhvr>
                                        <p:cTn id="30" dur="500"/>
                                        <p:tgtEl>
                                          <p:spTgt spid="2478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7812"/>
                                        </p:tgtEl>
                                        <p:attrNameLst>
                                          <p:attrName>style.visibility</p:attrName>
                                        </p:attrNameLst>
                                      </p:cBhvr>
                                      <p:to>
                                        <p:strVal val="visible"/>
                                      </p:to>
                                    </p:set>
                                    <p:animEffect transition="in" filter="fade">
                                      <p:cBhvr>
                                        <p:cTn id="35" dur="500"/>
                                        <p:tgtEl>
                                          <p:spTgt spid="2478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47816"/>
                                        </p:tgtEl>
                                        <p:attrNameLst>
                                          <p:attrName>style.visibility</p:attrName>
                                        </p:attrNameLst>
                                      </p:cBhvr>
                                      <p:to>
                                        <p:strVal val="visible"/>
                                      </p:to>
                                    </p:set>
                                    <p:animEffect transition="in" filter="wipe(up)">
                                      <p:cBhvr>
                                        <p:cTn id="40" dur="500"/>
                                        <p:tgtEl>
                                          <p:spTgt spid="2478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7818"/>
                                        </p:tgtEl>
                                        <p:attrNameLst>
                                          <p:attrName>style.visibility</p:attrName>
                                        </p:attrNameLst>
                                      </p:cBhvr>
                                      <p:to>
                                        <p:strVal val="visible"/>
                                      </p:to>
                                    </p:set>
                                    <p:animEffect transition="in" filter="fade">
                                      <p:cBhvr>
                                        <p:cTn id="45" dur="500"/>
                                        <p:tgtEl>
                                          <p:spTgt spid="2478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6" grpId="0" animBg="1"/>
      <p:bldP spid="247818" grpId="0"/>
      <p:bldP spid="247810" grpId="0"/>
      <p:bldP spid="247811" grpId="0"/>
      <p:bldP spid="247812"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投影片編號版面配置區 7"/>
          <p:cNvSpPr>
            <a:spLocks noGrp="1"/>
          </p:cNvSpPr>
          <p:nvPr>
            <p:ph type="sldNum" sz="quarter" idx="12"/>
          </p:nvPr>
        </p:nvSpPr>
        <p:spPr bwMode="auto">
          <a:noFill/>
          <a:ln>
            <a:miter lim="800000"/>
            <a:headEnd/>
            <a:tailEnd/>
          </a:ln>
        </p:spPr>
        <p:txBody>
          <a:bodyPr/>
          <a:lstStyle/>
          <a:p>
            <a:fld id="{30F5DCFE-9E6A-47CB-B76F-2A1F813E5BC4}" type="slidenum">
              <a:rPr lang="zh-TW" altLang="en-US">
                <a:latin typeface="標楷體" pitchFamily="65" charset="-120"/>
                <a:ea typeface="標楷體" pitchFamily="65" charset="-120"/>
              </a:rPr>
              <a:pPr/>
              <a:t>22</a:t>
            </a:fld>
            <a:endParaRPr lang="en-US" altLang="zh-TW">
              <a:latin typeface="標楷體" pitchFamily="65" charset="-120"/>
              <a:ea typeface="標楷體" pitchFamily="65" charset="-120"/>
            </a:endParaRPr>
          </a:p>
        </p:txBody>
      </p:sp>
      <p:sp>
        <p:nvSpPr>
          <p:cNvPr id="28677" name="投影片編號版面配置區 7"/>
          <p:cNvSpPr txBox="1">
            <a:spLocks/>
          </p:cNvSpPr>
          <p:nvPr/>
        </p:nvSpPr>
        <p:spPr bwMode="auto">
          <a:xfrm>
            <a:off x="6553200" y="6356350"/>
            <a:ext cx="2133600" cy="365125"/>
          </a:xfrm>
          <a:prstGeom prst="rect">
            <a:avLst/>
          </a:prstGeom>
          <a:noFill/>
          <a:ln w="9525">
            <a:noFill/>
            <a:miter lim="800000"/>
            <a:headEnd/>
            <a:tailEnd/>
          </a:ln>
        </p:spPr>
        <p:txBody>
          <a:bodyPr anchor="ctr"/>
          <a:lstStyle/>
          <a:p>
            <a:pPr eaLnBrk="1" hangingPunct="1"/>
            <a:endParaRPr kumimoji="0" lang="en-US" altLang="zh-TW" sz="1200" dirty="0">
              <a:solidFill>
                <a:schemeClr val="tx2"/>
              </a:solidFill>
              <a:latin typeface="標楷體" pitchFamily="65" charset="-120"/>
              <a:ea typeface="標楷體" pitchFamily="65" charset="-120"/>
            </a:endParaRPr>
          </a:p>
        </p:txBody>
      </p:sp>
      <p:sp>
        <p:nvSpPr>
          <p:cNvPr id="65" name="Shape 471"/>
          <p:cNvSpPr>
            <a:spLocks noGrp="1"/>
          </p:cNvSpPr>
          <p:nvPr>
            <p:ph type="title"/>
          </p:nvPr>
        </p:nvSpPr>
        <p:spPr>
          <a:xfrm>
            <a:off x="87167" y="329761"/>
            <a:ext cx="8748713" cy="936625"/>
          </a:xfrm>
        </p:spPr>
        <p:txBody>
          <a:bodyPr lIns="91425" tIns="45700" rIns="91425" bIns="45700"/>
          <a:lstStyle/>
          <a:p>
            <a:pPr algn="l" eaLnBrk="1" hangingPunct="1">
              <a:buSzPct val="25000"/>
            </a:pPr>
            <a:r>
              <a:rPr lang="zh-TW" altLang="en-US" sz="3600" b="1" dirty="0">
                <a:solidFill>
                  <a:srgbClr val="0000FF"/>
                </a:solidFill>
                <a:latin typeface="標楷體" pitchFamily="65" charset="-120"/>
                <a:ea typeface="標楷體" pitchFamily="65" charset="-120"/>
                <a:cs typeface="Times New Roman" pitchFamily="18" charset="0"/>
                <a:sym typeface="Arial" pitchFamily="34" charset="0"/>
              </a:rPr>
              <a:t>（一）核心素養的三大面向九大項目</a:t>
            </a:r>
            <a:endParaRPr lang="en-US" altLang="zh-TW" sz="3600" b="1" dirty="0">
              <a:solidFill>
                <a:srgbClr val="0000FF"/>
              </a:solidFill>
              <a:latin typeface="標楷體" pitchFamily="65" charset="-120"/>
              <a:ea typeface="標楷體" pitchFamily="65" charset="-120"/>
              <a:cs typeface="Times New Roman" pitchFamily="18" charset="0"/>
              <a:sym typeface="Arial" pitchFamily="34" charset="0"/>
            </a:endParaRPr>
          </a:p>
        </p:txBody>
      </p:sp>
      <p:grpSp>
        <p:nvGrpSpPr>
          <p:cNvPr id="67" name="群組 19"/>
          <p:cNvGrpSpPr/>
          <p:nvPr/>
        </p:nvGrpSpPr>
        <p:grpSpPr>
          <a:xfrm>
            <a:off x="1664052" y="1015465"/>
            <a:ext cx="5445125" cy="5937250"/>
            <a:chOff x="1787525" y="1119188"/>
            <a:chExt cx="5445125" cy="5937250"/>
          </a:xfrm>
        </p:grpSpPr>
        <p:grpSp>
          <p:nvGrpSpPr>
            <p:cNvPr id="68" name="群組 16"/>
            <p:cNvGrpSpPr/>
            <p:nvPr/>
          </p:nvGrpSpPr>
          <p:grpSpPr>
            <a:xfrm>
              <a:off x="2411413" y="1119188"/>
              <a:ext cx="4321175" cy="1157287"/>
              <a:chOff x="2411413" y="1119188"/>
              <a:chExt cx="4321175" cy="1157287"/>
            </a:xfrm>
          </p:grpSpPr>
          <p:sp>
            <p:nvSpPr>
              <p:cNvPr id="105" name="文字方塊 69"/>
              <p:cNvSpPr txBox="1">
                <a:spLocks noChangeArrowheads="1"/>
              </p:cNvSpPr>
              <p:nvPr/>
            </p:nvSpPr>
            <p:spPr bwMode="auto">
              <a:xfrm>
                <a:off x="3557587" y="1135063"/>
                <a:ext cx="2160588" cy="431810"/>
              </a:xfrm>
              <a:prstGeom prst="rect">
                <a:avLst/>
              </a:prstGeom>
              <a:noFill/>
              <a:ln w="9525">
                <a:noFill/>
                <a:miter lim="800000"/>
                <a:headEnd/>
                <a:tailEnd/>
              </a:ln>
            </p:spPr>
            <p:txBody>
              <a:bodyPr wrap="none">
                <a:spAutoFit/>
              </a:bodyPr>
              <a:lstStyle/>
              <a:p>
                <a:pPr eaLnBrk="1" hangingPunct="1"/>
                <a:r>
                  <a:rPr lang="zh-TW" altLang="en-US" sz="2200" b="1" dirty="0">
                    <a:solidFill>
                      <a:srgbClr val="CC3300"/>
                    </a:solidFill>
                    <a:latin typeface="標楷體" pitchFamily="65" charset="-120"/>
                    <a:ea typeface="標楷體" pitchFamily="65" charset="-120"/>
                  </a:rPr>
                  <a:t>生　活　情　境</a:t>
                </a:r>
              </a:p>
            </p:txBody>
          </p:sp>
          <p:sp>
            <p:nvSpPr>
              <p:cNvPr id="106" name="弧形箭號 (下彎) 105"/>
              <p:cNvSpPr/>
              <p:nvPr/>
            </p:nvSpPr>
            <p:spPr bwMode="auto">
              <a:xfrm>
                <a:off x="2411413" y="1119188"/>
                <a:ext cx="4321175" cy="1157287"/>
              </a:xfrm>
              <a:prstGeom prst="curvedDownArrow">
                <a:avLst>
                  <a:gd name="adj1" fmla="val 0"/>
                  <a:gd name="adj2" fmla="val 33077"/>
                  <a:gd name="adj3" fmla="val 17369"/>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lang="zh-TW" altLang="en-US">
                  <a:solidFill>
                    <a:srgbClr val="FF0000"/>
                  </a:solidFill>
                </a:endParaRPr>
              </a:p>
            </p:txBody>
          </p:sp>
        </p:grpSp>
        <p:grpSp>
          <p:nvGrpSpPr>
            <p:cNvPr id="69" name="群組 17"/>
            <p:cNvGrpSpPr/>
            <p:nvPr/>
          </p:nvGrpSpPr>
          <p:grpSpPr>
            <a:xfrm>
              <a:off x="5781675" y="3213100"/>
              <a:ext cx="1450975" cy="3843338"/>
              <a:chOff x="5781675" y="3213100"/>
              <a:chExt cx="1450975" cy="3843338"/>
            </a:xfrm>
          </p:grpSpPr>
          <p:grpSp>
            <p:nvGrpSpPr>
              <p:cNvPr id="89" name="群組 11"/>
              <p:cNvGrpSpPr>
                <a:grpSpLocks/>
              </p:cNvGrpSpPr>
              <p:nvPr/>
            </p:nvGrpSpPr>
            <p:grpSpPr bwMode="auto">
              <a:xfrm>
                <a:off x="6263400" y="4323442"/>
                <a:ext cx="969250" cy="1310172"/>
                <a:chOff x="6193438" y="3781785"/>
                <a:chExt cx="1068640" cy="1446255"/>
              </a:xfrm>
            </p:grpSpPr>
            <p:sp>
              <p:nvSpPr>
                <p:cNvPr id="101"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pPr eaLnBrk="1" hangingPunct="1"/>
                  <a:r>
                    <a:rPr lang="zh-TW" altLang="en-US" sz="2200" b="1">
                      <a:solidFill>
                        <a:srgbClr val="336600"/>
                      </a:solidFill>
                      <a:latin typeface="標楷體" pitchFamily="65" charset="-120"/>
                      <a:ea typeface="標楷體" pitchFamily="65" charset="-120"/>
                    </a:rPr>
                    <a:t>生</a:t>
                  </a:r>
                </a:p>
              </p:txBody>
            </p:sp>
            <p:sp>
              <p:nvSpPr>
                <p:cNvPr id="102"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pPr eaLnBrk="1" hangingPunct="1"/>
                  <a:r>
                    <a:rPr lang="zh-TW" altLang="en-US" sz="2200" b="1">
                      <a:solidFill>
                        <a:srgbClr val="336600"/>
                      </a:solidFill>
                      <a:latin typeface="標楷體" pitchFamily="65" charset="-120"/>
                      <a:ea typeface="標楷體" pitchFamily="65" charset="-120"/>
                    </a:rPr>
                    <a:t>活</a:t>
                  </a:r>
                </a:p>
              </p:txBody>
            </p:sp>
            <p:sp>
              <p:nvSpPr>
                <p:cNvPr id="103"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pPr eaLnBrk="1" hangingPunct="1"/>
                  <a:r>
                    <a:rPr lang="zh-TW" altLang="en-US" sz="2200" b="1" dirty="0">
                      <a:solidFill>
                        <a:srgbClr val="336600"/>
                      </a:solidFill>
                      <a:latin typeface="標楷體" pitchFamily="65" charset="-120"/>
                      <a:ea typeface="標楷體" pitchFamily="65" charset="-120"/>
                    </a:rPr>
                    <a:t>情</a:t>
                  </a:r>
                </a:p>
              </p:txBody>
            </p:sp>
            <p:sp>
              <p:nvSpPr>
                <p:cNvPr id="104" name="文字方塊 20"/>
                <p:cNvSpPr txBox="1">
                  <a:spLocks noChangeArrowheads="1"/>
                </p:cNvSpPr>
                <p:nvPr/>
              </p:nvSpPr>
              <p:spPr bwMode="auto">
                <a:xfrm>
                  <a:off x="6193438" y="4797153"/>
                  <a:ext cx="466794" cy="430887"/>
                </a:xfrm>
                <a:prstGeom prst="rect">
                  <a:avLst/>
                </a:prstGeom>
                <a:noFill/>
                <a:ln w="9525">
                  <a:noFill/>
                  <a:miter lim="800000"/>
                  <a:headEnd/>
                  <a:tailEnd/>
                </a:ln>
              </p:spPr>
              <p:txBody>
                <a:bodyPr wrap="none">
                  <a:spAutoFit/>
                </a:bodyPr>
                <a:lstStyle/>
                <a:p>
                  <a:pPr eaLnBrk="1" hangingPunct="1"/>
                  <a:r>
                    <a:rPr lang="zh-TW" altLang="en-US" sz="2200" b="1" dirty="0">
                      <a:solidFill>
                        <a:srgbClr val="336600"/>
                      </a:solidFill>
                      <a:latin typeface="標楷體" pitchFamily="65" charset="-120"/>
                      <a:ea typeface="標楷體" pitchFamily="65" charset="-120"/>
                    </a:rPr>
                    <a:t>境</a:t>
                  </a:r>
                </a:p>
              </p:txBody>
            </p:sp>
          </p:grpSp>
          <p:sp>
            <p:nvSpPr>
              <p:cNvPr id="91" name="弧形箭號 (下彎) 90"/>
              <p:cNvSpPr/>
              <p:nvPr/>
            </p:nvSpPr>
            <p:spPr bwMode="auto">
              <a:xfrm rot="7476407">
                <a:off x="4410075" y="4584700"/>
                <a:ext cx="3843338" cy="1100138"/>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zh-TW" altLang="en-US">
                  <a:solidFill>
                    <a:srgbClr val="009900"/>
                  </a:solidFill>
                </a:endParaRPr>
              </a:p>
            </p:txBody>
          </p:sp>
        </p:grpSp>
        <p:grpSp>
          <p:nvGrpSpPr>
            <p:cNvPr id="70" name="群組 18"/>
            <p:cNvGrpSpPr/>
            <p:nvPr/>
          </p:nvGrpSpPr>
          <p:grpSpPr>
            <a:xfrm>
              <a:off x="1787525" y="3275013"/>
              <a:ext cx="1123950" cy="3716337"/>
              <a:chOff x="1787525" y="3275013"/>
              <a:chExt cx="1123950" cy="3716337"/>
            </a:xfrm>
          </p:grpSpPr>
          <p:grpSp>
            <p:nvGrpSpPr>
              <p:cNvPr id="78" name="群組 12"/>
              <p:cNvGrpSpPr>
                <a:grpSpLocks/>
              </p:cNvGrpSpPr>
              <p:nvPr/>
            </p:nvGrpSpPr>
            <p:grpSpPr bwMode="auto">
              <a:xfrm>
                <a:off x="1787525" y="4298951"/>
                <a:ext cx="958850" cy="1376362"/>
                <a:chOff x="1258593" y="3754751"/>
                <a:chExt cx="1057173" cy="1519320"/>
              </a:xfrm>
            </p:grpSpPr>
            <p:sp>
              <p:nvSpPr>
                <p:cNvPr id="83" name="文字方塊 13"/>
                <p:cNvSpPr txBox="1">
                  <a:spLocks noChangeArrowheads="1"/>
                </p:cNvSpPr>
                <p:nvPr/>
              </p:nvSpPr>
              <p:spPr bwMode="auto">
                <a:xfrm>
                  <a:off x="1384614" y="4113990"/>
                  <a:ext cx="514584" cy="474897"/>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活</a:t>
                  </a:r>
                </a:p>
              </p:txBody>
            </p:sp>
            <p:sp>
              <p:nvSpPr>
                <p:cNvPr id="84" name="文字方塊 14"/>
                <p:cNvSpPr txBox="1">
                  <a:spLocks noChangeArrowheads="1"/>
                </p:cNvSpPr>
                <p:nvPr/>
              </p:nvSpPr>
              <p:spPr bwMode="auto">
                <a:xfrm>
                  <a:off x="1258593" y="3754751"/>
                  <a:ext cx="542589" cy="475642"/>
                </a:xfrm>
                <a:prstGeom prst="rect">
                  <a:avLst/>
                </a:prstGeom>
                <a:noFill/>
                <a:ln w="9525">
                  <a:noFill/>
                  <a:miter lim="800000"/>
                  <a:headEnd/>
                  <a:tailEnd/>
                </a:ln>
              </p:spPr>
              <p:txBody>
                <a:bodyPr wrap="squar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生</a:t>
                  </a:r>
                </a:p>
              </p:txBody>
            </p:sp>
            <p:sp>
              <p:nvSpPr>
                <p:cNvPr id="87" name="文字方塊 15"/>
                <p:cNvSpPr txBox="1">
                  <a:spLocks noChangeArrowheads="1"/>
                </p:cNvSpPr>
                <p:nvPr/>
              </p:nvSpPr>
              <p:spPr bwMode="auto">
                <a:xfrm>
                  <a:off x="1584146" y="4438181"/>
                  <a:ext cx="516335" cy="474898"/>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情</a:t>
                  </a:r>
                </a:p>
              </p:txBody>
            </p:sp>
            <p:sp>
              <p:nvSpPr>
                <p:cNvPr id="88" name="文字方塊 16"/>
                <p:cNvSpPr txBox="1">
                  <a:spLocks noChangeArrowheads="1"/>
                </p:cNvSpPr>
                <p:nvPr/>
              </p:nvSpPr>
              <p:spPr bwMode="auto">
                <a:xfrm>
                  <a:off x="1801182" y="4799173"/>
                  <a:ext cx="514584" cy="474898"/>
                </a:xfrm>
                <a:prstGeom prst="rect">
                  <a:avLst/>
                </a:prstGeom>
                <a:noFill/>
                <a:ln w="9525">
                  <a:noFill/>
                  <a:miter lim="800000"/>
                  <a:headEnd/>
                  <a:tailEnd/>
                </a:ln>
              </p:spPr>
              <p:txBody>
                <a:bodyPr wrap="none">
                  <a:spAutoFit/>
                </a:bodyPr>
                <a:lstStyle/>
                <a:p>
                  <a:pPr eaLnBrk="1" hangingPunct="1">
                    <a:defRPr/>
                  </a:pPr>
                  <a:r>
                    <a:rPr lang="zh-TW" altLang="en-US" sz="2200" b="1" dirty="0">
                      <a:solidFill>
                        <a:schemeClr val="accent1">
                          <a:lumMod val="50000"/>
                        </a:schemeClr>
                      </a:solidFill>
                      <a:latin typeface="標楷體" pitchFamily="65" charset="-120"/>
                      <a:ea typeface="標楷體" pitchFamily="65" charset="-120"/>
                    </a:rPr>
                    <a:t>境</a:t>
                  </a:r>
                </a:p>
              </p:txBody>
            </p:sp>
          </p:grpSp>
          <p:sp>
            <p:nvSpPr>
              <p:cNvPr id="79" name="弧形箭號 (下彎) 78"/>
              <p:cNvSpPr/>
              <p:nvPr/>
            </p:nvSpPr>
            <p:spPr bwMode="auto">
              <a:xfrm rot="14037780">
                <a:off x="628650" y="4708526"/>
                <a:ext cx="3716337" cy="849312"/>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grpSp>
      </p:grpSp>
      <p:grpSp>
        <p:nvGrpSpPr>
          <p:cNvPr id="108" name="群組 21"/>
          <p:cNvGrpSpPr>
            <a:grpSpLocks/>
          </p:cNvGrpSpPr>
          <p:nvPr/>
        </p:nvGrpSpPr>
        <p:grpSpPr bwMode="auto">
          <a:xfrm>
            <a:off x="2010444" y="1463150"/>
            <a:ext cx="4773722" cy="4565771"/>
            <a:chOff x="1580333" y="261188"/>
            <a:chExt cx="5263235" cy="5040000"/>
          </a:xfrm>
        </p:grpSpPr>
        <p:grpSp>
          <p:nvGrpSpPr>
            <p:cNvPr id="109" name="群組 25"/>
            <p:cNvGrpSpPr>
              <a:grpSpLocks/>
            </p:cNvGrpSpPr>
            <p:nvPr/>
          </p:nvGrpSpPr>
          <p:grpSpPr bwMode="auto">
            <a:xfrm>
              <a:off x="1688125" y="261188"/>
              <a:ext cx="5155443" cy="5040000"/>
              <a:chOff x="1688125" y="261188"/>
              <a:chExt cx="5155443" cy="5040000"/>
            </a:xfrm>
          </p:grpSpPr>
          <p:grpSp>
            <p:nvGrpSpPr>
              <p:cNvPr id="114" name="群組 30"/>
              <p:cNvGrpSpPr>
                <a:grpSpLocks/>
              </p:cNvGrpSpPr>
              <p:nvPr/>
            </p:nvGrpSpPr>
            <p:grpSpPr bwMode="auto">
              <a:xfrm>
                <a:off x="1688125" y="261188"/>
                <a:ext cx="5040000" cy="5040000"/>
                <a:chOff x="1688125" y="261188"/>
                <a:chExt cx="5040000" cy="5040000"/>
              </a:xfrm>
            </p:grpSpPr>
            <p:grpSp>
              <p:nvGrpSpPr>
                <p:cNvPr id="120" name="群組 94"/>
                <p:cNvGrpSpPr/>
                <p:nvPr/>
              </p:nvGrpSpPr>
              <p:grpSpPr>
                <a:xfrm>
                  <a:off x="1688125" y="261188"/>
                  <a:ext cx="5040000" cy="5040000"/>
                  <a:chOff x="1692000" y="549000"/>
                  <a:chExt cx="5040000" cy="5040000"/>
                </a:xfrm>
                <a:solidFill>
                  <a:schemeClr val="accent4">
                    <a:lumMod val="20000"/>
                    <a:lumOff val="80000"/>
                  </a:schemeClr>
                </a:solidFill>
              </p:grpSpPr>
              <p:grpSp>
                <p:nvGrpSpPr>
                  <p:cNvPr id="139" name="群組 99"/>
                  <p:cNvGrpSpPr/>
                  <p:nvPr/>
                </p:nvGrpSpPr>
                <p:grpSpPr>
                  <a:xfrm>
                    <a:off x="1692000" y="549000"/>
                    <a:ext cx="5040000" cy="5040000"/>
                    <a:chOff x="1692000" y="549000"/>
                    <a:chExt cx="5040000" cy="5040000"/>
                  </a:xfrm>
                  <a:grpFill/>
                </p:grpSpPr>
                <p:grpSp>
                  <p:nvGrpSpPr>
                    <p:cNvPr id="149" name="群組 109"/>
                    <p:cNvGrpSpPr/>
                    <p:nvPr/>
                  </p:nvGrpSpPr>
                  <p:grpSpPr>
                    <a:xfrm>
                      <a:off x="1692000" y="549000"/>
                      <a:ext cx="5040000" cy="5040000"/>
                      <a:chOff x="1692000" y="549000"/>
                      <a:chExt cx="5040000" cy="5040000"/>
                    </a:xfrm>
                    <a:grpFill/>
                  </p:grpSpPr>
                  <p:grpSp>
                    <p:nvGrpSpPr>
                      <p:cNvPr id="156" name="群組 116"/>
                      <p:cNvGrpSpPr/>
                      <p:nvPr/>
                    </p:nvGrpSpPr>
                    <p:grpSpPr>
                      <a:xfrm>
                        <a:off x="1692000" y="549000"/>
                        <a:ext cx="5040000" cy="5040000"/>
                        <a:chOff x="1692000" y="549000"/>
                        <a:chExt cx="5760000" cy="5760000"/>
                      </a:xfrm>
                      <a:grpFill/>
                    </p:grpSpPr>
                    <p:sp>
                      <p:nvSpPr>
                        <p:cNvPr id="160" name="橢圓 159"/>
                        <p:cNvSpPr/>
                        <p:nvPr/>
                      </p:nvSpPr>
                      <p:spPr>
                        <a:xfrm>
                          <a:off x="1692000" y="549000"/>
                          <a:ext cx="5760000" cy="5760000"/>
                        </a:xfrm>
                        <a:prstGeom prst="ellipse">
                          <a:avLst/>
                        </a:prstGeom>
                        <a:solidFill>
                          <a:srgbClr val="FFFFCC"/>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dirty="0"/>
                        </a:p>
                      </p:txBody>
                    </p:sp>
                    <p:sp>
                      <p:nvSpPr>
                        <p:cNvPr id="161" name="橢圓 160"/>
                        <p:cNvSpPr/>
                        <p:nvPr/>
                      </p:nvSpPr>
                      <p:spPr>
                        <a:xfrm>
                          <a:off x="3132000" y="1989000"/>
                          <a:ext cx="2880000" cy="2880000"/>
                        </a:xfrm>
                        <a:prstGeom prst="ellipse">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dirty="0"/>
                        </a:p>
                      </p:txBody>
                    </p:sp>
                    <p:sp>
                      <p:nvSpPr>
                        <p:cNvPr id="162" name="橢圓 161"/>
                        <p:cNvSpPr/>
                        <p:nvPr/>
                      </p:nvSpPr>
                      <p:spPr>
                        <a:xfrm>
                          <a:off x="3852000" y="2709000"/>
                          <a:ext cx="1440000" cy="1440000"/>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eaLnBrk="1" hangingPunct="1">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157" name="直線接點 156"/>
                      <p:cNvCxnSpPr/>
                      <p:nvPr/>
                    </p:nvCxnSpPr>
                    <p:spPr>
                      <a:xfrm>
                        <a:off x="1907704" y="1955307"/>
                        <a:ext cx="1674296" cy="1113693"/>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8" name="直線接點 157"/>
                      <p:cNvCxnSpPr>
                        <a:stCxn id="160" idx="4"/>
                      </p:cNvCxnSpPr>
                      <p:nvPr/>
                    </p:nvCxnSpPr>
                    <p:spPr>
                      <a:xfrm flipV="1">
                        <a:off x="4212000" y="3699000"/>
                        <a:ext cx="0" cy="1890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9" name="直線接點 158"/>
                      <p:cNvCxnSpPr/>
                      <p:nvPr/>
                    </p:nvCxnSpPr>
                    <p:spPr>
                      <a:xfrm flipV="1">
                        <a:off x="4842000" y="2132854"/>
                        <a:ext cx="1674218" cy="936147"/>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grpSp>
                <p:cxnSp>
                  <p:nvCxnSpPr>
                    <p:cNvPr id="150" name="直線接點 149"/>
                    <p:cNvCxnSpPr/>
                    <p:nvPr/>
                  </p:nvCxnSpPr>
                  <p:spPr>
                    <a:xfrm>
                      <a:off x="3203848" y="764704"/>
                      <a:ext cx="648072" cy="1116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1" name="直線接點 150"/>
                    <p:cNvCxnSpPr/>
                    <p:nvPr/>
                  </p:nvCxnSpPr>
                  <p:spPr>
                    <a:xfrm flipH="1">
                      <a:off x="4644008" y="836712"/>
                      <a:ext cx="794625" cy="1044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2" name="直線接點 151"/>
                    <p:cNvCxnSpPr/>
                    <p:nvPr/>
                  </p:nvCxnSpPr>
                  <p:spPr>
                    <a:xfrm>
                      <a:off x="1763688" y="3573016"/>
                      <a:ext cx="1330879" cy="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3" name="直線接點 152"/>
                    <p:cNvCxnSpPr/>
                    <p:nvPr/>
                  </p:nvCxnSpPr>
                  <p:spPr>
                    <a:xfrm flipH="1">
                      <a:off x="2697255" y="4077184"/>
                      <a:ext cx="794625" cy="1008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4" name="直線接點 153"/>
                    <p:cNvCxnSpPr/>
                    <p:nvPr/>
                  </p:nvCxnSpPr>
                  <p:spPr>
                    <a:xfrm flipV="1">
                      <a:off x="5360215" y="3486836"/>
                      <a:ext cx="1306111" cy="86181"/>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cxnSp>
                  <p:nvCxnSpPr>
                    <p:cNvPr id="155" name="直線接點 154"/>
                    <p:cNvCxnSpPr/>
                    <p:nvPr/>
                  </p:nvCxnSpPr>
                  <p:spPr>
                    <a:xfrm>
                      <a:off x="5041320" y="4005064"/>
                      <a:ext cx="637789" cy="1080000"/>
                    </a:xfrm>
                    <a:prstGeom prst="line">
                      <a:avLst/>
                    </a:prstGeom>
                    <a:grpFill/>
                    <a:ln w="28575">
                      <a:prstDash val="sysDash"/>
                    </a:ln>
                  </p:spPr>
                  <p:style>
                    <a:lnRef idx="1">
                      <a:schemeClr val="dk1"/>
                    </a:lnRef>
                    <a:fillRef idx="0">
                      <a:schemeClr val="dk1"/>
                    </a:fillRef>
                    <a:effectRef idx="0">
                      <a:schemeClr val="dk1"/>
                    </a:effectRef>
                    <a:fontRef idx="minor">
                      <a:schemeClr val="tx1"/>
                    </a:fontRef>
                  </p:style>
                </p:cxnSp>
              </p:grpSp>
              <p:sp>
                <p:nvSpPr>
                  <p:cNvPr id="140" name="文字方塊 139"/>
                  <p:cNvSpPr txBox="1"/>
                  <p:nvPr/>
                </p:nvSpPr>
                <p:spPr>
                  <a:xfrm>
                    <a:off x="3495644" y="1987004"/>
                    <a:ext cx="1313180" cy="430887"/>
                  </a:xfrm>
                  <a:prstGeom prst="rect">
                    <a:avLst/>
                  </a:prstGeom>
                  <a:noFill/>
                </p:spPr>
                <p:txBody>
                  <a:bodyPr wrap="none">
                    <a:spAutoFit/>
                  </a:bodyPr>
                  <a:lstStyle/>
                  <a:p>
                    <a:pPr eaLnBrk="1" hangingPunct="1">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141" name="文字方塊 140"/>
                  <p:cNvSpPr txBox="1"/>
                  <p:nvPr/>
                </p:nvSpPr>
                <p:spPr>
                  <a:xfrm>
                    <a:off x="3097094" y="3212976"/>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會</a:t>
                    </a:r>
                  </a:p>
                </p:txBody>
              </p:sp>
              <p:sp>
                <p:nvSpPr>
                  <p:cNvPr id="142" name="文字方塊 141"/>
                  <p:cNvSpPr txBox="1"/>
                  <p:nvPr/>
                </p:nvSpPr>
                <p:spPr>
                  <a:xfrm>
                    <a:off x="2970450" y="2853557"/>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社</a:t>
                    </a:r>
                  </a:p>
                </p:txBody>
              </p:sp>
              <p:sp>
                <p:nvSpPr>
                  <p:cNvPr id="143" name="文字方塊 142"/>
                  <p:cNvSpPr txBox="1"/>
                  <p:nvPr/>
                </p:nvSpPr>
                <p:spPr>
                  <a:xfrm>
                    <a:off x="3347864" y="3501008"/>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參</a:t>
                    </a:r>
                  </a:p>
                </p:txBody>
              </p:sp>
              <p:sp>
                <p:nvSpPr>
                  <p:cNvPr id="144" name="文字方塊 143"/>
                  <p:cNvSpPr txBox="1"/>
                  <p:nvPr/>
                </p:nvSpPr>
                <p:spPr>
                  <a:xfrm>
                    <a:off x="3662139" y="3789620"/>
                    <a:ext cx="514790" cy="475729"/>
                  </a:xfrm>
                  <a:prstGeom prst="rect">
                    <a:avLst/>
                  </a:prstGeom>
                  <a:noFill/>
                </p:spPr>
                <p:txBody>
                  <a:bodyPr wrap="none">
                    <a:spAutoFit/>
                  </a:bodyPr>
                  <a:lstStyle/>
                  <a:p>
                    <a:pPr eaLnBrk="1" hangingPunct="1">
                      <a:defRPr/>
                    </a:pPr>
                    <a:r>
                      <a:rPr lang="zh-TW" altLang="en-US" sz="2200" b="1" dirty="0">
                        <a:solidFill>
                          <a:srgbClr val="0000CC"/>
                        </a:solidFill>
                        <a:latin typeface="標楷體" panose="03000509000000000000" pitchFamily="65" charset="-120"/>
                        <a:ea typeface="標楷體" panose="03000509000000000000" pitchFamily="65" charset="-120"/>
                      </a:rPr>
                      <a:t>與</a:t>
                    </a:r>
                  </a:p>
                </p:txBody>
              </p:sp>
              <p:sp>
                <p:nvSpPr>
                  <p:cNvPr id="145" name="文字方塊 144"/>
                  <p:cNvSpPr txBox="1"/>
                  <p:nvPr/>
                </p:nvSpPr>
                <p:spPr>
                  <a:xfrm>
                    <a:off x="4932040" y="2926105"/>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146" name="文字方塊 145"/>
                  <p:cNvSpPr txBox="1"/>
                  <p:nvPr/>
                </p:nvSpPr>
                <p:spPr>
                  <a:xfrm>
                    <a:off x="4807099" y="3303566"/>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147" name="文字方塊 146"/>
                  <p:cNvSpPr txBox="1"/>
                  <p:nvPr/>
                </p:nvSpPr>
                <p:spPr>
                  <a:xfrm>
                    <a:off x="4538801" y="3574177"/>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148" name="文字方塊 147"/>
                  <p:cNvSpPr txBox="1"/>
                  <p:nvPr/>
                </p:nvSpPr>
                <p:spPr>
                  <a:xfrm>
                    <a:off x="4234820" y="3789040"/>
                    <a:ext cx="466794" cy="430887"/>
                  </a:xfrm>
                  <a:prstGeom prst="rect">
                    <a:avLst/>
                  </a:prstGeom>
                  <a:noFill/>
                </p:spPr>
                <p:txBody>
                  <a:bodyPr wrap="none">
                    <a:spAutoFit/>
                  </a:bodyPr>
                  <a:lstStyle/>
                  <a:p>
                    <a:pPr eaLnBrk="1" hangingPunct="1">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121" name="群組 36"/>
                <p:cNvGrpSpPr>
                  <a:grpSpLocks/>
                </p:cNvGrpSpPr>
                <p:nvPr/>
              </p:nvGrpSpPr>
              <p:grpSpPr bwMode="auto">
                <a:xfrm>
                  <a:off x="2084407" y="472149"/>
                  <a:ext cx="4284615" cy="1359925"/>
                  <a:chOff x="2084407" y="472149"/>
                  <a:chExt cx="4284615" cy="1359925"/>
                </a:xfrm>
              </p:grpSpPr>
              <p:sp>
                <p:nvSpPr>
                  <p:cNvPr id="122"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eaLnBrk="1" hangingPunct="1"/>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eaLnBrk="1" hangingPunct="1"/>
                    <a:r>
                      <a:rPr lang="zh-TW" altLang="en-US" b="1">
                        <a:solidFill>
                          <a:srgbClr val="920000"/>
                        </a:solidFill>
                        <a:latin typeface="標楷體" pitchFamily="65" charset="-120"/>
                        <a:ea typeface="標楷體" pitchFamily="65" charset="-120"/>
                      </a:rPr>
                      <a:t>與解決問題</a:t>
                    </a:r>
                  </a:p>
                </p:txBody>
              </p:sp>
              <p:sp>
                <p:nvSpPr>
                  <p:cNvPr id="123"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eaLnBrk="1" hangingPunct="1"/>
                    <a:r>
                      <a:rPr lang="zh-TW" altLang="en-US" b="1" dirty="0">
                        <a:solidFill>
                          <a:srgbClr val="920000"/>
                        </a:solidFill>
                        <a:latin typeface="標楷體" pitchFamily="65" charset="-120"/>
                        <a:ea typeface="標楷體" pitchFamily="65" charset="-120"/>
                      </a:rPr>
                      <a:t>規劃執行</a:t>
                    </a:r>
                    <a:endParaRPr lang="en-US" altLang="zh-TW" b="1" dirty="0">
                      <a:solidFill>
                        <a:srgbClr val="920000"/>
                      </a:solidFill>
                      <a:latin typeface="標楷體" pitchFamily="65" charset="-120"/>
                      <a:ea typeface="標楷體" pitchFamily="65" charset="-120"/>
                    </a:endParaRPr>
                  </a:p>
                  <a:p>
                    <a:pPr algn="ctr" eaLnBrk="1" hangingPunct="1"/>
                    <a:r>
                      <a:rPr lang="zh-TW" altLang="en-US" b="1" dirty="0">
                        <a:solidFill>
                          <a:srgbClr val="920000"/>
                        </a:solidFill>
                        <a:latin typeface="標楷體" pitchFamily="65" charset="-120"/>
                        <a:ea typeface="標楷體" pitchFamily="65" charset="-120"/>
                      </a:rPr>
                      <a:t>與創新應變</a:t>
                    </a:r>
                  </a:p>
                </p:txBody>
              </p:sp>
              <p:sp>
                <p:nvSpPr>
                  <p:cNvPr id="132" name="文字方塊 39"/>
                  <p:cNvSpPr txBox="1">
                    <a:spLocks noChangeArrowheads="1"/>
                  </p:cNvSpPr>
                  <p:nvPr/>
                </p:nvSpPr>
                <p:spPr bwMode="auto">
                  <a:xfrm>
                    <a:off x="2084407" y="1031414"/>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920000"/>
                        </a:solidFill>
                        <a:latin typeface="標楷體" pitchFamily="65" charset="-120"/>
                        <a:ea typeface="標楷體" pitchFamily="65" charset="-120"/>
                      </a:rPr>
                      <a:t>身心素質</a:t>
                    </a:r>
                    <a:endParaRPr lang="en-US" altLang="zh-TW" b="1">
                      <a:solidFill>
                        <a:srgbClr val="920000"/>
                      </a:solidFill>
                      <a:latin typeface="標楷體" pitchFamily="65" charset="-120"/>
                      <a:ea typeface="標楷體" pitchFamily="65" charset="-120"/>
                    </a:endParaRPr>
                  </a:p>
                  <a:p>
                    <a:pPr algn="ctr" eaLnBrk="1" hangingPunct="1"/>
                    <a:r>
                      <a:rPr lang="zh-TW" altLang="en-US" b="1">
                        <a:solidFill>
                          <a:srgbClr val="920000"/>
                        </a:solidFill>
                        <a:latin typeface="標楷體" pitchFamily="65" charset="-120"/>
                        <a:ea typeface="標楷體" pitchFamily="65" charset="-120"/>
                      </a:rPr>
                      <a:t>與自我精進</a:t>
                    </a:r>
                  </a:p>
                </p:txBody>
              </p:sp>
            </p:grpSp>
          </p:grpSp>
          <p:grpSp>
            <p:nvGrpSpPr>
              <p:cNvPr id="115" name="群組 31"/>
              <p:cNvGrpSpPr>
                <a:grpSpLocks/>
              </p:cNvGrpSpPr>
              <p:nvPr/>
            </p:nvGrpSpPr>
            <p:grpSpPr bwMode="auto">
              <a:xfrm>
                <a:off x="4143318" y="2348880"/>
                <a:ext cx="2700250" cy="2591970"/>
                <a:chOff x="4143318" y="2348880"/>
                <a:chExt cx="2700250" cy="2591970"/>
              </a:xfrm>
            </p:grpSpPr>
            <p:sp>
              <p:nvSpPr>
                <p:cNvPr id="116" name="文字方塊 32"/>
                <p:cNvSpPr txBox="1">
                  <a:spLocks noChangeArrowheads="1"/>
                </p:cNvSpPr>
                <p:nvPr/>
              </p:nvSpPr>
              <p:spPr bwMode="auto">
                <a:xfrm>
                  <a:off x="5367451" y="2348880"/>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003300"/>
                      </a:solidFill>
                      <a:latin typeface="標楷體" pitchFamily="65" charset="-120"/>
                      <a:ea typeface="標楷體" pitchFamily="65" charset="-120"/>
                    </a:rPr>
                    <a:t>符號運用</a:t>
                  </a:r>
                  <a:endParaRPr lang="en-US" altLang="zh-TW" b="1">
                    <a:solidFill>
                      <a:srgbClr val="003300"/>
                    </a:solidFill>
                    <a:latin typeface="標楷體" pitchFamily="65" charset="-120"/>
                    <a:ea typeface="標楷體" pitchFamily="65" charset="-120"/>
                  </a:endParaRPr>
                </a:p>
                <a:p>
                  <a:pPr algn="ctr" eaLnBrk="1" hangingPunct="1"/>
                  <a:r>
                    <a:rPr lang="zh-TW" altLang="en-US" b="1">
                      <a:solidFill>
                        <a:srgbClr val="003300"/>
                      </a:solidFill>
                      <a:latin typeface="標楷體" pitchFamily="65" charset="-120"/>
                      <a:ea typeface="標楷體" pitchFamily="65" charset="-120"/>
                    </a:rPr>
                    <a:t>與溝通表達</a:t>
                  </a:r>
                </a:p>
              </p:txBody>
            </p:sp>
            <p:sp>
              <p:nvSpPr>
                <p:cNvPr id="118" name="文字方塊 33"/>
                <p:cNvSpPr txBox="1">
                  <a:spLocks noChangeArrowheads="1"/>
                </p:cNvSpPr>
                <p:nvPr/>
              </p:nvSpPr>
              <p:spPr bwMode="auto">
                <a:xfrm>
                  <a:off x="5079423" y="3428639"/>
                  <a:ext cx="1476117" cy="713480"/>
                </a:xfrm>
                <a:prstGeom prst="rect">
                  <a:avLst/>
                </a:prstGeom>
                <a:noFill/>
                <a:ln w="9525">
                  <a:noFill/>
                  <a:miter lim="800000"/>
                  <a:headEnd/>
                  <a:tailEnd/>
                </a:ln>
              </p:spPr>
              <p:txBody>
                <a:bodyPr wrap="none">
                  <a:spAutoFit/>
                </a:bodyPr>
                <a:lstStyle/>
                <a:p>
                  <a:pPr algn="ctr" eaLnBrk="1" hangingPunct="1"/>
                  <a:r>
                    <a:rPr lang="zh-TW" altLang="en-US" b="1" dirty="0">
                      <a:solidFill>
                        <a:srgbClr val="003300"/>
                      </a:solidFill>
                      <a:latin typeface="標楷體" pitchFamily="65" charset="-120"/>
                      <a:ea typeface="標楷體" pitchFamily="65" charset="-120"/>
                    </a:rPr>
                    <a:t>科技資訊</a:t>
                  </a:r>
                  <a:endParaRPr lang="en-US" altLang="zh-TW" b="1" dirty="0">
                    <a:solidFill>
                      <a:srgbClr val="003300"/>
                    </a:solidFill>
                    <a:latin typeface="標楷體" pitchFamily="65" charset="-120"/>
                    <a:ea typeface="標楷體" pitchFamily="65" charset="-120"/>
                  </a:endParaRPr>
                </a:p>
                <a:p>
                  <a:pPr algn="ctr" eaLnBrk="1" hangingPunct="1"/>
                  <a:r>
                    <a:rPr lang="zh-TW" altLang="en-US" b="1" dirty="0">
                      <a:solidFill>
                        <a:srgbClr val="003300"/>
                      </a:solidFill>
                      <a:latin typeface="標楷體" pitchFamily="65" charset="-120"/>
                      <a:ea typeface="標楷體" pitchFamily="65" charset="-120"/>
                    </a:rPr>
                    <a:t>與媒體素養</a:t>
                  </a:r>
                </a:p>
              </p:txBody>
            </p:sp>
            <p:sp>
              <p:nvSpPr>
                <p:cNvPr id="119" name="文字方塊 34"/>
                <p:cNvSpPr txBox="1">
                  <a:spLocks noChangeArrowheads="1"/>
                </p:cNvSpPr>
                <p:nvPr/>
              </p:nvSpPr>
              <p:spPr bwMode="auto">
                <a:xfrm>
                  <a:off x="4143318" y="4227370"/>
                  <a:ext cx="1476117" cy="713480"/>
                </a:xfrm>
                <a:prstGeom prst="rect">
                  <a:avLst/>
                </a:prstGeom>
                <a:noFill/>
                <a:ln w="9525">
                  <a:noFill/>
                  <a:miter lim="800000"/>
                  <a:headEnd/>
                  <a:tailEnd/>
                </a:ln>
              </p:spPr>
              <p:txBody>
                <a:bodyPr wrap="none">
                  <a:spAutoFit/>
                </a:bodyPr>
                <a:lstStyle/>
                <a:p>
                  <a:pPr algn="ctr" eaLnBrk="1" hangingPunct="1"/>
                  <a:r>
                    <a:rPr lang="zh-TW" altLang="en-US" b="1">
                      <a:solidFill>
                        <a:srgbClr val="003300"/>
                      </a:solidFill>
                      <a:latin typeface="標楷體" pitchFamily="65" charset="-120"/>
                      <a:ea typeface="標楷體" pitchFamily="65" charset="-120"/>
                    </a:rPr>
                    <a:t>藝術涵養</a:t>
                  </a:r>
                  <a:endParaRPr lang="en-US" altLang="zh-TW" b="1">
                    <a:solidFill>
                      <a:srgbClr val="003300"/>
                    </a:solidFill>
                    <a:latin typeface="標楷體" pitchFamily="65" charset="-120"/>
                    <a:ea typeface="標楷體" pitchFamily="65" charset="-120"/>
                  </a:endParaRPr>
                </a:p>
                <a:p>
                  <a:pPr algn="ctr" eaLnBrk="1" hangingPunct="1"/>
                  <a:r>
                    <a:rPr lang="zh-TW" altLang="en-US" b="1">
                      <a:solidFill>
                        <a:srgbClr val="003300"/>
                      </a:solidFill>
                      <a:latin typeface="標楷體" pitchFamily="65" charset="-120"/>
                      <a:ea typeface="標楷體" pitchFamily="65" charset="-120"/>
                    </a:rPr>
                    <a:t>與美感素養</a:t>
                  </a:r>
                </a:p>
              </p:txBody>
            </p:sp>
          </p:grpSp>
        </p:grpSp>
        <p:grpSp>
          <p:nvGrpSpPr>
            <p:cNvPr id="110" name="群組 26"/>
            <p:cNvGrpSpPr>
              <a:grpSpLocks/>
            </p:cNvGrpSpPr>
            <p:nvPr/>
          </p:nvGrpSpPr>
          <p:grpSpPr bwMode="auto">
            <a:xfrm>
              <a:off x="1580333" y="2399234"/>
              <a:ext cx="2717071" cy="2534193"/>
              <a:chOff x="1580333" y="2399234"/>
              <a:chExt cx="2717071" cy="2534193"/>
            </a:xfrm>
          </p:grpSpPr>
          <p:sp>
            <p:nvSpPr>
              <p:cNvPr id="111" name="文字方塊 110"/>
              <p:cNvSpPr txBox="1"/>
              <p:nvPr/>
            </p:nvSpPr>
            <p:spPr>
              <a:xfrm>
                <a:off x="1580333" y="2399234"/>
                <a:ext cx="1476117" cy="713463"/>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多元文化</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與國際理解</a:t>
                </a:r>
              </a:p>
            </p:txBody>
          </p:sp>
          <p:sp>
            <p:nvSpPr>
              <p:cNvPr id="112" name="文字方塊 111"/>
              <p:cNvSpPr txBox="1"/>
              <p:nvPr/>
            </p:nvSpPr>
            <p:spPr>
              <a:xfrm>
                <a:off x="1939455" y="3429638"/>
                <a:ext cx="1477242" cy="713221"/>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人際關係</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與團隊合作</a:t>
                </a:r>
              </a:p>
            </p:txBody>
          </p:sp>
          <p:sp>
            <p:nvSpPr>
              <p:cNvPr id="113" name="文字方塊 112"/>
              <p:cNvSpPr txBox="1"/>
              <p:nvPr/>
            </p:nvSpPr>
            <p:spPr>
              <a:xfrm>
                <a:off x="2821287" y="4219964"/>
                <a:ext cx="1476117" cy="713463"/>
              </a:xfrm>
              <a:prstGeom prst="rect">
                <a:avLst/>
              </a:prstGeom>
              <a:noFill/>
            </p:spPr>
            <p:txBody>
              <a:bodyPr wrap="none">
                <a:spAutoFit/>
              </a:bodyPr>
              <a:lstStyle/>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道德實踐</a:t>
                </a:r>
                <a:endParaRPr lang="en-US" altLang="zh-TW" b="1" dirty="0">
                  <a:solidFill>
                    <a:srgbClr val="0000CC"/>
                  </a:solidFill>
                  <a:latin typeface="標楷體" panose="03000509000000000000" pitchFamily="65" charset="-120"/>
                  <a:ea typeface="標楷體" panose="03000509000000000000" pitchFamily="65" charset="-120"/>
                </a:endParaRPr>
              </a:p>
              <a:p>
                <a:pPr algn="ctr" eaLnBrk="1" hangingPunct="1">
                  <a:defRPr/>
                </a:pPr>
                <a:r>
                  <a:rPr lang="zh-TW" altLang="en-US" b="1" dirty="0">
                    <a:solidFill>
                      <a:srgbClr val="0000CC"/>
                    </a:solidFill>
                    <a:latin typeface="標楷體" panose="03000509000000000000" pitchFamily="65" charset="-120"/>
                    <a:ea typeface="標楷體" panose="03000509000000000000" pitchFamily="65" charset="-120"/>
                  </a:rPr>
                  <a:t>與公民意識</a:t>
                </a:r>
              </a:p>
            </p:txBody>
          </p:sp>
        </p:grpSp>
      </p:grpSp>
      <p:sp>
        <p:nvSpPr>
          <p:cNvPr id="107" name="Shape 497"/>
          <p:cNvSpPr txBox="1">
            <a:spLocks noChangeArrowheads="1"/>
          </p:cNvSpPr>
          <p:nvPr/>
        </p:nvSpPr>
        <p:spPr bwMode="auto">
          <a:xfrm>
            <a:off x="634839" y="5837683"/>
            <a:ext cx="7653368" cy="90805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425" tIns="91425" rIns="91425" bIns="91425" anchor="ctr"/>
          <a:lstStyle/>
          <a:p>
            <a:pPr algn="ctr" eaLnBrk="1" hangingPunct="1">
              <a:defRPr/>
            </a:pPr>
            <a:r>
              <a:rPr lang="en-US" sz="2300" b="1" dirty="0" err="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endParaRPr lang="en-US" sz="2300" b="1" dirty="0">
              <a:solidFill>
                <a:srgbClr val="000000"/>
              </a:solidFill>
              <a:latin typeface="標楷體" pitchFamily="65" charset="-120"/>
              <a:ea typeface="標楷體" pitchFamily="65" charset="-120"/>
              <a:cs typeface="Times New Roman" pitchFamily="18" charset="0"/>
              <a:sym typeface="Times New Roman" pitchFamily="18" charset="0"/>
            </a:endParaRPr>
          </a:p>
          <a:p>
            <a:pPr eaLnBrk="1" hangingPunct="1">
              <a:defRPr/>
            </a:pPr>
            <a:r>
              <a:rPr lang="zh-TW" altLang="en-US" sz="2300" b="1" dirty="0" smtClean="0">
                <a:solidFill>
                  <a:srgbClr val="000000"/>
                </a:solidFill>
                <a:latin typeface="標楷體" pitchFamily="65" charset="-120"/>
                <a:ea typeface="標楷體" pitchFamily="65" charset="-120"/>
                <a:cs typeface="Times New Roman" pitchFamily="18" charset="0"/>
                <a:sym typeface="Times New Roman" pitchFamily="18" charset="0"/>
              </a:rPr>
              <a:t>裨益</a:t>
            </a:r>
            <a:r>
              <a:rPr lang="en-US" sz="2300" b="1" dirty="0" err="1" smtClean="0">
                <a:solidFill>
                  <a:srgbClr val="000000"/>
                </a:solidFill>
                <a:latin typeface="標楷體" pitchFamily="65" charset="-120"/>
                <a:ea typeface="標楷體" pitchFamily="65" charset="-120"/>
                <a:cs typeface="Times New Roman" pitchFamily="18" charset="0"/>
                <a:sym typeface="Times New Roman" pitchFamily="18" charset="0"/>
              </a:rPr>
              <a:t>各教育階段之間的</a:t>
            </a:r>
            <a:r>
              <a:rPr lang="en-US" sz="2300" b="1" dirty="0" err="1" smtClean="0">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300" b="1" dirty="0" err="1" smtClean="0">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300" b="1" dirty="0">
                <a:solidFill>
                  <a:srgbClr val="000000"/>
                </a:solidFill>
                <a:latin typeface="標楷體" pitchFamily="65" charset="-120"/>
                <a:ea typeface="標楷體" pitchFamily="65" charset="-120"/>
                <a:cs typeface="Times New Roman" pitchFamily="18" charset="0"/>
                <a:sym typeface="Times New Roman" pitchFamily="18" charset="0"/>
              </a:rPr>
              <a:t>/</a:t>
            </a:r>
            <a:r>
              <a:rPr lang="en-US" sz="2300" b="1" dirty="0" err="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300" b="1" dirty="0" err="1">
                <a:solidFill>
                  <a:schemeClr val="hlink"/>
                </a:solidFill>
                <a:latin typeface="標楷體" pitchFamily="65" charset="-120"/>
                <a:ea typeface="標楷體" pitchFamily="65" charset="-120"/>
                <a:cs typeface="Times New Roman" pitchFamily="18" charset="0"/>
                <a:sym typeface="Times New Roman" pitchFamily="18" charset="0"/>
              </a:rPr>
              <a:t>統整</a:t>
            </a:r>
            <a:endParaRPr lang="en-US" sz="2300" b="1" dirty="0">
              <a:solidFill>
                <a:srgbClr val="000000"/>
              </a:solidFill>
              <a:latin typeface="標楷體" pitchFamily="65" charset="-120"/>
              <a:ea typeface="標楷體" pitchFamily="65" charset="-120"/>
              <a:cs typeface="Times New Roman" pitchFamily="18" charset="0"/>
              <a:sym typeface="Times New Roman" pitchFamily="18" charset="0"/>
            </a:endParaRPr>
          </a:p>
        </p:txBody>
      </p:sp>
    </p:spTree>
    <p:extLst>
      <p:ext uri="{BB962C8B-B14F-4D97-AF65-F5344CB8AC3E}">
        <p14:creationId xmlns:p14="http://schemas.microsoft.com/office/powerpoint/2010/main" val="34583655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3000" fill="hold"/>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群組 63"/>
          <p:cNvGrpSpPr>
            <a:grpSpLocks/>
          </p:cNvGrpSpPr>
          <p:nvPr/>
        </p:nvGrpSpPr>
        <p:grpSpPr bwMode="auto">
          <a:xfrm>
            <a:off x="1331913" y="1851025"/>
            <a:ext cx="3671887" cy="2292350"/>
            <a:chOff x="1331640" y="1851270"/>
            <a:chExt cx="3672408" cy="2291364"/>
          </a:xfrm>
        </p:grpSpPr>
        <p:cxnSp>
          <p:nvCxnSpPr>
            <p:cNvPr id="30" name="直線單箭頭接點 29"/>
            <p:cNvCxnSpPr/>
            <p:nvPr/>
          </p:nvCxnSpPr>
          <p:spPr>
            <a:xfrm flipH="1">
              <a:off x="1331640" y="2205131"/>
              <a:ext cx="3175" cy="1872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nvGrpSpPr>
            <p:cNvPr id="56365" name="群組 37"/>
            <p:cNvGrpSpPr>
              <a:grpSpLocks/>
            </p:cNvGrpSpPr>
            <p:nvPr/>
          </p:nvGrpSpPr>
          <p:grpSpPr bwMode="auto">
            <a:xfrm>
              <a:off x="4208878" y="1851270"/>
              <a:ext cx="795170" cy="713634"/>
              <a:chOff x="4784942" y="1851270"/>
              <a:chExt cx="795170" cy="713634"/>
            </a:xfrm>
          </p:grpSpPr>
          <p:cxnSp>
            <p:nvCxnSpPr>
              <p:cNvPr id="22" name="直線單箭頭接點 21"/>
              <p:cNvCxnSpPr/>
              <p:nvPr/>
            </p:nvCxnSpPr>
            <p:spPr>
              <a:xfrm flipH="1">
                <a:off x="4784662" y="1851270"/>
                <a:ext cx="3175" cy="71406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6370" name="文字方塊 28"/>
              <p:cNvSpPr txBox="1">
                <a:spLocks noChangeArrowheads="1"/>
              </p:cNvSpPr>
              <p:nvPr/>
            </p:nvSpPr>
            <p:spPr bwMode="auto">
              <a:xfrm>
                <a:off x="4860032" y="198884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轉化</a:t>
                </a:r>
              </a:p>
            </p:txBody>
          </p:sp>
        </p:grpSp>
        <p:grpSp>
          <p:nvGrpSpPr>
            <p:cNvPr id="56366" name="群組 38"/>
            <p:cNvGrpSpPr>
              <a:grpSpLocks/>
            </p:cNvGrpSpPr>
            <p:nvPr/>
          </p:nvGrpSpPr>
          <p:grpSpPr bwMode="auto">
            <a:xfrm>
              <a:off x="4208878" y="3429000"/>
              <a:ext cx="795170" cy="713634"/>
              <a:chOff x="4784942" y="1851270"/>
              <a:chExt cx="795170" cy="713634"/>
            </a:xfrm>
          </p:grpSpPr>
          <p:cxnSp>
            <p:nvCxnSpPr>
              <p:cNvPr id="40" name="直線單箭頭接點 39"/>
              <p:cNvCxnSpPr/>
              <p:nvPr/>
            </p:nvCxnSpPr>
            <p:spPr>
              <a:xfrm flipH="1">
                <a:off x="4784662" y="1850836"/>
                <a:ext cx="3175" cy="71406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6368" name="文字方塊 40"/>
              <p:cNvSpPr txBox="1">
                <a:spLocks noChangeArrowheads="1"/>
              </p:cNvSpPr>
              <p:nvPr/>
            </p:nvSpPr>
            <p:spPr bwMode="auto">
              <a:xfrm>
                <a:off x="4860032" y="198884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轉化</a:t>
                </a:r>
              </a:p>
            </p:txBody>
          </p:sp>
        </p:grpSp>
      </p:grpSp>
      <p:sp>
        <p:nvSpPr>
          <p:cNvPr id="20" name="左大括弧 19"/>
          <p:cNvSpPr/>
          <p:nvPr/>
        </p:nvSpPr>
        <p:spPr>
          <a:xfrm>
            <a:off x="2339975" y="1268413"/>
            <a:ext cx="431800" cy="1655762"/>
          </a:xfrm>
          <a:prstGeom prst="leftBrace">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sp>
        <p:nvSpPr>
          <p:cNvPr id="5632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21130097-A372-48E4-BA5A-3C2D7FCD59CE}" type="slidenum">
              <a:rPr lang="zh-TW" altLang="en-US" sz="1200">
                <a:solidFill>
                  <a:srgbClr val="898989"/>
                </a:solidFill>
                <a:latin typeface="標楷體" pitchFamily="65" charset="-120"/>
                <a:ea typeface="標楷體" pitchFamily="65" charset="-120"/>
              </a:rPr>
              <a:pPr>
                <a:spcBef>
                  <a:spcPct val="0"/>
                </a:spcBef>
                <a:buFontTx/>
                <a:buNone/>
              </a:pPr>
              <a:t>23</a:t>
            </a:fld>
            <a:endParaRPr lang="en-US" altLang="zh-TW" sz="1200">
              <a:solidFill>
                <a:srgbClr val="898989"/>
              </a:solidFill>
              <a:latin typeface="標楷體" pitchFamily="65" charset="-120"/>
              <a:ea typeface="標楷體" pitchFamily="65" charset="-120"/>
            </a:endParaRPr>
          </a:p>
        </p:txBody>
      </p:sp>
      <p:sp>
        <p:nvSpPr>
          <p:cNvPr id="56325" name="Shape 526"/>
          <p:cNvSpPr txBox="1">
            <a:spLocks noChangeArrowheads="1"/>
          </p:cNvSpPr>
          <p:nvPr/>
        </p:nvSpPr>
        <p:spPr bwMode="auto">
          <a:xfrm>
            <a:off x="179388" y="142875"/>
            <a:ext cx="6408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zh-TW" altLang="en-US" sz="3600" b="1" dirty="0">
                <a:solidFill>
                  <a:srgbClr val="0000FF"/>
                </a:solidFill>
                <a:latin typeface="標楷體" pitchFamily="65" charset="-120"/>
                <a:ea typeface="標楷體" pitchFamily="65" charset="-120"/>
                <a:cs typeface="Arial" pitchFamily="34" charset="0"/>
                <a:sym typeface="Arial" pitchFamily="34" charset="0"/>
              </a:rPr>
              <a:t>二</a:t>
            </a: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en-US" altLang="zh-TW" sz="3600" b="1" dirty="0" err="1">
                <a:solidFill>
                  <a:srgbClr val="0000FF"/>
                </a:solidFill>
                <a:latin typeface="標楷體" pitchFamily="65" charset="-120"/>
                <a:ea typeface="標楷體" pitchFamily="65" charset="-120"/>
                <a:cs typeface="Arial" pitchFamily="34" charset="0"/>
                <a:sym typeface="Arial" pitchFamily="34" charset="0"/>
              </a:rPr>
              <a:t>核心素養的轉化</a:t>
            </a:r>
            <a:r>
              <a:rPr lang="en-US" altLang="zh-TW" sz="3600" b="1" dirty="0" err="1">
                <a:solidFill>
                  <a:srgbClr val="0000FF"/>
                </a:solidFill>
                <a:latin typeface="標楷體" pitchFamily="65" charset="-120"/>
                <a:ea typeface="標楷體" pitchFamily="65" charset="-120"/>
                <a:cs typeface="Arial" pitchFamily="34" charset="0"/>
              </a:rPr>
              <a:t>與發展</a:t>
            </a:r>
            <a:endParaRPr lang="en-US" altLang="zh-TW" sz="3600" b="1" dirty="0">
              <a:solidFill>
                <a:srgbClr val="0000FF"/>
              </a:solidFill>
              <a:latin typeface="標楷體" pitchFamily="65" charset="-120"/>
              <a:ea typeface="標楷體" pitchFamily="65" charset="-120"/>
              <a:cs typeface="Arial" pitchFamily="34" charset="0"/>
            </a:endParaRPr>
          </a:p>
        </p:txBody>
      </p:sp>
      <p:grpSp>
        <p:nvGrpSpPr>
          <p:cNvPr id="63" name="群組 62"/>
          <p:cNvGrpSpPr>
            <a:grpSpLocks/>
          </p:cNvGrpSpPr>
          <p:nvPr/>
        </p:nvGrpSpPr>
        <p:grpSpPr bwMode="auto">
          <a:xfrm>
            <a:off x="323850" y="981075"/>
            <a:ext cx="5327650" cy="2376488"/>
            <a:chOff x="323528" y="980728"/>
            <a:chExt cx="5328592" cy="2376264"/>
          </a:xfrm>
        </p:grpSpPr>
        <p:grpSp>
          <p:nvGrpSpPr>
            <p:cNvPr id="56359" name="群組 12"/>
            <p:cNvGrpSpPr>
              <a:grpSpLocks/>
            </p:cNvGrpSpPr>
            <p:nvPr/>
          </p:nvGrpSpPr>
          <p:grpSpPr bwMode="auto">
            <a:xfrm>
              <a:off x="323528" y="1772816"/>
              <a:ext cx="1872208" cy="792088"/>
              <a:chOff x="611560" y="1412776"/>
              <a:chExt cx="1872208" cy="792088"/>
            </a:xfrm>
          </p:grpSpPr>
          <p:sp>
            <p:nvSpPr>
              <p:cNvPr id="11" name="圓角矩形 10"/>
              <p:cNvSpPr/>
              <p:nvPr/>
            </p:nvSpPr>
            <p:spPr>
              <a:xfrm>
                <a:off x="611560" y="1412776"/>
                <a:ext cx="1871994" cy="792087"/>
              </a:xfrm>
              <a:prstGeom prst="roundRect">
                <a:avLst/>
              </a:prstGeom>
              <a:solidFill>
                <a:srgbClr val="C000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7" name="文字方塊 6"/>
              <p:cNvSpPr txBox="1"/>
              <p:nvPr/>
            </p:nvSpPr>
            <p:spPr>
              <a:xfrm>
                <a:off x="611560" y="1484206"/>
                <a:ext cx="1871994" cy="64763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3600" dirty="0">
                    <a:latin typeface="標楷體" pitchFamily="65" charset="-120"/>
                    <a:ea typeface="標楷體" pitchFamily="65" charset="-120"/>
                  </a:rPr>
                  <a:t>總綱</a:t>
                </a:r>
              </a:p>
            </p:txBody>
          </p:sp>
        </p:grpSp>
        <p:grpSp>
          <p:nvGrpSpPr>
            <p:cNvPr id="14" name="群組 13"/>
            <p:cNvGrpSpPr/>
            <p:nvPr/>
          </p:nvGrpSpPr>
          <p:grpSpPr>
            <a:xfrm>
              <a:off x="2843808" y="980728"/>
              <a:ext cx="2808312" cy="792088"/>
              <a:chOff x="611560" y="1412776"/>
              <a:chExt cx="1872208" cy="792088"/>
            </a:xfrm>
            <a:solidFill>
              <a:srgbClr val="D60093"/>
            </a:solidFill>
          </p:grpSpPr>
          <p:sp>
            <p:nvSpPr>
              <p:cNvPr id="15" name="圓角矩形 14"/>
              <p:cNvSpPr/>
              <p:nvPr/>
            </p:nvSpPr>
            <p:spPr>
              <a:xfrm>
                <a:off x="611560" y="1412776"/>
                <a:ext cx="1872208"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16" name="文字方塊 15"/>
              <p:cNvSpPr txBox="1"/>
              <p:nvPr/>
            </p:nvSpPr>
            <p:spPr>
              <a:xfrm>
                <a:off x="611560" y="1484784"/>
                <a:ext cx="1872208" cy="58477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3200" dirty="0">
                    <a:latin typeface="標楷體" pitchFamily="65" charset="-120"/>
                    <a:ea typeface="標楷體" pitchFamily="65" charset="-120"/>
                  </a:rPr>
                  <a:t>核心素養</a:t>
                </a:r>
              </a:p>
            </p:txBody>
          </p:sp>
        </p:grpSp>
        <p:grpSp>
          <p:nvGrpSpPr>
            <p:cNvPr id="17" name="群組 16"/>
            <p:cNvGrpSpPr/>
            <p:nvPr/>
          </p:nvGrpSpPr>
          <p:grpSpPr>
            <a:xfrm>
              <a:off x="2771800" y="2564904"/>
              <a:ext cx="2808312" cy="792088"/>
              <a:chOff x="611560" y="1412776"/>
              <a:chExt cx="1872208" cy="792088"/>
            </a:xfrm>
            <a:solidFill>
              <a:srgbClr val="FF3300"/>
            </a:solidFill>
          </p:grpSpPr>
          <p:sp>
            <p:nvSpPr>
              <p:cNvPr id="18" name="圓角矩形 17"/>
              <p:cNvSpPr/>
              <p:nvPr/>
            </p:nvSpPr>
            <p:spPr>
              <a:xfrm>
                <a:off x="611560" y="1412776"/>
                <a:ext cx="1872208"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19" name="文字方塊 18"/>
              <p:cNvSpPr txBox="1"/>
              <p:nvPr/>
            </p:nvSpPr>
            <p:spPr>
              <a:xfrm>
                <a:off x="611560" y="1628800"/>
                <a:ext cx="1872208" cy="43088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各教育階段核心素養</a:t>
                </a:r>
              </a:p>
            </p:txBody>
          </p:sp>
        </p:grpSp>
      </p:grpSp>
      <p:grpSp>
        <p:nvGrpSpPr>
          <p:cNvPr id="66" name="群組 65"/>
          <p:cNvGrpSpPr>
            <a:grpSpLocks/>
          </p:cNvGrpSpPr>
          <p:nvPr/>
        </p:nvGrpSpPr>
        <p:grpSpPr bwMode="auto">
          <a:xfrm>
            <a:off x="215056" y="4149725"/>
            <a:ext cx="5653088" cy="792163"/>
            <a:chOff x="35496" y="4149080"/>
            <a:chExt cx="5652622" cy="792088"/>
          </a:xfrm>
        </p:grpSpPr>
        <p:grpSp>
          <p:nvGrpSpPr>
            <p:cNvPr id="56351" name="群組 79"/>
            <p:cNvGrpSpPr>
              <a:grpSpLocks/>
            </p:cNvGrpSpPr>
            <p:nvPr/>
          </p:nvGrpSpPr>
          <p:grpSpPr bwMode="auto">
            <a:xfrm>
              <a:off x="2411760" y="4149080"/>
              <a:ext cx="3276358" cy="792088"/>
              <a:chOff x="2411760" y="4149080"/>
              <a:chExt cx="3276358" cy="792088"/>
            </a:xfrm>
          </p:grpSpPr>
          <p:cxnSp>
            <p:nvCxnSpPr>
              <p:cNvPr id="43" name="直線接點 42"/>
              <p:cNvCxnSpPr/>
              <p:nvPr/>
            </p:nvCxnSpPr>
            <p:spPr>
              <a:xfrm>
                <a:off x="2411788" y="4580839"/>
                <a:ext cx="720666" cy="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56356" name="群組 34"/>
              <p:cNvGrpSpPr>
                <a:grpSpLocks/>
              </p:cNvGrpSpPr>
              <p:nvPr/>
            </p:nvGrpSpPr>
            <p:grpSpPr bwMode="auto">
              <a:xfrm>
                <a:off x="2843808" y="4149080"/>
                <a:ext cx="2844310" cy="792088"/>
                <a:chOff x="662160" y="1412776"/>
                <a:chExt cx="1998705" cy="792088"/>
              </a:xfrm>
            </p:grpSpPr>
            <p:sp>
              <p:nvSpPr>
                <p:cNvPr id="36" name="圓角矩形 35"/>
                <p:cNvSpPr/>
                <p:nvPr/>
              </p:nvSpPr>
              <p:spPr>
                <a:xfrm>
                  <a:off x="661980" y="1412776"/>
                  <a:ext cx="1998885" cy="792088"/>
                </a:xfrm>
                <a:prstGeom prst="roundRect">
                  <a:avLst/>
                </a:prstGeom>
                <a:solidFill>
                  <a:srgbClr val="0066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37" name="文字方塊 36"/>
                <p:cNvSpPr txBox="1"/>
                <p:nvPr/>
              </p:nvSpPr>
              <p:spPr>
                <a:xfrm>
                  <a:off x="661980" y="1628656"/>
                  <a:ext cx="1973229" cy="4158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科目核心素養</a:t>
                  </a:r>
                </a:p>
              </p:txBody>
            </p:sp>
          </p:grpSp>
        </p:grpSp>
        <p:grpSp>
          <p:nvGrpSpPr>
            <p:cNvPr id="56352" name="群組 31"/>
            <p:cNvGrpSpPr>
              <a:grpSpLocks/>
            </p:cNvGrpSpPr>
            <p:nvPr/>
          </p:nvGrpSpPr>
          <p:grpSpPr bwMode="auto">
            <a:xfrm>
              <a:off x="35496" y="4149080"/>
              <a:ext cx="2664296" cy="792088"/>
              <a:chOff x="560960" y="1412776"/>
              <a:chExt cx="1872208" cy="792088"/>
            </a:xfrm>
          </p:grpSpPr>
          <p:sp>
            <p:nvSpPr>
              <p:cNvPr id="33" name="圓角矩形 32"/>
              <p:cNvSpPr/>
              <p:nvPr/>
            </p:nvSpPr>
            <p:spPr>
              <a:xfrm>
                <a:off x="611156" y="1412776"/>
                <a:ext cx="1770216" cy="792088"/>
              </a:xfrm>
              <a:prstGeom prst="roundRect">
                <a:avLst/>
              </a:prstGeom>
              <a:solidFill>
                <a:srgbClr val="003300"/>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34" name="文字方塊 33"/>
              <p:cNvSpPr txBox="1"/>
              <p:nvPr/>
            </p:nvSpPr>
            <p:spPr>
              <a:xfrm>
                <a:off x="560960" y="1557225"/>
                <a:ext cx="1871722" cy="46191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2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a:t>
                </a: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綱要</a:t>
                </a:r>
              </a:p>
            </p:txBody>
          </p:sp>
        </p:grpSp>
      </p:grpSp>
      <p:grpSp>
        <p:nvGrpSpPr>
          <p:cNvPr id="44" name="群組 43"/>
          <p:cNvGrpSpPr/>
          <p:nvPr/>
        </p:nvGrpSpPr>
        <p:grpSpPr>
          <a:xfrm>
            <a:off x="6012160" y="3068960"/>
            <a:ext cx="2808312" cy="792088"/>
            <a:chOff x="611560" y="1412776"/>
            <a:chExt cx="1973409" cy="792088"/>
          </a:xfrm>
          <a:solidFill>
            <a:srgbClr val="008080"/>
          </a:solidFill>
        </p:grpSpPr>
        <p:sp>
          <p:nvSpPr>
            <p:cNvPr id="45" name="圓角矩形 44"/>
            <p:cNvSpPr/>
            <p:nvPr/>
          </p:nvSpPr>
          <p:spPr>
            <a:xfrm>
              <a:off x="611560" y="1412776"/>
              <a:ext cx="1973190" cy="792088"/>
            </a:xfrm>
            <a:prstGeom prst="roundRect">
              <a:avLst/>
            </a:prstGeom>
            <a:grp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46" name="文字方塊 45"/>
            <p:cNvSpPr txBox="1"/>
            <p:nvPr/>
          </p:nvSpPr>
          <p:spPr>
            <a:xfrm>
              <a:off x="611560" y="1628800"/>
              <a:ext cx="1973409" cy="38472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科目理念與目標</a:t>
              </a:r>
            </a:p>
          </p:txBody>
        </p:sp>
      </p:grpSp>
      <p:grpSp>
        <p:nvGrpSpPr>
          <p:cNvPr id="47" name="群組 46"/>
          <p:cNvGrpSpPr>
            <a:grpSpLocks/>
          </p:cNvGrpSpPr>
          <p:nvPr/>
        </p:nvGrpSpPr>
        <p:grpSpPr bwMode="auto">
          <a:xfrm>
            <a:off x="6012160" y="5373142"/>
            <a:ext cx="2808288" cy="792162"/>
            <a:chOff x="611560" y="1412776"/>
            <a:chExt cx="1973409" cy="792088"/>
          </a:xfrm>
        </p:grpSpPr>
        <p:sp>
          <p:nvSpPr>
            <p:cNvPr id="48" name="圓角矩形 47"/>
            <p:cNvSpPr/>
            <p:nvPr/>
          </p:nvSpPr>
          <p:spPr>
            <a:xfrm>
              <a:off x="611560" y="1412776"/>
              <a:ext cx="1973409" cy="792088"/>
            </a:xfrm>
            <a:prstGeom prst="roundRect">
              <a:avLst/>
            </a:prstGeom>
            <a:solidFill>
              <a:srgbClr val="0033CC"/>
            </a:solidFill>
            <a:ln w="3810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zh-TW" altLang="en-US"/>
            </a:p>
          </p:txBody>
        </p:sp>
        <p:sp>
          <p:nvSpPr>
            <p:cNvPr id="49" name="文字方塊 48"/>
            <p:cNvSpPr txBox="1"/>
            <p:nvPr/>
          </p:nvSpPr>
          <p:spPr>
            <a:xfrm>
              <a:off x="611560" y="1484206"/>
              <a:ext cx="1973409" cy="67780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各領域</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科目學習重點</a:t>
              </a:r>
              <a:endPar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1" hangingPunct="1">
                <a:defRPr/>
              </a:pP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lang="en-US" altLang="zh-TW"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9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學習內容）</a:t>
              </a:r>
            </a:p>
          </p:txBody>
        </p:sp>
      </p:grpSp>
      <p:grpSp>
        <p:nvGrpSpPr>
          <p:cNvPr id="70" name="群組 69"/>
          <p:cNvGrpSpPr>
            <a:grpSpLocks/>
          </p:cNvGrpSpPr>
          <p:nvPr/>
        </p:nvGrpSpPr>
        <p:grpSpPr bwMode="auto">
          <a:xfrm>
            <a:off x="4932040" y="3429000"/>
            <a:ext cx="3600450" cy="2673350"/>
            <a:chOff x="4932040" y="3429000"/>
            <a:chExt cx="3600400" cy="2673588"/>
          </a:xfrm>
        </p:grpSpPr>
        <p:cxnSp>
          <p:nvCxnSpPr>
            <p:cNvPr id="51" name="直線單箭頭接點 50"/>
            <p:cNvCxnSpPr/>
            <p:nvPr/>
          </p:nvCxnSpPr>
          <p:spPr>
            <a:xfrm flipH="1" flipV="1">
              <a:off x="5292397" y="5084910"/>
              <a:ext cx="71437" cy="215919"/>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nvGrpSpPr>
            <p:cNvPr id="56332" name="群組 60"/>
            <p:cNvGrpSpPr>
              <a:grpSpLocks/>
            </p:cNvGrpSpPr>
            <p:nvPr/>
          </p:nvGrpSpPr>
          <p:grpSpPr bwMode="auto">
            <a:xfrm>
              <a:off x="4932040" y="3429000"/>
              <a:ext cx="3600400" cy="2673588"/>
              <a:chOff x="4932040" y="3429000"/>
              <a:chExt cx="3600400" cy="2673588"/>
            </a:xfrm>
          </p:grpSpPr>
          <p:grpSp>
            <p:nvGrpSpPr>
              <p:cNvPr id="56333" name="群組 81"/>
              <p:cNvGrpSpPr>
                <a:grpSpLocks/>
              </p:cNvGrpSpPr>
              <p:nvPr/>
            </p:nvGrpSpPr>
            <p:grpSpPr bwMode="auto">
              <a:xfrm>
                <a:off x="4932040" y="3429000"/>
                <a:ext cx="3600400" cy="2673588"/>
                <a:chOff x="4932040" y="3429000"/>
                <a:chExt cx="3600400" cy="2673588"/>
              </a:xfrm>
            </p:grpSpPr>
            <p:sp>
              <p:nvSpPr>
                <p:cNvPr id="56335" name="文字方塊 74"/>
                <p:cNvSpPr txBox="1">
                  <a:spLocks noChangeArrowheads="1"/>
                </p:cNvSpPr>
                <p:nvPr/>
              </p:nvSpPr>
              <p:spPr bwMode="auto">
                <a:xfrm>
                  <a:off x="4932040" y="5733256"/>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對應</a:t>
                  </a:r>
                </a:p>
              </p:txBody>
            </p:sp>
            <p:grpSp>
              <p:nvGrpSpPr>
                <p:cNvPr id="56336" name="群組 80"/>
                <p:cNvGrpSpPr>
                  <a:grpSpLocks/>
                </p:cNvGrpSpPr>
                <p:nvPr/>
              </p:nvGrpSpPr>
              <p:grpSpPr bwMode="auto">
                <a:xfrm>
                  <a:off x="5360630" y="3429000"/>
                  <a:ext cx="3171810" cy="2304256"/>
                  <a:chOff x="5360630" y="3429000"/>
                  <a:chExt cx="3171810" cy="2304256"/>
                </a:xfrm>
              </p:grpSpPr>
              <p:grpSp>
                <p:nvGrpSpPr>
                  <p:cNvPr id="56338" name="群組 56"/>
                  <p:cNvGrpSpPr>
                    <a:grpSpLocks/>
                  </p:cNvGrpSpPr>
                  <p:nvPr/>
                </p:nvGrpSpPr>
                <p:grpSpPr bwMode="auto">
                  <a:xfrm>
                    <a:off x="5360630" y="4814747"/>
                    <a:ext cx="1080120" cy="918509"/>
                    <a:chOff x="5360630" y="4814747"/>
                    <a:chExt cx="1080120" cy="918509"/>
                  </a:xfrm>
                </p:grpSpPr>
                <p:sp>
                  <p:nvSpPr>
                    <p:cNvPr id="54" name="弧形 53"/>
                    <p:cNvSpPr/>
                    <p:nvPr/>
                  </p:nvSpPr>
                  <p:spPr>
                    <a:xfrm rot="11418018">
                      <a:off x="5360659" y="4815011"/>
                      <a:ext cx="1079485" cy="863677"/>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56" name="直線單箭頭接點 55"/>
                    <p:cNvCxnSpPr/>
                    <p:nvPr/>
                  </p:nvCxnSpPr>
                  <p:spPr>
                    <a:xfrm>
                      <a:off x="5795628" y="5661224"/>
                      <a:ext cx="144460" cy="71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56339" name="群組 64"/>
                  <p:cNvGrpSpPr>
                    <a:grpSpLocks/>
                  </p:cNvGrpSpPr>
                  <p:nvPr/>
                </p:nvGrpSpPr>
                <p:grpSpPr bwMode="auto">
                  <a:xfrm>
                    <a:off x="6822751" y="4050675"/>
                    <a:ext cx="863588" cy="1106671"/>
                    <a:chOff x="7411484" y="4055866"/>
                    <a:chExt cx="863588" cy="1106671"/>
                  </a:xfrm>
                </p:grpSpPr>
                <p:sp>
                  <p:nvSpPr>
                    <p:cNvPr id="59" name="弧形 58"/>
                    <p:cNvSpPr/>
                    <p:nvPr/>
                  </p:nvSpPr>
                  <p:spPr>
                    <a:xfrm rot="4161580">
                      <a:off x="7303480" y="4163870"/>
                      <a:ext cx="1079596" cy="863588"/>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60" name="直線單箭頭接點 59"/>
                    <p:cNvCxnSpPr/>
                    <p:nvPr/>
                  </p:nvCxnSpPr>
                  <p:spPr>
                    <a:xfrm flipH="1">
                      <a:off x="7969135" y="5018062"/>
                      <a:ext cx="215897" cy="14447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56340" name="群組 73"/>
                  <p:cNvGrpSpPr>
                    <a:grpSpLocks/>
                  </p:cNvGrpSpPr>
                  <p:nvPr/>
                </p:nvGrpSpPr>
                <p:grpSpPr bwMode="auto">
                  <a:xfrm>
                    <a:off x="5422954" y="3429000"/>
                    <a:ext cx="919234" cy="1126765"/>
                    <a:chOff x="5422954" y="3429000"/>
                    <a:chExt cx="919234" cy="1126765"/>
                  </a:xfrm>
                </p:grpSpPr>
                <p:sp>
                  <p:nvSpPr>
                    <p:cNvPr id="67" name="弧形 66"/>
                    <p:cNvSpPr/>
                    <p:nvPr/>
                  </p:nvSpPr>
                  <p:spPr>
                    <a:xfrm rot="16416704">
                      <a:off x="5369334" y="3583840"/>
                      <a:ext cx="1081183" cy="863588"/>
                    </a:xfrm>
                    <a:prstGeom prst="arc">
                      <a:avLst>
                        <a:gd name="adj1" fmla="val 15575473"/>
                        <a:gd name="adj2" fmla="val 21288285"/>
                      </a:avLst>
                    </a:prstGeom>
                    <a:ln w="38100"/>
                  </p:spPr>
                  <p:style>
                    <a:lnRef idx="1">
                      <a:schemeClr val="accent2"/>
                    </a:lnRef>
                    <a:fillRef idx="0">
                      <a:schemeClr val="accent2"/>
                    </a:fillRef>
                    <a:effectRef idx="0">
                      <a:schemeClr val="accent2"/>
                    </a:effectRef>
                    <a:fontRef idx="minor">
                      <a:schemeClr val="tx1"/>
                    </a:fontRef>
                  </p:style>
                  <p:txBody>
                    <a:bodyPr anchor="ctr"/>
                    <a:lstStyle/>
                    <a:p>
                      <a:pPr algn="ctr" eaLnBrk="1" hangingPunct="1">
                        <a:defRPr/>
                      </a:pPr>
                      <a:endParaRPr lang="zh-TW" altLang="en-US"/>
                    </a:p>
                  </p:txBody>
                </p:sp>
                <p:cxnSp>
                  <p:nvCxnSpPr>
                    <p:cNvPr id="68" name="直線單箭頭接點 67"/>
                    <p:cNvCxnSpPr/>
                    <p:nvPr/>
                  </p:nvCxnSpPr>
                  <p:spPr>
                    <a:xfrm rot="4998686">
                      <a:off x="5386051" y="4000554"/>
                      <a:ext cx="144475" cy="71437"/>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69" name="直線單箭頭接點 68"/>
                    <p:cNvCxnSpPr/>
                    <p:nvPr/>
                  </p:nvCxnSpPr>
                  <p:spPr>
                    <a:xfrm flipV="1">
                      <a:off x="5795628" y="3429000"/>
                      <a:ext cx="215897" cy="7144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sp>
                <p:nvSpPr>
                  <p:cNvPr id="56341" name="文字方塊 75"/>
                  <p:cNvSpPr txBox="1">
                    <a:spLocks noChangeArrowheads="1"/>
                  </p:cNvSpPr>
                  <p:nvPr/>
                </p:nvSpPr>
                <p:spPr bwMode="auto">
                  <a:xfrm>
                    <a:off x="7812360" y="4509120"/>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dirty="0">
                        <a:latin typeface="微軟正黑體" pitchFamily="34" charset="-120"/>
                        <a:ea typeface="微軟正黑體" pitchFamily="34" charset="-120"/>
                      </a:rPr>
                      <a:t>發展</a:t>
                    </a:r>
                  </a:p>
                </p:txBody>
              </p:sp>
            </p:grpSp>
            <p:sp>
              <p:nvSpPr>
                <p:cNvPr id="56337" name="文字方塊 77"/>
                <p:cNvSpPr txBox="1">
                  <a:spLocks noChangeArrowheads="1"/>
                </p:cNvSpPr>
                <p:nvPr/>
              </p:nvSpPr>
              <p:spPr bwMode="auto">
                <a:xfrm>
                  <a:off x="5652120" y="3861048"/>
                  <a:ext cx="720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1800" b="1">
                      <a:latin typeface="微軟正黑體" pitchFamily="34" charset="-120"/>
                      <a:ea typeface="微軟正黑體" pitchFamily="34" charset="-120"/>
                    </a:rPr>
                    <a:t>發展</a:t>
                  </a:r>
                </a:p>
              </p:txBody>
            </p:sp>
          </p:grpSp>
          <p:cxnSp>
            <p:nvCxnSpPr>
              <p:cNvPr id="53" name="直線單箭頭接點 52"/>
              <p:cNvCxnSpPr>
                <a:stCxn id="59" idx="0"/>
              </p:cNvCxnSpPr>
              <p:nvPr/>
            </p:nvCxnSpPr>
            <p:spPr>
              <a:xfrm flipH="1" flipV="1">
                <a:off x="7541879" y="4266595"/>
                <a:ext cx="84136" cy="10002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grpSp>
        <p:nvGrpSpPr>
          <p:cNvPr id="71" name="群組 70"/>
          <p:cNvGrpSpPr/>
          <p:nvPr/>
        </p:nvGrpSpPr>
        <p:grpSpPr>
          <a:xfrm>
            <a:off x="286495" y="815892"/>
            <a:ext cx="8640960" cy="5226216"/>
            <a:chOff x="215104" y="815892"/>
            <a:chExt cx="8496944" cy="5226216"/>
          </a:xfrm>
        </p:grpSpPr>
        <p:sp>
          <p:nvSpPr>
            <p:cNvPr id="57" name="圓角矩形圖說文字 56"/>
            <p:cNvSpPr/>
            <p:nvPr/>
          </p:nvSpPr>
          <p:spPr>
            <a:xfrm>
              <a:off x="215104" y="815892"/>
              <a:ext cx="8496944" cy="5226216"/>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rgbClr val="FFFF99"/>
            </a:solidFill>
            <a:ln w="381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3000" dirty="0" smtClean="0">
                  <a:solidFill>
                    <a:schemeClr val="tx1"/>
                  </a:solidFill>
                  <a:latin typeface="標楷體" pitchFamily="65" charset="-120"/>
                  <a:ea typeface="標楷體" pitchFamily="65" charset="-120"/>
                </a:rPr>
                <a:t>新課綱以</a:t>
              </a:r>
              <a:r>
                <a:rPr lang="zh-TW" altLang="en-US" sz="2800" dirty="0" smtClean="0">
                  <a:solidFill>
                    <a:schemeClr val="tx1"/>
                  </a:solidFill>
                  <a:latin typeface="標楷體" pitchFamily="65" charset="-120"/>
                  <a:ea typeface="標楷體" pitchFamily="65" charset="-120"/>
                </a:rPr>
                <a:t>             進行整合，</a:t>
              </a:r>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endParaRPr lang="en-US" altLang="zh-TW" sz="2800" dirty="0" smtClean="0">
                <a:solidFill>
                  <a:schemeClr val="tx1"/>
                </a:solidFill>
                <a:latin typeface="標楷體" pitchFamily="65" charset="-120"/>
                <a:ea typeface="標楷體" pitchFamily="65" charset="-120"/>
              </a:endParaRPr>
            </a:p>
            <a:p>
              <a:pPr>
                <a:spcBef>
                  <a:spcPts val="1200"/>
                </a:spcBef>
              </a:pPr>
              <a:r>
                <a:rPr lang="zh-TW" altLang="en-US" sz="3000" dirty="0" smtClean="0">
                  <a:solidFill>
                    <a:schemeClr val="tx1"/>
                  </a:solidFill>
                  <a:latin typeface="標楷體" pitchFamily="65" charset="-120"/>
                  <a:ea typeface="標楷體" pitchFamily="65" charset="-120"/>
                </a:rPr>
                <a:t>二者需結合編織在一起，構築完整的學習。</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chemeClr val="tx1"/>
                  </a:solidFill>
                  <a:latin typeface="標楷體" pitchFamily="65" charset="-120"/>
                  <a:ea typeface="標楷體" pitchFamily="65" charset="-120"/>
                </a:rPr>
                <a:t>素養導向下的課程、教學及教材發展，乃在強調</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rgbClr val="0000FF"/>
                  </a:solidFill>
                  <a:latin typeface="標楷體" pitchFamily="65" charset="-120"/>
                  <a:ea typeface="標楷體" pitchFamily="65" charset="-120"/>
                </a:rPr>
                <a:t>終身學習者</a:t>
              </a:r>
              <a:r>
                <a:rPr lang="zh-TW" altLang="en-US" sz="3000" dirty="0" smtClean="0">
                  <a:solidFill>
                    <a:schemeClr val="tx1"/>
                  </a:solidFill>
                  <a:latin typeface="標楷體" pitchFamily="65" charset="-120"/>
                  <a:ea typeface="標楷體" pitchFamily="65" charset="-120"/>
                </a:rPr>
                <a:t>的陶養，面對快速變遷的資訊及社會，</a:t>
              </a:r>
              <a:endParaRPr lang="en-US" altLang="zh-TW" sz="3000" dirty="0" smtClean="0">
                <a:solidFill>
                  <a:schemeClr val="tx1"/>
                </a:solidFill>
                <a:latin typeface="標楷體" pitchFamily="65" charset="-120"/>
                <a:ea typeface="標楷體" pitchFamily="65" charset="-120"/>
              </a:endParaRPr>
            </a:p>
            <a:p>
              <a:r>
                <a:rPr lang="zh-TW" altLang="en-US" sz="3000" dirty="0" smtClean="0">
                  <a:solidFill>
                    <a:schemeClr val="tx1"/>
                  </a:solidFill>
                  <a:latin typeface="標楷體" pitchFamily="65" charset="-120"/>
                  <a:ea typeface="標楷體" pitchFamily="65" charset="-120"/>
                </a:rPr>
                <a:t>除了重視</a:t>
              </a:r>
              <a:r>
                <a:rPr lang="zh-TW" altLang="en-US" sz="3000" dirty="0" smtClean="0">
                  <a:solidFill>
                    <a:srgbClr val="FF0000"/>
                  </a:solidFill>
                  <a:latin typeface="標楷體" pitchFamily="65" charset="-120"/>
                  <a:ea typeface="標楷體" pitchFamily="65" charset="-120"/>
                </a:rPr>
                <a:t>知識</a:t>
              </a:r>
              <a:r>
                <a:rPr lang="zh-TW" altLang="en-US" sz="3000" dirty="0" smtClean="0">
                  <a:solidFill>
                    <a:schemeClr val="tx1"/>
                  </a:solidFill>
                  <a:latin typeface="標楷體" pitchFamily="65" charset="-120"/>
                  <a:ea typeface="標楷體" pitchFamily="65" charset="-120"/>
                </a:rPr>
                <a:t>之外，更要注重</a:t>
              </a:r>
              <a:r>
                <a:rPr lang="zh-TW" altLang="en-US" sz="3000" dirty="0" smtClean="0">
                  <a:solidFill>
                    <a:srgbClr val="FF0000"/>
                  </a:solidFill>
                  <a:latin typeface="標楷體" pitchFamily="65" charset="-120"/>
                  <a:ea typeface="標楷體" pitchFamily="65" charset="-120"/>
                </a:rPr>
                <a:t>行動</a:t>
              </a:r>
              <a:r>
                <a:rPr lang="zh-TW" altLang="en-US" sz="3000" dirty="0" smtClean="0">
                  <a:solidFill>
                    <a:schemeClr val="tx1"/>
                  </a:solidFill>
                  <a:latin typeface="標楷體" pitchFamily="65" charset="-120"/>
                  <a:ea typeface="標楷體" pitchFamily="65" charset="-120"/>
                </a:rPr>
                <a:t>及</a:t>
              </a:r>
              <a:r>
                <a:rPr lang="zh-TW" altLang="en-US" sz="3000" dirty="0" smtClean="0">
                  <a:solidFill>
                    <a:srgbClr val="FF0000"/>
                  </a:solidFill>
                  <a:latin typeface="標楷體" pitchFamily="65" charset="-120"/>
                  <a:ea typeface="標楷體" pitchFamily="65" charset="-120"/>
                </a:rPr>
                <a:t>態度</a:t>
              </a:r>
              <a:r>
                <a:rPr lang="zh-TW" altLang="en-US" sz="3000" dirty="0" smtClean="0">
                  <a:solidFill>
                    <a:schemeClr val="tx1"/>
                  </a:solidFill>
                  <a:latin typeface="標楷體" pitchFamily="65" charset="-120"/>
                  <a:ea typeface="標楷體" pitchFamily="65" charset="-120"/>
                </a:rPr>
                <a:t>，並透過  「</a:t>
              </a:r>
              <a:r>
                <a:rPr lang="zh-TW" altLang="en-US" sz="3000" dirty="0" smtClean="0">
                  <a:solidFill>
                    <a:srgbClr val="FF0000"/>
                  </a:solidFill>
                  <a:latin typeface="標楷體" pitchFamily="65" charset="-120"/>
                  <a:ea typeface="標楷體" pitchFamily="65" charset="-120"/>
                </a:rPr>
                <a:t>覺察及省思</a:t>
              </a:r>
              <a:r>
                <a:rPr lang="zh-TW" altLang="en-US" sz="3000" dirty="0" smtClean="0">
                  <a:solidFill>
                    <a:schemeClr val="tx1"/>
                  </a:solidFill>
                  <a:latin typeface="標楷體" pitchFamily="65" charset="-120"/>
                  <a:ea typeface="標楷體" pitchFamily="65" charset="-120"/>
                </a:rPr>
                <a:t>」將此三者串連為三位一體，以求自我精進並與時俱進。</a:t>
              </a:r>
              <a:endParaRPr lang="zh-TW" altLang="en-US" sz="3000" dirty="0">
                <a:solidFill>
                  <a:schemeClr val="tx1"/>
                </a:solidFill>
                <a:latin typeface="標楷體" pitchFamily="65" charset="-120"/>
                <a:ea typeface="標楷體" pitchFamily="65" charset="-120"/>
              </a:endParaRPr>
            </a:p>
          </p:txBody>
        </p:sp>
        <p:sp>
          <p:nvSpPr>
            <p:cNvPr id="61" name="文字方塊 60"/>
            <p:cNvSpPr txBox="1"/>
            <p:nvPr/>
          </p:nvSpPr>
          <p:spPr>
            <a:xfrm>
              <a:off x="1923306" y="1052736"/>
              <a:ext cx="2116082" cy="646331"/>
            </a:xfrm>
            <a:prstGeom prst="wedgeRectCallout">
              <a:avLst>
                <a:gd name="adj1" fmla="val -20191"/>
                <a:gd name="adj2" fmla="val 46243"/>
              </a:avLst>
            </a:prstGeom>
            <a:solidFill>
              <a:srgbClr val="7030A0"/>
            </a:solidFill>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b="1" dirty="0" smtClean="0">
                  <a:latin typeface="微軟正黑體" pitchFamily="34" charset="-120"/>
                  <a:ea typeface="微軟正黑體" pitchFamily="34" charset="-120"/>
                </a:rPr>
                <a:t>學習重點</a:t>
              </a:r>
              <a:endParaRPr lang="zh-TW" altLang="en-US" sz="3600" b="1" dirty="0">
                <a:latin typeface="微軟正黑體" pitchFamily="34" charset="-120"/>
                <a:ea typeface="微軟正黑體" pitchFamily="34" charset="-120"/>
              </a:endParaRPr>
            </a:p>
          </p:txBody>
        </p:sp>
        <p:sp>
          <p:nvSpPr>
            <p:cNvPr id="62" name="文字方塊 61"/>
            <p:cNvSpPr txBox="1"/>
            <p:nvPr/>
          </p:nvSpPr>
          <p:spPr>
            <a:xfrm>
              <a:off x="395536" y="1887215"/>
              <a:ext cx="3888432" cy="461665"/>
            </a:xfrm>
            <a:prstGeom prst="wedgeRectCallout">
              <a:avLst>
                <a:gd name="adj1" fmla="val -19739"/>
                <a:gd name="adj2" fmla="val 46378"/>
              </a:avLst>
            </a:prstGeom>
            <a:ln w="38100">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學習內容</a:t>
              </a:r>
              <a:r>
                <a:rPr lang="zh-TW" altLang="en-US" sz="2400" b="1" dirty="0" smtClean="0">
                  <a:effectLst>
                    <a:outerShdw blurRad="38100" dist="38100" dir="2700000" algn="tl">
                      <a:srgbClr val="000000">
                        <a:alpha val="43137"/>
                      </a:srgbClr>
                    </a:outerShdw>
                  </a:effectLst>
                  <a:latin typeface="微軟正黑體" pitchFamily="34" charset="-120"/>
                  <a:ea typeface="微軟正黑體" pitchFamily="34" charset="-120"/>
                </a:rPr>
                <a:t>比較偏向學習素材</a:t>
              </a:r>
            </a:p>
          </p:txBody>
        </p:sp>
        <p:sp>
          <p:nvSpPr>
            <p:cNvPr id="65" name="文字方塊 64"/>
            <p:cNvSpPr txBox="1"/>
            <p:nvPr/>
          </p:nvSpPr>
          <p:spPr>
            <a:xfrm>
              <a:off x="395536" y="2463279"/>
              <a:ext cx="6408712" cy="461665"/>
            </a:xfrm>
            <a:prstGeom prst="wedgeRectCallout">
              <a:avLst>
                <a:gd name="adj1" fmla="val -20833"/>
                <a:gd name="adj2" fmla="val 39469"/>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lang="zh-TW" altLang="en-US" sz="2400" b="1" dirty="0" smtClean="0">
                  <a:effectLst>
                    <a:outerShdw blurRad="38100" dist="38100" dir="2700000" algn="tl">
                      <a:srgbClr val="000000">
                        <a:alpha val="43137"/>
                      </a:srgbClr>
                    </a:outerShdw>
                  </a:effectLst>
                  <a:latin typeface="微軟正黑體" pitchFamily="34" charset="-120"/>
                  <a:ea typeface="微軟正黑體" pitchFamily="34" charset="-120"/>
                </a:rPr>
                <a:t>比較偏向認知歷程、行動能力、態度</a:t>
              </a:r>
            </a:p>
          </p:txBody>
        </p:sp>
      </p:grpSp>
    </p:spTree>
    <p:extLst>
      <p:ext uri="{BB962C8B-B14F-4D97-AF65-F5344CB8AC3E}">
        <p14:creationId xmlns:p14="http://schemas.microsoft.com/office/powerpoint/2010/main" val="40552448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500"/>
                                        <p:tgtEl>
                                          <p:spTgt spid="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linds(horizontal)">
                                      <p:cBhvr>
                                        <p:cTn id="22" dur="500"/>
                                        <p:tgtEl>
                                          <p:spTgt spid="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2"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heel(2)">
                                      <p:cBhvr>
                                        <p:cTn id="27" dur="500"/>
                                        <p:tgtEl>
                                          <p:spTgt spid="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linds(horizontal)">
                                      <p:cBhvr>
                                        <p:cTn id="32" dur="500"/>
                                        <p:tgtEl>
                                          <p:spTgt spid="44"/>
                                        </p:tgtEl>
                                      </p:cBhvr>
                                    </p:animEffect>
                                  </p:childTnLst>
                                </p:cTn>
                              </p:par>
                              <p:par>
                                <p:cTn id="33" presetID="3" presetClass="entr" presetSubtype="1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linds(horizont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up)">
                                      <p:cBhvr>
                                        <p:cTn id="4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558"/>
          <p:cNvSpPr>
            <a:spLocks noGrp="1"/>
          </p:cNvSpPr>
          <p:nvPr>
            <p:ph type="title"/>
          </p:nvPr>
        </p:nvSpPr>
        <p:spPr>
          <a:xfrm>
            <a:off x="384175" y="405250"/>
            <a:ext cx="8520112" cy="763588"/>
          </a:xfrm>
        </p:spPr>
        <p:txBody>
          <a:bodyPr/>
          <a:lstStyle/>
          <a:p>
            <a:pPr algn="l" eaLnBrk="1" hangingPunct="1">
              <a:spcBef>
                <a:spcPct val="0"/>
              </a:spcBef>
              <a:spcAft>
                <a:spcPct val="0"/>
              </a:spcAft>
              <a:buSzPct val="25000"/>
            </a:pPr>
            <a:r>
              <a:rPr lang="zh-TW" altLang="en-US" b="1" dirty="0">
                <a:solidFill>
                  <a:schemeClr val="tx1"/>
                </a:solidFill>
                <a:latin typeface="標楷體" pitchFamily="65" charset="-120"/>
                <a:ea typeface="標楷體" pitchFamily="65" charset="-120"/>
                <a:cs typeface="Times New Roman" pitchFamily="18" charset="0"/>
                <a:sym typeface="Arial" pitchFamily="34" charset="0"/>
              </a:rPr>
              <a:t>五、</a:t>
            </a:r>
            <a:r>
              <a:rPr lang="en-US" altLang="zh-TW" b="1" dirty="0" err="1">
                <a:solidFill>
                  <a:schemeClr val="tx1"/>
                </a:solidFill>
                <a:latin typeface="標楷體" pitchFamily="65" charset="-120"/>
                <a:ea typeface="標楷體" pitchFamily="65" charset="-120"/>
                <a:cs typeface="Times New Roman" pitchFamily="18" charset="0"/>
                <a:sym typeface="Arial" pitchFamily="34" charset="0"/>
              </a:rPr>
              <a:t>課程架構</a:t>
            </a:r>
            <a:r>
              <a:rPr lang="en-US" altLang="zh-TW" b="1" dirty="0">
                <a:solidFill>
                  <a:schemeClr val="tx1"/>
                </a:solidFill>
                <a:latin typeface="標楷體" pitchFamily="65" charset="-120"/>
                <a:ea typeface="標楷體" pitchFamily="65" charset="-120"/>
                <a:cs typeface="Times New Roman" pitchFamily="18" charset="0"/>
                <a:sym typeface="Arial" pitchFamily="34" charset="0"/>
              </a:rPr>
              <a:t>--</a:t>
            </a:r>
            <a:r>
              <a:rPr lang="en-US" altLang="zh-TW" b="1" dirty="0" err="1">
                <a:solidFill>
                  <a:schemeClr val="tx1"/>
                </a:solidFill>
                <a:latin typeface="標楷體" pitchFamily="65" charset="-120"/>
                <a:ea typeface="標楷體" pitchFamily="65" charset="-120"/>
                <a:cs typeface="Times New Roman" pitchFamily="18" charset="0"/>
                <a:sym typeface="Arial" pitchFamily="34" charset="0"/>
              </a:rPr>
              <a:t>各學習階段課程類型</a:t>
            </a:r>
            <a:endParaRPr lang="en-US" altLang="zh-TW" b="1" dirty="0">
              <a:solidFill>
                <a:schemeClr val="tx1"/>
              </a:solidFill>
              <a:latin typeface="標楷體" pitchFamily="65" charset="-120"/>
              <a:ea typeface="標楷體" pitchFamily="65" charset="-120"/>
              <a:cs typeface="Times New Roman" pitchFamily="18" charset="0"/>
              <a:sym typeface="Arial" pitchFamily="34" charset="0"/>
            </a:endParaRPr>
          </a:p>
        </p:txBody>
      </p:sp>
      <p:sp>
        <p:nvSpPr>
          <p:cNvPr id="62467"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16BBD63E-DED7-457D-A37B-8A266C9243A1}"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24</a:t>
            </a:fld>
            <a:endParaRPr lang="en-US" altLang="zh-TW" sz="1200">
              <a:solidFill>
                <a:srgbClr val="888888"/>
              </a:solidFill>
              <a:latin typeface="標楷體" pitchFamily="65" charset="-120"/>
              <a:ea typeface="標楷體" pitchFamily="65" charset="-120"/>
              <a:cs typeface="Calibri" pitchFamily="34" charset="0"/>
            </a:endParaRPr>
          </a:p>
        </p:txBody>
      </p:sp>
      <p:pic>
        <p:nvPicPr>
          <p:cNvPr id="62468" name="Shape 560"/>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t="4259"/>
          <a:stretch/>
        </p:blipFill>
        <p:spPr bwMode="auto">
          <a:xfrm>
            <a:off x="468313" y="1226371"/>
            <a:ext cx="8351837" cy="551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995738" y="1341438"/>
            <a:ext cx="2570162" cy="21590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 name="矩形 5"/>
          <p:cNvSpPr/>
          <p:nvPr/>
        </p:nvSpPr>
        <p:spPr>
          <a:xfrm>
            <a:off x="6659563" y="1341438"/>
            <a:ext cx="1944687" cy="21590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7" name="矩形 6"/>
          <p:cNvSpPr/>
          <p:nvPr/>
        </p:nvSpPr>
        <p:spPr>
          <a:xfrm>
            <a:off x="611188" y="2205038"/>
            <a:ext cx="3294062" cy="1295400"/>
          </a:xfrm>
          <a:prstGeom prst="rect">
            <a:avLst/>
          </a:prstGeom>
          <a:solidFill>
            <a:srgbClr val="FFFF99">
              <a:alpha val="14902"/>
            </a:srgbClr>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83980597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0386" y="1050925"/>
            <a:ext cx="8424863" cy="5690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4515" name="Shape 566"/>
          <p:cNvSpPr>
            <a:spLocks noGrp="1"/>
          </p:cNvSpPr>
          <p:nvPr>
            <p:ph type="title"/>
          </p:nvPr>
        </p:nvSpPr>
        <p:spPr>
          <a:xfrm>
            <a:off x="410386" y="300253"/>
            <a:ext cx="7467600" cy="1008062"/>
          </a:xfrm>
        </p:spPr>
        <p:txBody>
          <a:bodyPr lIns="91425" tIns="45700" rIns="91425" bIns="45700"/>
          <a:lstStyle/>
          <a:p>
            <a:pPr algn="l" eaLnBrk="1" hangingPunct="1">
              <a:buSzPct val="25000"/>
            </a:pP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zh-TW" altLang="en-US" sz="3600" b="1" dirty="0">
                <a:solidFill>
                  <a:srgbClr val="0000FF"/>
                </a:solidFill>
                <a:latin typeface="標楷體" pitchFamily="65" charset="-120"/>
                <a:ea typeface="標楷體" pitchFamily="65" charset="-120"/>
                <a:cs typeface="Arial" pitchFamily="34" charset="0"/>
                <a:sym typeface="Arial" pitchFamily="34" charset="0"/>
              </a:rPr>
              <a:t>一</a:t>
            </a:r>
            <a:r>
              <a:rPr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lang="en-US" altLang="zh-TW" sz="3600" b="1" dirty="0" err="1">
                <a:solidFill>
                  <a:srgbClr val="0000FF"/>
                </a:solidFill>
                <a:latin typeface="標楷體" pitchFamily="65" charset="-120"/>
                <a:ea typeface="標楷體" pitchFamily="65" charset="-120"/>
                <a:cs typeface="Arial" pitchFamily="34" charset="0"/>
                <a:sym typeface="Arial" pitchFamily="34" charset="0"/>
              </a:rPr>
              <a:t>課程之連貫統整與多元適性</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451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7CB906C-2C97-4F17-9CCA-8D70C6892C0A}" type="slidenum">
              <a:rPr lang="zh-TW" altLang="en-US" sz="1200">
                <a:solidFill>
                  <a:srgbClr val="898989"/>
                </a:solidFill>
                <a:latin typeface="標楷體" pitchFamily="65" charset="-120"/>
                <a:ea typeface="標楷體" pitchFamily="65" charset="-120"/>
              </a:rPr>
              <a:pPr>
                <a:spcBef>
                  <a:spcPct val="0"/>
                </a:spcBef>
                <a:buFontTx/>
                <a:buNone/>
              </a:pPr>
              <a:t>25</a:t>
            </a:fld>
            <a:endParaRPr lang="en-US" altLang="zh-TW" sz="1200">
              <a:solidFill>
                <a:srgbClr val="898989"/>
              </a:solidFill>
              <a:latin typeface="標楷體" pitchFamily="65" charset="-120"/>
              <a:ea typeface="標楷體" pitchFamily="65" charset="-120"/>
            </a:endParaRPr>
          </a:p>
        </p:txBody>
      </p:sp>
      <p:sp>
        <p:nvSpPr>
          <p:cNvPr id="64517" name="文字方塊 1"/>
          <p:cNvSpPr txBox="1">
            <a:spLocks noChangeArrowheads="1"/>
          </p:cNvSpPr>
          <p:nvPr/>
        </p:nvSpPr>
        <p:spPr bwMode="auto">
          <a:xfrm>
            <a:off x="4284663" y="4913313"/>
            <a:ext cx="388778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2000" dirty="0">
              <a:latin typeface="微軟正黑體" pitchFamily="34" charset="-120"/>
              <a:ea typeface="微軟正黑體" pitchFamily="34" charset="-120"/>
            </a:endParaRPr>
          </a:p>
        </p:txBody>
      </p:sp>
      <p:pic>
        <p:nvPicPr>
          <p:cNvPr id="64518" name="Shape 567"/>
          <p:cNvPicPr preferRelativeResize="0">
            <a:picLocks noGrp="1"/>
          </p:cNvPicPr>
          <p:nvPr>
            <p:ph sz="quarter"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7" r="2681"/>
          <a:stretch/>
        </p:blipFill>
        <p:spPr>
          <a:xfrm>
            <a:off x="107504" y="1052513"/>
            <a:ext cx="3574630" cy="5616575"/>
          </a:xfrm>
        </p:spPr>
      </p:pic>
      <p:cxnSp>
        <p:nvCxnSpPr>
          <p:cNvPr id="9" name="直線接點 8"/>
          <p:cNvCxnSpPr/>
          <p:nvPr/>
        </p:nvCxnSpPr>
        <p:spPr>
          <a:xfrm>
            <a:off x="107950" y="4149725"/>
            <a:ext cx="8758238"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 name="文字方塊 6"/>
          <p:cNvSpPr txBox="1"/>
          <p:nvPr/>
        </p:nvSpPr>
        <p:spPr>
          <a:xfrm>
            <a:off x="3913832" y="4295031"/>
            <a:ext cx="4546600" cy="2446337"/>
          </a:xfrm>
          <a:prstGeom prst="rect">
            <a:avLst/>
          </a:prstGeom>
          <a:noFill/>
          <a:ln w="38100">
            <a:noFill/>
          </a:ln>
        </p:spPr>
        <p:txBody>
          <a:bodyPr>
            <a:spAutoFit/>
          </a:bodyPr>
          <a:lstStyle/>
          <a:p>
            <a:pPr eaLnBrk="1" hangingPunct="1">
              <a:defRPr/>
            </a:pPr>
            <a:r>
              <a:rPr lang="zh-TW" altLang="en-US" sz="2800" b="1" dirty="0">
                <a:solidFill>
                  <a:schemeClr val="accent2">
                    <a:lumMod val="50000"/>
                  </a:schemeClr>
                </a:solidFill>
                <a:latin typeface="微軟正黑體" panose="020B0604030504040204" pitchFamily="34" charset="-120"/>
                <a:ea typeface="微軟正黑體" panose="020B0604030504040204" pitchFamily="34" charset="-120"/>
              </a:rPr>
              <a:t>部定（領域學習）課程</a:t>
            </a:r>
          </a:p>
          <a:p>
            <a:pPr eaLnBrk="1" hangingPunct="1">
              <a:lnSpc>
                <a:spcPts val="1800"/>
              </a:lnSpc>
              <a:defRPr/>
            </a:pPr>
            <a:endParaRPr lang="en-US" altLang="zh-TW" sz="2200" b="1" dirty="0">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由</a:t>
            </a:r>
            <a:r>
              <a:rPr lang="zh-TW" altLang="en-US" sz="2200" b="1" dirty="0">
                <a:solidFill>
                  <a:srgbClr val="FF0000"/>
                </a:solidFill>
                <a:latin typeface="微軟正黑體" panose="020B0604030504040204" pitchFamily="34" charset="-120"/>
                <a:ea typeface="微軟正黑體" panose="020B0604030504040204" pitchFamily="34" charset="-120"/>
              </a:rPr>
              <a:t>國家統一規定</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不同學習階段間注重</a:t>
            </a:r>
            <a:r>
              <a:rPr lang="zh-TW" altLang="en-US" sz="2200" b="1" dirty="0">
                <a:solidFill>
                  <a:srgbClr val="FF0000"/>
                </a:solidFill>
                <a:latin typeface="微軟正黑體" panose="020B0604030504040204" pitchFamily="34" charset="-120"/>
                <a:ea typeface="微軟正黑體" panose="020B0604030504040204" pitchFamily="34" charset="-120"/>
              </a:rPr>
              <a:t>縱向連貫</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不同領域（科目）間注重</a:t>
            </a:r>
            <a:r>
              <a:rPr lang="zh-TW" altLang="en-US" sz="2200" b="1" dirty="0">
                <a:solidFill>
                  <a:srgbClr val="FF0000"/>
                </a:solidFill>
                <a:latin typeface="微軟正黑體" panose="020B0604030504040204" pitchFamily="34" charset="-120"/>
                <a:ea typeface="微軟正黑體" panose="020B0604030504040204" pitchFamily="34" charset="-120"/>
              </a:rPr>
              <a:t>橫向統整</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功能：</a:t>
            </a:r>
            <a:endParaRPr lang="en-US" altLang="zh-TW" sz="2200" b="1" dirty="0">
              <a:latin typeface="微軟正黑體" panose="020B0604030504040204" pitchFamily="34" charset="-120"/>
              <a:ea typeface="微軟正黑體" panose="020B0604030504040204" pitchFamily="34" charset="-120"/>
            </a:endParaRPr>
          </a:p>
          <a:p>
            <a:pPr eaLnBrk="1" hangingPunct="1">
              <a:defRPr/>
            </a:pPr>
            <a:r>
              <a:rPr lang="zh-TW" altLang="en-US" sz="2200" b="1" dirty="0">
                <a:latin typeface="微軟正黑體" panose="020B0604030504040204" pitchFamily="34" charset="-120"/>
                <a:ea typeface="微軟正黑體" panose="020B0604030504040204" pitchFamily="34" charset="-120"/>
              </a:rPr>
              <a:t>深植</a:t>
            </a:r>
            <a:r>
              <a:rPr lang="zh-TW" altLang="en-US" sz="2200" b="1" dirty="0">
                <a:solidFill>
                  <a:srgbClr val="FF0000"/>
                </a:solidFill>
                <a:latin typeface="微軟正黑體" panose="020B0604030504040204" pitchFamily="34" charset="-120"/>
                <a:ea typeface="微軟正黑體" panose="020B0604030504040204" pitchFamily="34" charset="-120"/>
              </a:rPr>
              <a:t>基本學力</a:t>
            </a:r>
            <a:endParaRPr lang="zh-TW" altLang="en-US" sz="2200" b="1" dirty="0">
              <a:latin typeface="微軟正黑體" panose="020B0604030504040204" pitchFamily="34" charset="-120"/>
              <a:ea typeface="微軟正黑體" panose="020B0604030504040204" pitchFamily="34" charset="-120"/>
            </a:endParaRPr>
          </a:p>
        </p:txBody>
      </p:sp>
      <p:sp>
        <p:nvSpPr>
          <p:cNvPr id="64521" name="文字方塊 5"/>
          <p:cNvSpPr txBox="1">
            <a:spLocks noChangeArrowheads="1"/>
          </p:cNvSpPr>
          <p:nvPr/>
        </p:nvSpPr>
        <p:spPr bwMode="auto">
          <a:xfrm>
            <a:off x="3888581" y="1304925"/>
            <a:ext cx="4679950" cy="2554287"/>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dirty="0">
                <a:solidFill>
                  <a:srgbClr val="6600CC"/>
                </a:solidFill>
                <a:latin typeface="微軟正黑體" pitchFamily="34" charset="-120"/>
                <a:ea typeface="微軟正黑體" pitchFamily="34" charset="-120"/>
              </a:rPr>
              <a:t>校訂（彈性學習）課程</a:t>
            </a:r>
          </a:p>
          <a:p>
            <a:pPr eaLnBrk="1" hangingPunct="1">
              <a:spcBef>
                <a:spcPct val="0"/>
              </a:spcBef>
              <a:buFontTx/>
              <a:buNone/>
            </a:pP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由</a:t>
            </a:r>
            <a:r>
              <a:rPr lang="zh-TW" altLang="en-US" sz="2200" b="1" dirty="0">
                <a:solidFill>
                  <a:srgbClr val="FF0000"/>
                </a:solidFill>
                <a:latin typeface="微軟正黑體" pitchFamily="34" charset="-120"/>
                <a:ea typeface="微軟正黑體" pitchFamily="34" charset="-120"/>
              </a:rPr>
              <a:t>學校安排</a:t>
            </a:r>
            <a:endParaRPr lang="en-US" altLang="zh-TW" sz="2200" b="1" dirty="0">
              <a:solidFill>
                <a:srgbClr val="FF0000"/>
              </a:solidFill>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提供跨領域、多元、生活化課程</a:t>
            </a: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功能：</a:t>
            </a:r>
            <a:endParaRPr lang="en-US" altLang="zh-TW" sz="2200" b="1" dirty="0">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形塑學校</a:t>
            </a:r>
            <a:r>
              <a:rPr lang="zh-TW" altLang="en-US" sz="2200" b="1" dirty="0">
                <a:solidFill>
                  <a:srgbClr val="FF0000"/>
                </a:solidFill>
                <a:latin typeface="微軟正黑體" pitchFamily="34" charset="-120"/>
                <a:ea typeface="微軟正黑體" pitchFamily="34" charset="-120"/>
              </a:rPr>
              <a:t>願景</a:t>
            </a:r>
            <a:endParaRPr lang="en-US" altLang="zh-TW" sz="2200" b="1" dirty="0">
              <a:solidFill>
                <a:srgbClr val="FF0000"/>
              </a:solidFill>
              <a:latin typeface="微軟正黑體" pitchFamily="34" charset="-120"/>
              <a:ea typeface="微軟正黑體" pitchFamily="34" charset="-120"/>
            </a:endParaRPr>
          </a:p>
          <a:p>
            <a:pPr eaLnBrk="1" hangingPunct="1">
              <a:spcBef>
                <a:spcPct val="0"/>
              </a:spcBef>
              <a:buFontTx/>
              <a:buNone/>
            </a:pPr>
            <a:r>
              <a:rPr lang="zh-TW" altLang="en-US" sz="2200" b="1" dirty="0">
                <a:latin typeface="微軟正黑體" pitchFamily="34" charset="-120"/>
                <a:ea typeface="微軟正黑體" pitchFamily="34" charset="-120"/>
              </a:rPr>
              <a:t>提供學生</a:t>
            </a:r>
            <a:r>
              <a:rPr lang="zh-TW" altLang="en-US" sz="2200" b="1" dirty="0">
                <a:solidFill>
                  <a:srgbClr val="FF0000"/>
                </a:solidFill>
                <a:latin typeface="微軟正黑體" pitchFamily="34" charset="-120"/>
                <a:ea typeface="微軟正黑體" pitchFamily="34" charset="-120"/>
              </a:rPr>
              <a:t>適性發展</a:t>
            </a:r>
            <a:r>
              <a:rPr lang="zh-TW" altLang="en-US" sz="2200" b="1" dirty="0">
                <a:latin typeface="微軟正黑體" pitchFamily="34" charset="-120"/>
                <a:ea typeface="微軟正黑體" pitchFamily="34" charset="-120"/>
              </a:rPr>
              <a:t>機會</a:t>
            </a:r>
          </a:p>
        </p:txBody>
      </p:sp>
      <p:sp>
        <p:nvSpPr>
          <p:cNvPr id="64522" name="文字方塊 8"/>
          <p:cNvSpPr txBox="1">
            <a:spLocks noChangeArrowheads="1"/>
          </p:cNvSpPr>
          <p:nvPr/>
        </p:nvSpPr>
        <p:spPr bwMode="auto">
          <a:xfrm>
            <a:off x="107950" y="6391275"/>
            <a:ext cx="360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200" b="1" dirty="0">
                <a:latin typeface="標楷體" pitchFamily="65" charset="-120"/>
                <a:ea typeface="標楷體" pitchFamily="65" charset="-120"/>
              </a:rPr>
              <a:t>圖片來源：吳月鈴</a:t>
            </a:r>
          </a:p>
        </p:txBody>
      </p:sp>
    </p:spTree>
    <p:extLst>
      <p:ext uri="{BB962C8B-B14F-4D97-AF65-F5344CB8AC3E}">
        <p14:creationId xmlns:p14="http://schemas.microsoft.com/office/powerpoint/2010/main" val="18834693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wipe(left)">
                                      <p:cBhvr>
                                        <p:cTn id="7" dur="250"/>
                                        <p:tgtEl>
                                          <p:spTgt spid="6451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521"/>
                                        </p:tgtEl>
                                        <p:attrNameLst>
                                          <p:attrName>style.visibility</p:attrName>
                                        </p:attrNameLst>
                                      </p:cBhvr>
                                      <p:to>
                                        <p:strVal val="visible"/>
                                      </p:to>
                                    </p:set>
                                    <p:animEffect transition="in" filter="fade">
                                      <p:cBhvr>
                                        <p:cTn id="20" dur="25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45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573"/>
          <p:cNvSpPr txBox="1">
            <a:spLocks noChangeArrowheads="1"/>
          </p:cNvSpPr>
          <p:nvPr/>
        </p:nvSpPr>
        <p:spPr bwMode="auto">
          <a:xfrm>
            <a:off x="0" y="7967"/>
            <a:ext cx="81803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lang="en-US" altLang="zh-TW" sz="3000" b="1" dirty="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a:solidFill>
                  <a:srgbClr val="0000FF"/>
                </a:solidFill>
                <a:latin typeface="標楷體" pitchFamily="65" charset="-120"/>
                <a:ea typeface="標楷體" pitchFamily="65" charset="-120"/>
                <a:cs typeface="Arial" pitchFamily="34" charset="0"/>
                <a:sym typeface="Arial" pitchFamily="34" charset="0"/>
              </a:rPr>
              <a:t>二</a:t>
            </a:r>
            <a:r>
              <a:rPr lang="en-US" altLang="zh-TW" sz="3000" b="1" dirty="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a:solidFill>
                  <a:srgbClr val="0000FF"/>
                </a:solidFill>
                <a:latin typeface="標楷體" pitchFamily="65" charset="-120"/>
                <a:ea typeface="標楷體" pitchFamily="65" charset="-120"/>
                <a:cs typeface="Arial" pitchFamily="34" charset="0"/>
                <a:sym typeface="Arial" pitchFamily="34" charset="0"/>
              </a:rPr>
              <a:t>國民中學及國民小學</a:t>
            </a:r>
            <a:r>
              <a:rPr lang="en-US" altLang="zh-TW" sz="3000" b="1" dirty="0" err="1">
                <a:solidFill>
                  <a:srgbClr val="0000FF"/>
                </a:solidFill>
                <a:latin typeface="標楷體" pitchFamily="65" charset="-120"/>
                <a:ea typeface="標楷體" pitchFamily="65" charset="-120"/>
                <a:cs typeface="Arial" pitchFamily="34" charset="0"/>
                <a:sym typeface="Arial" pitchFamily="34" charset="0"/>
              </a:rPr>
              <a:t>課程</a:t>
            </a:r>
            <a:r>
              <a:rPr lang="en-US" altLang="zh-TW" sz="3000" b="1" dirty="0" err="1">
                <a:solidFill>
                  <a:srgbClr val="0000FF"/>
                </a:solidFill>
                <a:latin typeface="標楷體" pitchFamily="65" charset="-120"/>
                <a:ea typeface="標楷體" pitchFamily="65" charset="-120"/>
                <a:cs typeface="Arial" pitchFamily="34" charset="0"/>
              </a:rPr>
              <a:t>規劃</a:t>
            </a:r>
            <a:endParaRPr lang="en-US" altLang="zh-TW" sz="3000" b="1" dirty="0">
              <a:solidFill>
                <a:srgbClr val="0000FF"/>
              </a:solidFill>
              <a:latin typeface="標楷體" pitchFamily="65" charset="-120"/>
              <a:ea typeface="標楷體" pitchFamily="65" charset="-120"/>
              <a:cs typeface="Arial" pitchFamily="34" charset="0"/>
            </a:endParaRPr>
          </a:p>
        </p:txBody>
      </p:sp>
      <p:sp>
        <p:nvSpPr>
          <p:cNvPr id="66563" name="投影片編號版面配置區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fld id="{2855F1D5-5B2F-40B1-B54D-895771670F40}" type="slidenum">
              <a:rPr lang="zh-TW" altLang="en-US" sz="1200">
                <a:solidFill>
                  <a:srgbClr val="898989"/>
                </a:solidFill>
                <a:latin typeface="Arial" pitchFamily="34" charset="0"/>
              </a:rPr>
              <a:pPr algn="ctr">
                <a:spcBef>
                  <a:spcPct val="0"/>
                </a:spcBef>
                <a:buFontTx/>
                <a:buNone/>
              </a:pPr>
              <a:t>26</a:t>
            </a:fld>
            <a:endParaRPr lang="en-US" altLang="zh-TW" sz="1200">
              <a:solidFill>
                <a:srgbClr val="898989"/>
              </a:solidFill>
              <a:latin typeface="Arial" pitchFamily="34" charset="0"/>
            </a:endParaRPr>
          </a:p>
        </p:txBody>
      </p:sp>
      <p:grpSp>
        <p:nvGrpSpPr>
          <p:cNvPr id="3" name="群組 2"/>
          <p:cNvGrpSpPr>
            <a:grpSpLocks/>
          </p:cNvGrpSpPr>
          <p:nvPr/>
        </p:nvGrpSpPr>
        <p:grpSpPr bwMode="auto">
          <a:xfrm>
            <a:off x="179512" y="765174"/>
            <a:ext cx="8726266" cy="5949973"/>
            <a:chOff x="840624" y="764704"/>
            <a:chExt cx="7162615" cy="5880125"/>
          </a:xfrm>
          <a:noFill/>
        </p:grpSpPr>
        <p:pic>
          <p:nvPicPr>
            <p:cNvPr id="260100" name="Shape 574"/>
            <p:cNvPicPr preferRelativeResize="0">
              <a:picLocks noChangeAspect="1" noChangeArrowheads="1"/>
            </p:cNvPicPr>
            <p:nvPr/>
          </p:nvPicPr>
          <p:blipFill>
            <a:blip r:embed="rId3" cstate="screen"/>
            <a:srcRect/>
            <a:stretch>
              <a:fillRect/>
            </a:stretch>
          </p:blipFill>
          <p:spPr bwMode="auto">
            <a:xfrm>
              <a:off x="840624" y="764704"/>
              <a:ext cx="7162615" cy="5880125"/>
            </a:xfrm>
            <a:prstGeom prst="rect">
              <a:avLst/>
            </a:prstGeom>
            <a:grpFill/>
            <a:ln>
              <a:noFill/>
            </a:ln>
            <a:effectLst>
              <a:outerShdw blurRad="190500" algn="tl" rotWithShape="0">
                <a:srgbClr val="000000">
                  <a:alpha val="70000"/>
                </a:srgbClr>
              </a:outerShdw>
            </a:effectLst>
          </p:spPr>
        </p:pic>
        <p:sp>
          <p:nvSpPr>
            <p:cNvPr id="2" name="矩形 1"/>
            <p:cNvSpPr/>
            <p:nvPr/>
          </p:nvSpPr>
          <p:spPr>
            <a:xfrm>
              <a:off x="2985712" y="2529676"/>
              <a:ext cx="1223895" cy="1763403"/>
            </a:xfrm>
            <a:prstGeom prst="rect">
              <a:avLst/>
            </a:prstGeom>
            <a:grpFill/>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7" name="矩形 6"/>
          <p:cNvSpPr/>
          <p:nvPr/>
        </p:nvSpPr>
        <p:spPr>
          <a:xfrm>
            <a:off x="2774950" y="2564904"/>
            <a:ext cx="1509713" cy="164660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8" name="矩形 7"/>
          <p:cNvSpPr/>
          <p:nvPr/>
        </p:nvSpPr>
        <p:spPr>
          <a:xfrm>
            <a:off x="2797175" y="947738"/>
            <a:ext cx="5951538" cy="17780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9" name="矩形 8"/>
          <p:cNvSpPr/>
          <p:nvPr/>
        </p:nvSpPr>
        <p:spPr>
          <a:xfrm>
            <a:off x="1042988" y="4335463"/>
            <a:ext cx="7705725" cy="461962"/>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0" name="矩形 9"/>
          <p:cNvSpPr/>
          <p:nvPr/>
        </p:nvSpPr>
        <p:spPr>
          <a:xfrm>
            <a:off x="2774950" y="1125538"/>
            <a:ext cx="1509713" cy="57467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1" name="矩形 10"/>
          <p:cNvSpPr/>
          <p:nvPr/>
        </p:nvSpPr>
        <p:spPr>
          <a:xfrm>
            <a:off x="4284663" y="1127125"/>
            <a:ext cx="1508125" cy="576263"/>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2" name="矩形 11"/>
          <p:cNvSpPr/>
          <p:nvPr/>
        </p:nvSpPr>
        <p:spPr>
          <a:xfrm>
            <a:off x="5772150" y="1139825"/>
            <a:ext cx="1509713" cy="576263"/>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13" name="矩形 12"/>
          <p:cNvSpPr/>
          <p:nvPr/>
        </p:nvSpPr>
        <p:spPr>
          <a:xfrm>
            <a:off x="2774950" y="1716088"/>
            <a:ext cx="4484688" cy="488950"/>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4" name="橢圓 3"/>
          <p:cNvSpPr/>
          <p:nvPr/>
        </p:nvSpPr>
        <p:spPr>
          <a:xfrm>
            <a:off x="1116013" y="2641416"/>
            <a:ext cx="1511300" cy="15700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矩形 14"/>
          <p:cNvSpPr/>
          <p:nvPr/>
        </p:nvSpPr>
        <p:spPr>
          <a:xfrm>
            <a:off x="7235825" y="1125538"/>
            <a:ext cx="1509713" cy="574675"/>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 name="文字方塊 5"/>
          <p:cNvSpPr txBox="1"/>
          <p:nvPr/>
        </p:nvSpPr>
        <p:spPr>
          <a:xfrm>
            <a:off x="2267744" y="934823"/>
            <a:ext cx="6562876" cy="784830"/>
          </a:xfrm>
          <a:prstGeom prst="rect">
            <a:avLst/>
          </a:prstGeom>
          <a:solidFill>
            <a:srgbClr val="FFFF99"/>
          </a:solidFill>
          <a:ln w="38100">
            <a:solidFill>
              <a:srgbClr val="C35D09"/>
            </a:solidFill>
          </a:ln>
        </p:spPr>
        <p:txBody>
          <a:bodyPr wrap="square" rtlCol="0">
            <a:spAutoFit/>
          </a:bodyPr>
          <a:lstStyle/>
          <a:p>
            <a:pPr algn="ctr"/>
            <a:r>
              <a:rPr lang="zh-TW" altLang="en-US" sz="2300" b="1" dirty="0" smtClean="0">
                <a:latin typeface="微軟正黑體" panose="020B0604030504040204" pitchFamily="34" charset="-120"/>
                <a:ea typeface="微軟正黑體" panose="020B0604030504040204" pitchFamily="34" charset="-120"/>
              </a:rPr>
              <a:t>階段別分別為第一、第二、第三、第四學習階段</a:t>
            </a:r>
            <a:endParaRPr lang="en-US" altLang="zh-TW" sz="2300" b="1" dirty="0" smtClean="0">
              <a:latin typeface="微軟正黑體" panose="020B0604030504040204" pitchFamily="34" charset="-120"/>
              <a:ea typeface="微軟正黑體" panose="020B0604030504040204" pitchFamily="34" charset="-120"/>
            </a:endParaRPr>
          </a:p>
          <a:p>
            <a:pPr algn="ctr"/>
            <a:r>
              <a:rPr lang="zh-TW" altLang="en-US" sz="2200" b="1" dirty="0">
                <a:latin typeface="微軟正黑體" panose="020B0604030504040204" pitchFamily="34" charset="-120"/>
                <a:ea typeface="微軟正黑體" panose="020B0604030504040204" pitchFamily="34" charset="-120"/>
              </a:rPr>
              <a:t>各為國小</a:t>
            </a:r>
            <a:r>
              <a:rPr lang="en-US" altLang="zh-TW" sz="2200" b="1" dirty="0">
                <a:latin typeface="微軟正黑體" panose="020B0604030504040204" pitchFamily="34" charset="-120"/>
                <a:ea typeface="微軟正黑體" panose="020B0604030504040204" pitchFamily="34" charset="-120"/>
              </a:rPr>
              <a:t>12</a:t>
            </a:r>
            <a:r>
              <a:rPr lang="zh-TW" altLang="en-US" sz="2200" b="1" dirty="0">
                <a:latin typeface="微軟正黑體" panose="020B0604030504040204" pitchFamily="34" charset="-120"/>
                <a:ea typeface="微軟正黑體" panose="020B0604030504040204" pitchFamily="34" charset="-120"/>
              </a:rPr>
              <a:t>年級、</a:t>
            </a:r>
            <a:r>
              <a:rPr lang="en-US" altLang="zh-TW" sz="2200" b="1" dirty="0">
                <a:latin typeface="微軟正黑體" panose="020B0604030504040204" pitchFamily="34" charset="-120"/>
                <a:ea typeface="微軟正黑體" panose="020B0604030504040204" pitchFamily="34" charset="-120"/>
              </a:rPr>
              <a:t>34</a:t>
            </a:r>
            <a:r>
              <a:rPr lang="zh-TW" altLang="en-US" sz="2200" b="1" dirty="0">
                <a:latin typeface="微軟正黑體" panose="020B0604030504040204" pitchFamily="34" charset="-120"/>
                <a:ea typeface="微軟正黑體" panose="020B0604030504040204" pitchFamily="34" charset="-120"/>
              </a:rPr>
              <a:t>年級、</a:t>
            </a:r>
            <a:r>
              <a:rPr lang="en-US" altLang="zh-TW" sz="2200" b="1" dirty="0">
                <a:latin typeface="微軟正黑體" panose="020B0604030504040204" pitchFamily="34" charset="-120"/>
                <a:ea typeface="微軟正黑體" panose="020B0604030504040204" pitchFamily="34" charset="-120"/>
              </a:rPr>
              <a:t>56</a:t>
            </a:r>
            <a:r>
              <a:rPr lang="zh-TW" altLang="en-US" sz="2200" b="1" dirty="0">
                <a:latin typeface="微軟正黑體" panose="020B0604030504040204" pitchFamily="34" charset="-120"/>
                <a:ea typeface="微軟正黑體" panose="020B0604030504040204" pitchFamily="34" charset="-120"/>
              </a:rPr>
              <a:t>年級</a:t>
            </a:r>
            <a:r>
              <a:rPr lang="zh-TW" altLang="en-US" sz="2200" b="1" dirty="0" smtClean="0">
                <a:latin typeface="微軟正黑體" panose="020B0604030504040204" pitchFamily="34" charset="-120"/>
                <a:ea typeface="微軟正黑體" panose="020B0604030504040204" pitchFamily="34" charset="-120"/>
              </a:rPr>
              <a:t>、國中</a:t>
            </a:r>
            <a:r>
              <a:rPr lang="en-US" altLang="zh-TW" sz="2200" b="1" dirty="0" smtClean="0">
                <a:latin typeface="微軟正黑體" panose="020B0604030504040204" pitchFamily="34" charset="-120"/>
                <a:ea typeface="微軟正黑體" panose="020B0604030504040204" pitchFamily="34" charset="-120"/>
              </a:rPr>
              <a:t>789</a:t>
            </a:r>
            <a:r>
              <a:rPr lang="zh-TW" altLang="en-US" sz="2200" b="1" dirty="0">
                <a:latin typeface="微軟正黑體" panose="020B0604030504040204" pitchFamily="34" charset="-120"/>
                <a:ea typeface="微軟正黑體" panose="020B0604030504040204" pitchFamily="34" charset="-120"/>
              </a:rPr>
              <a:t>年級</a:t>
            </a:r>
          </a:p>
        </p:txBody>
      </p:sp>
      <p:sp>
        <p:nvSpPr>
          <p:cNvPr id="18" name="文字方塊 17"/>
          <p:cNvSpPr txBox="1"/>
          <p:nvPr/>
        </p:nvSpPr>
        <p:spPr>
          <a:xfrm>
            <a:off x="2267744" y="1773977"/>
            <a:ext cx="6562876" cy="430887"/>
          </a:xfrm>
          <a:prstGeom prst="rect">
            <a:avLst/>
          </a:prstGeom>
          <a:solidFill>
            <a:srgbClr val="99CCFF"/>
          </a:solidFill>
          <a:ln w="38100">
            <a:solidFill>
              <a:srgbClr val="0000FF"/>
            </a:solidFill>
          </a:ln>
        </p:spPr>
        <p:txBody>
          <a:bodyPr wrap="square" rtlCol="0">
            <a:spAutoFit/>
          </a:bodyPr>
          <a:lstStyle/>
          <a:p>
            <a:r>
              <a:rPr lang="zh-TW" altLang="en-US" sz="2200" b="1" dirty="0" smtClean="0">
                <a:latin typeface="微軟正黑體" panose="020B0604030504040204" pitchFamily="34" charset="-120"/>
                <a:ea typeface="微軟正黑體" panose="020B0604030504040204" pitchFamily="34" charset="-120"/>
              </a:rPr>
              <a:t>國小階段</a:t>
            </a:r>
            <a:r>
              <a:rPr lang="zh-TW" altLang="en-US" sz="2200" b="1" dirty="0" smtClean="0">
                <a:solidFill>
                  <a:srgbClr val="FF0000"/>
                </a:solidFill>
                <a:latin typeface="微軟正黑體" panose="020B0604030504040204" pitchFamily="34" charset="-120"/>
                <a:ea typeface="微軟正黑體" panose="020B0604030504040204" pitchFamily="34" charset="-120"/>
              </a:rPr>
              <a:t>語文</a:t>
            </a:r>
            <a:r>
              <a:rPr lang="zh-TW" altLang="en-US" sz="2200" b="1" dirty="0" smtClean="0">
                <a:latin typeface="微軟正黑體" panose="020B0604030504040204" pitchFamily="34" charset="-120"/>
                <a:ea typeface="微軟正黑體" panose="020B0604030504040204" pitchFamily="34" charset="-120"/>
              </a:rPr>
              <a:t>領域新增</a:t>
            </a:r>
            <a:r>
              <a:rPr lang="zh-TW" altLang="en-US" sz="2200" b="1" dirty="0" smtClean="0">
                <a:solidFill>
                  <a:srgbClr val="FF0000"/>
                </a:solidFill>
                <a:latin typeface="微軟正黑體" panose="020B0604030504040204" pitchFamily="34" charset="-120"/>
                <a:ea typeface="微軟正黑體" panose="020B0604030504040204" pitchFamily="34" charset="-120"/>
              </a:rPr>
              <a:t>新住民語文</a:t>
            </a:r>
            <a:r>
              <a:rPr lang="en-US" altLang="zh-TW" sz="2200" b="1" dirty="0" smtClean="0">
                <a:solidFill>
                  <a:srgbClr val="FF0000"/>
                </a:solidFill>
                <a:latin typeface="微軟正黑體" panose="020B0604030504040204" pitchFamily="34" charset="-120"/>
                <a:ea typeface="微軟正黑體" panose="020B0604030504040204" pitchFamily="34" charset="-120"/>
              </a:rPr>
              <a:t>1</a:t>
            </a:r>
            <a:r>
              <a:rPr lang="zh-TW" altLang="en-US" sz="2200" b="1" dirty="0" smtClean="0">
                <a:solidFill>
                  <a:srgbClr val="FF0000"/>
                </a:solidFill>
                <a:latin typeface="微軟正黑體" panose="020B0604030504040204" pitchFamily="34" charset="-120"/>
                <a:ea typeface="微軟正黑體" panose="020B0604030504040204" pitchFamily="34" charset="-120"/>
              </a:rPr>
              <a:t>節</a:t>
            </a:r>
            <a:endParaRPr lang="en-US" altLang="zh-TW" sz="2200" b="1" dirty="0" smtClean="0">
              <a:solidFill>
                <a:srgbClr val="FF0000"/>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042293" y="2566622"/>
            <a:ext cx="3241675" cy="1646605"/>
          </a:xfrm>
          <a:prstGeom prst="rect">
            <a:avLst/>
          </a:prstGeom>
          <a:solidFill>
            <a:srgbClr val="FFCCCC"/>
          </a:solidFill>
          <a:ln w="57150">
            <a:solidFill>
              <a:srgbClr val="FF0000"/>
            </a:solidFill>
          </a:ln>
        </p:spPr>
        <p:txBody>
          <a:bodyPr wrap="square" rtlCol="0">
            <a:spAutoFit/>
          </a:bodyPr>
          <a:lstStyle/>
          <a:p>
            <a:pPr>
              <a:spcBef>
                <a:spcPts val="1200"/>
              </a:spcBef>
            </a:pPr>
            <a:r>
              <a:rPr lang="zh-TW" altLang="en-US" sz="2400" b="1" dirty="0" smtClean="0">
                <a:latin typeface="微軟正黑體" panose="020B0604030504040204" pitchFamily="34" charset="-120"/>
                <a:ea typeface="微軟正黑體" panose="020B0604030504040204" pitchFamily="34" charset="-120"/>
              </a:rPr>
              <a:t>國民小學第一學習階段的</a:t>
            </a:r>
            <a:r>
              <a:rPr lang="zh-TW" altLang="en-US" sz="2400" b="1" dirty="0" smtClean="0">
                <a:solidFill>
                  <a:srgbClr val="FF0000"/>
                </a:solidFill>
                <a:latin typeface="微軟正黑體" panose="020B0604030504040204" pitchFamily="34" charset="-120"/>
                <a:ea typeface="微軟正黑體" panose="020B0604030504040204" pitchFamily="34" charset="-120"/>
              </a:rPr>
              <a:t>生活課程</a:t>
            </a:r>
            <a:r>
              <a:rPr lang="zh-TW" altLang="en-US" sz="2400" b="1" dirty="0" smtClean="0">
                <a:latin typeface="微軟正黑體" panose="020B0604030504040204" pitchFamily="34" charset="-120"/>
                <a:ea typeface="微軟正黑體" panose="020B0604030504040204" pitchFamily="34" charset="-120"/>
              </a:rPr>
              <a:t>固定為</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smtClean="0">
                <a:solidFill>
                  <a:srgbClr val="FF0000"/>
                </a:solidFill>
                <a:latin typeface="微軟正黑體" panose="020B0604030504040204" pitchFamily="34" charset="-120"/>
                <a:ea typeface="微軟正黑體" panose="020B0604030504040204" pitchFamily="34" charset="-120"/>
              </a:rPr>
              <a:t>節</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sz="2400" b="1" dirty="0" smtClean="0">
                <a:latin typeface="微軟正黑體" panose="020B0604030504040204" pitchFamily="34" charset="-120"/>
                <a:ea typeface="微軟正黑體" panose="020B0604030504040204" pitchFamily="34" charset="-120"/>
              </a:rPr>
              <a:t>整合社會、自然科學、藝術及</a:t>
            </a:r>
            <a:r>
              <a:rPr lang="zh-TW" altLang="en-US" sz="2400" b="1" dirty="0" smtClean="0">
                <a:solidFill>
                  <a:srgbClr val="0000FF"/>
                </a:solidFill>
                <a:latin typeface="微軟正黑體" panose="020B0604030504040204" pitchFamily="34" charset="-120"/>
                <a:ea typeface="微軟正黑體" panose="020B0604030504040204" pitchFamily="34" charset="-120"/>
              </a:rPr>
              <a:t>綜合活動領域</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1013877" y="4293096"/>
            <a:ext cx="7763945" cy="830997"/>
          </a:xfrm>
          <a:prstGeom prst="rect">
            <a:avLst/>
          </a:prstGeom>
          <a:solidFill>
            <a:srgbClr val="CCFFCC"/>
          </a:solidFill>
          <a:ln w="38100">
            <a:solidFill>
              <a:srgbClr val="006600"/>
            </a:solidFill>
          </a:ln>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新增</a:t>
            </a:r>
            <a:r>
              <a:rPr lang="zh-TW" altLang="en-US" sz="2400" b="1" dirty="0" smtClean="0">
                <a:solidFill>
                  <a:srgbClr val="FF0000"/>
                </a:solidFill>
                <a:latin typeface="微軟正黑體" panose="020B0604030504040204" pitchFamily="34" charset="-120"/>
                <a:ea typeface="微軟正黑體" panose="020B0604030504040204" pitchFamily="34" charset="-120"/>
              </a:rPr>
              <a:t>科技領域</a:t>
            </a:r>
            <a:r>
              <a:rPr lang="zh-TW" altLang="en-US" sz="2400" b="1" dirty="0" smtClean="0">
                <a:latin typeface="微軟正黑體" panose="020B0604030504040204" pitchFamily="34" charset="-120"/>
                <a:ea typeface="微軟正黑體" panose="020B0604030504040204" pitchFamily="34" charset="-120"/>
              </a:rPr>
              <a:t>，國民小學階段不排課，融入各領域教學</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國民中學增</a:t>
            </a:r>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r>
              <a:rPr lang="en-US" altLang="zh-TW" sz="2400" b="1" dirty="0" smtClean="0">
                <a:latin typeface="微軟正黑體" panose="020B0604030504040204" pitchFamily="34" charset="-120"/>
                <a:ea typeface="微軟正黑體" panose="020B0604030504040204" pitchFamily="34" charset="-120"/>
              </a:rPr>
              <a:t>1</a:t>
            </a:r>
            <a:r>
              <a:rPr lang="zh-TW" altLang="en-US" sz="2400" b="1" dirty="0" smtClean="0">
                <a:latin typeface="微軟正黑體" panose="020B0604030504040204" pitchFamily="34" charset="-120"/>
                <a:ea typeface="微軟正黑體" panose="020B0604030504040204" pitchFamily="34" charset="-120"/>
              </a:rPr>
              <a:t>節為資訊科技</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節</a:t>
            </a:r>
            <a:r>
              <a:rPr lang="zh-TW" altLang="en-US" sz="2400" b="1" dirty="0" smtClean="0">
                <a:latin typeface="微軟正黑體" panose="020B0604030504040204" pitchFamily="34" charset="-120"/>
                <a:ea typeface="微軟正黑體" panose="020B0604030504040204" pitchFamily="34" charset="-120"/>
              </a:rPr>
              <a:t>為生活科技。</a:t>
            </a:r>
            <a:endParaRPr lang="zh-TW" altLang="en-US" sz="24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59021" y="5373217"/>
            <a:ext cx="783968" cy="1008111"/>
          </a:xfrm>
          <a:prstGeom prst="rect">
            <a:avLst/>
          </a:prstGeom>
          <a:noFill/>
          <a:ln w="57150">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22" name="文字方塊 21"/>
          <p:cNvSpPr txBox="1"/>
          <p:nvPr/>
        </p:nvSpPr>
        <p:spPr>
          <a:xfrm>
            <a:off x="1043608" y="5180999"/>
            <a:ext cx="7763945" cy="1200329"/>
          </a:xfrm>
          <a:prstGeom prst="rect">
            <a:avLst/>
          </a:prstGeom>
          <a:solidFill>
            <a:srgbClr val="DEBDFF"/>
          </a:solidFill>
          <a:ln w="38100">
            <a:solidFill>
              <a:srgbClr val="7030A0"/>
            </a:solidFill>
          </a:ln>
        </p:spPr>
        <p:txBody>
          <a:bodyPr wrap="square" rtlCol="0">
            <a:spAutoFit/>
          </a:bodyPr>
          <a:lstStyle/>
          <a:p>
            <a:r>
              <a:rPr lang="zh-TW" altLang="en-US" sz="2400" b="1" dirty="0" smtClean="0">
                <a:solidFill>
                  <a:srgbClr val="FF0000"/>
                </a:solidFill>
                <a:latin typeface="微軟正黑體" panose="020B0604030504040204" pitchFamily="34" charset="-120"/>
                <a:ea typeface="微軟正黑體" panose="020B0604030504040204" pitchFamily="34" charset="-120"/>
              </a:rPr>
              <a:t>校訂（彈性學習）課程，分為四類課程</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r>
              <a:rPr lang="zh-TW" altLang="en-US" sz="2400" b="1" dirty="0">
                <a:latin typeface="微軟正黑體" panose="020B0604030504040204" pitchFamily="34" charset="-120"/>
                <a:ea typeface="微軟正黑體" panose="020B0604030504040204" pitchFamily="34" charset="-120"/>
              </a:rPr>
              <a:t>分別</a:t>
            </a:r>
            <a:r>
              <a:rPr lang="zh-TW" altLang="en-US" sz="2400" b="1" dirty="0" smtClean="0">
                <a:latin typeface="微軟正黑體" panose="020B0604030504040204" pitchFamily="34" charset="-120"/>
                <a:ea typeface="微軟正黑體" panose="020B0604030504040204" pitchFamily="34" charset="-120"/>
              </a:rPr>
              <a:t>為第一學習階段</a:t>
            </a:r>
            <a:r>
              <a:rPr lang="en-US" altLang="zh-TW" sz="2400" b="1" dirty="0" smtClean="0">
                <a:latin typeface="微軟正黑體" panose="020B0604030504040204" pitchFamily="34" charset="-120"/>
                <a:ea typeface="微軟正黑體" panose="020B0604030504040204" pitchFamily="34" charset="-120"/>
              </a:rPr>
              <a:t>2-4</a:t>
            </a:r>
            <a:r>
              <a:rPr lang="zh-TW" altLang="en-US" sz="2400" b="1" dirty="0" smtClean="0">
                <a:latin typeface="微軟正黑體" panose="020B0604030504040204" pitchFamily="34" charset="-120"/>
                <a:ea typeface="微軟正黑體" panose="020B0604030504040204" pitchFamily="34" charset="-120"/>
              </a:rPr>
              <a:t>節，第二學習階段</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節</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            第三</a:t>
            </a:r>
            <a:r>
              <a:rPr lang="zh-TW" altLang="en-US" sz="2400" b="1" dirty="0">
                <a:latin typeface="微軟正黑體" panose="020B0604030504040204" pitchFamily="34" charset="-120"/>
                <a:ea typeface="微軟正黑體" panose="020B0604030504040204" pitchFamily="34" charset="-120"/>
              </a:rPr>
              <a:t>學習</a:t>
            </a:r>
            <a:r>
              <a:rPr lang="zh-TW" altLang="en-US" sz="2400" b="1" dirty="0" smtClean="0">
                <a:latin typeface="微軟正黑體" panose="020B0604030504040204" pitchFamily="34" charset="-120"/>
                <a:ea typeface="微軟正黑體" panose="020B0604030504040204" pitchFamily="34" charset="-120"/>
              </a:rPr>
              <a:t>階段</a:t>
            </a:r>
            <a:r>
              <a:rPr lang="en-US" altLang="zh-TW" sz="2400" b="1" dirty="0" smtClean="0">
                <a:latin typeface="微軟正黑體" panose="020B0604030504040204" pitchFamily="34" charset="-120"/>
                <a:ea typeface="微軟正黑體" panose="020B0604030504040204" pitchFamily="34" charset="-120"/>
              </a:rPr>
              <a:t>4-7</a:t>
            </a:r>
            <a:r>
              <a:rPr lang="zh-TW" altLang="en-US" sz="2400" b="1" dirty="0" smtClean="0">
                <a:latin typeface="微軟正黑體" panose="020B0604030504040204" pitchFamily="34" charset="-120"/>
                <a:ea typeface="微軟正黑體" panose="020B0604030504040204" pitchFamily="34" charset="-120"/>
              </a:rPr>
              <a:t>節，第四學習階段</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節</a:t>
            </a:r>
            <a:endParaRPr lang="en-US" altLang="zh-TW" sz="24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17411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5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up)">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4" grpId="0" animBg="1"/>
      <p:bldP spid="15" grpId="0" animBg="1"/>
      <p:bldP spid="6"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580"/>
          <p:cNvSpPr>
            <a:spLocks noGrp="1"/>
          </p:cNvSpPr>
          <p:nvPr>
            <p:ph type="title"/>
          </p:nvPr>
        </p:nvSpPr>
        <p:spPr>
          <a:xfrm>
            <a:off x="179512" y="363164"/>
            <a:ext cx="8712968" cy="905596"/>
          </a:xfrm>
        </p:spPr>
        <p:txBody>
          <a:bodyPr lIns="91425" tIns="45700" rIns="91425" bIns="45700"/>
          <a:lstStyle/>
          <a:p>
            <a:pPr algn="l" eaLnBrk="1" hangingPunct="1">
              <a:buSzPct val="25000"/>
            </a:pPr>
            <a:r>
              <a:rPr lang="en-US" altLang="zh-TW" sz="3600" b="1" dirty="0">
                <a:solidFill>
                  <a:srgbClr val="0000FF"/>
                </a:solidFill>
                <a:latin typeface="標楷體" pitchFamily="65" charset="-120"/>
                <a:ea typeface="標楷體" pitchFamily="65" charset="-120"/>
                <a:cs typeface="Times New Roman" pitchFamily="18" charset="0"/>
                <a:sym typeface="Arial" pitchFamily="34" charset="0"/>
              </a:rPr>
              <a:t>(</a:t>
            </a:r>
            <a:r>
              <a:rPr lang="zh-TW" altLang="en-US" sz="3600" b="1" dirty="0">
                <a:solidFill>
                  <a:srgbClr val="0000FF"/>
                </a:solidFill>
                <a:latin typeface="標楷體" pitchFamily="65" charset="-120"/>
                <a:ea typeface="標楷體" pitchFamily="65" charset="-120"/>
                <a:cs typeface="Times New Roman" pitchFamily="18" charset="0"/>
                <a:sym typeface="Arial" pitchFamily="34" charset="0"/>
              </a:rPr>
              <a:t>三</a:t>
            </a:r>
            <a:r>
              <a:rPr lang="en-US" altLang="zh-TW" sz="3600" b="1" dirty="0">
                <a:solidFill>
                  <a:srgbClr val="0000FF"/>
                </a:solidFill>
                <a:latin typeface="標楷體" pitchFamily="65" charset="-120"/>
                <a:ea typeface="標楷體" pitchFamily="65" charset="-120"/>
                <a:cs typeface="Times New Roman" pitchFamily="18" charset="0"/>
                <a:sym typeface="Arial" pitchFamily="34" charset="0"/>
              </a:rPr>
              <a:t>)</a:t>
            </a:r>
            <a:r>
              <a:rPr lang="en-US" altLang="zh-TW" sz="3600" b="1" dirty="0" smtClean="0">
                <a:solidFill>
                  <a:srgbClr val="FF0000"/>
                </a:solidFill>
                <a:latin typeface="標楷體" pitchFamily="65" charset="-120"/>
                <a:ea typeface="標楷體" pitchFamily="65" charset="-120"/>
                <a:cs typeface="Times New Roman" pitchFamily="18" charset="0"/>
                <a:sym typeface="Arial" pitchFamily="34" charset="0"/>
              </a:rPr>
              <a:t>九年一貫</a:t>
            </a:r>
            <a:r>
              <a:rPr lang="en-US" altLang="zh-TW" sz="3600" b="1" dirty="0" smtClean="0">
                <a:solidFill>
                  <a:srgbClr val="0000FF"/>
                </a:solidFill>
                <a:latin typeface="標楷體" pitchFamily="65" charset="-120"/>
                <a:ea typeface="標楷體" pitchFamily="65" charset="-120"/>
                <a:cs typeface="Times New Roman" pitchFamily="18" charset="0"/>
                <a:sym typeface="Arial" pitchFamily="34" charset="0"/>
              </a:rPr>
              <a:t>及</a:t>
            </a:r>
            <a:r>
              <a:rPr lang="en-US" altLang="zh-TW" sz="3600" b="1" dirty="0" smtClean="0">
                <a:solidFill>
                  <a:srgbClr val="FF0000"/>
                </a:solidFill>
                <a:latin typeface="標楷體" pitchFamily="65" charset="-120"/>
                <a:ea typeface="標楷體" pitchFamily="65" charset="-120"/>
                <a:cs typeface="Times New Roman" pitchFamily="18" charset="0"/>
                <a:sym typeface="Arial" pitchFamily="34" charset="0"/>
              </a:rPr>
              <a:t>12</a:t>
            </a:r>
            <a:r>
              <a:rPr lang="zh-TW" altLang="en-US" sz="3600" b="1" dirty="0">
                <a:solidFill>
                  <a:srgbClr val="FF0000"/>
                </a:solidFill>
                <a:latin typeface="標楷體" pitchFamily="65" charset="-120"/>
                <a:ea typeface="標楷體" pitchFamily="65" charset="-120"/>
                <a:cs typeface="Times New Roman" pitchFamily="18" charset="0"/>
                <a:sym typeface="Arial" pitchFamily="34" charset="0"/>
              </a:rPr>
              <a:t>年</a:t>
            </a:r>
            <a:r>
              <a:rPr lang="zh-TW" altLang="en-US" sz="3600" b="1" dirty="0" smtClean="0">
                <a:solidFill>
                  <a:srgbClr val="FF0000"/>
                </a:solidFill>
                <a:latin typeface="標楷體" pitchFamily="65" charset="-120"/>
                <a:ea typeface="標楷體" pitchFamily="65" charset="-120"/>
                <a:cs typeface="Times New Roman" pitchFamily="18" charset="0"/>
                <a:sym typeface="Arial" pitchFamily="34" charset="0"/>
              </a:rPr>
              <a:t>國教新課綱</a:t>
            </a:r>
            <a:r>
              <a:rPr lang="en-US" altLang="zh-TW" sz="3600" b="1" dirty="0" err="1" smtClean="0">
                <a:solidFill>
                  <a:srgbClr val="0000FF"/>
                </a:solidFill>
                <a:latin typeface="標楷體" pitchFamily="65" charset="-120"/>
                <a:ea typeface="標楷體" pitchFamily="65" charset="-120"/>
                <a:cs typeface="Times New Roman" pitchFamily="18" charset="0"/>
                <a:sym typeface="Arial" pitchFamily="34" charset="0"/>
              </a:rPr>
              <a:t>總綱比較</a:t>
            </a:r>
            <a:endParaRPr lang="en-US" altLang="zh-TW" sz="3600" b="1" dirty="0">
              <a:solidFill>
                <a:srgbClr val="0000FF"/>
              </a:solidFill>
              <a:latin typeface="標楷體" pitchFamily="65" charset="-120"/>
              <a:ea typeface="標楷體" pitchFamily="65" charset="-120"/>
              <a:cs typeface="Times New Roman" pitchFamily="18" charset="0"/>
              <a:sym typeface="Arial" pitchFamily="34" charset="0"/>
            </a:endParaRPr>
          </a:p>
        </p:txBody>
      </p:sp>
      <p:sp>
        <p:nvSpPr>
          <p:cNvPr id="68611"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E72DF74-A6DF-4085-8DEA-D7B593F0A7CF}" type="slidenum">
              <a:rPr lang="zh-TW" altLang="en-US" sz="1200">
                <a:solidFill>
                  <a:srgbClr val="898989"/>
                </a:solidFill>
                <a:latin typeface="標楷體" pitchFamily="65" charset="-120"/>
                <a:ea typeface="標楷體" pitchFamily="65" charset="-120"/>
              </a:rPr>
              <a:pPr>
                <a:spcBef>
                  <a:spcPct val="0"/>
                </a:spcBef>
                <a:buFontTx/>
                <a:buNone/>
              </a:pPr>
              <a:t>27</a:t>
            </a:fld>
            <a:endParaRPr lang="en-US" altLang="zh-TW" sz="1200">
              <a:solidFill>
                <a:srgbClr val="898989"/>
              </a:solidFill>
              <a:latin typeface="標楷體" pitchFamily="65" charset="-120"/>
              <a:ea typeface="標楷體" pitchFamily="65" charset="-120"/>
            </a:endParaRPr>
          </a:p>
        </p:txBody>
      </p:sp>
      <p:graphicFrame>
        <p:nvGraphicFramePr>
          <p:cNvPr id="6" name="表格 5"/>
          <p:cNvGraphicFramePr>
            <a:graphicFrameLocks noGrp="1"/>
          </p:cNvGraphicFramePr>
          <p:nvPr>
            <p:extLst/>
          </p:nvPr>
        </p:nvGraphicFramePr>
        <p:xfrm>
          <a:off x="395288" y="1238252"/>
          <a:ext cx="8353425" cy="5483223"/>
        </p:xfrm>
        <a:graphic>
          <a:graphicData uri="http://schemas.openxmlformats.org/drawingml/2006/table">
            <a:tbl>
              <a:tblPr firstRow="1" bandRow="1">
                <a:tableStyleId>{5C22544A-7EE6-4342-B048-85BDC9FD1C3A}</a:tableStyleId>
              </a:tblPr>
              <a:tblGrid>
                <a:gridCol w="1368234">
                  <a:extLst>
                    <a:ext uri="{9D8B030D-6E8A-4147-A177-3AD203B41FA5}">
                      <a16:colId xmlns="" xmlns:a16="http://schemas.microsoft.com/office/drawing/2014/main" val="20000"/>
                    </a:ext>
                  </a:extLst>
                </a:gridCol>
                <a:gridCol w="3474339">
                  <a:extLst>
                    <a:ext uri="{9D8B030D-6E8A-4147-A177-3AD203B41FA5}">
                      <a16:colId xmlns="" xmlns:a16="http://schemas.microsoft.com/office/drawing/2014/main" val="20001"/>
                    </a:ext>
                  </a:extLst>
                </a:gridCol>
                <a:gridCol w="3510852">
                  <a:extLst>
                    <a:ext uri="{9D8B030D-6E8A-4147-A177-3AD203B41FA5}">
                      <a16:colId xmlns="" xmlns:a16="http://schemas.microsoft.com/office/drawing/2014/main" val="20002"/>
                    </a:ext>
                  </a:extLst>
                </a:gridCol>
              </a:tblGrid>
              <a:tr h="396328">
                <a:tc>
                  <a:txBody>
                    <a:bodyPr/>
                    <a:lstStyle/>
                    <a:p>
                      <a:endParaRPr lang="zh-TW" altLang="en-US" sz="18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spcBef>
                          <a:spcPts val="0"/>
                        </a:spcBef>
                        <a:buSzPct val="25000"/>
                        <a:buNone/>
                      </a:pPr>
                      <a:r>
                        <a:rPr lang="en-US" sz="2000" b="1" u="none" strike="noStrike" cap="none"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九年一貫</a:t>
                      </a:r>
                      <a:endParaRPr lang="en-US" sz="2000" b="1" u="none" strike="noStrike" cap="none"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spcBef>
                          <a:spcPts val="0"/>
                        </a:spcBef>
                        <a:buSzPct val="25000"/>
                        <a:buNone/>
                      </a:pPr>
                      <a:r>
                        <a:rPr lang="en-US" sz="2000" b="1" u="none" strike="noStrike" cap="none" dirty="0" err="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十二年國教</a:t>
                      </a:r>
                      <a:endParaRPr lang="en-US" sz="2000" b="1" u="none" strike="noStrike" cap="none"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26814">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dirty="0" err="1">
                          <a:latin typeface="標楷體" panose="03000509000000000000" pitchFamily="65" charset="-120"/>
                          <a:ea typeface="標楷體" panose="03000509000000000000" pitchFamily="65" charset="-120"/>
                          <a:cs typeface="Arial"/>
                          <a:sym typeface="Arial"/>
                        </a:rPr>
                        <a:t>課程理念</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rtl="0">
                        <a:spcBef>
                          <a:spcPts val="0"/>
                        </a:spcBef>
                        <a:buClr>
                          <a:schemeClr val="dk1"/>
                        </a:buClr>
                        <a:buSzPct val="100000"/>
                        <a:buFont typeface="Arial"/>
                        <a:buChar char="•"/>
                      </a:pPr>
                      <a:r>
                        <a:rPr lang="en-US" sz="2000" b="1" u="none" strike="noStrike" cap="none" dirty="0" err="1">
                          <a:latin typeface="標楷體" panose="03000509000000000000" pitchFamily="65" charset="-120"/>
                          <a:ea typeface="標楷體" panose="03000509000000000000" pitchFamily="65" charset="-120"/>
                          <a:cs typeface="Arial"/>
                          <a:sym typeface="Arial"/>
                        </a:rPr>
                        <a:t>能力導向</a:t>
                      </a:r>
                      <a:endParaRPr lang="en-US" sz="2000" b="1" u="none" strike="noStrike" cap="none" dirty="0">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rtl="0">
                        <a:spcBef>
                          <a:spcPts val="0"/>
                        </a:spcBef>
                        <a:buClr>
                          <a:srgbClr val="C00000"/>
                        </a:buClr>
                        <a:buSzPct val="100000"/>
                        <a:buFont typeface="Arial"/>
                        <a:buChar char="•"/>
                      </a:pPr>
                      <a:r>
                        <a:rPr lang="en-US" sz="2000" b="1" u="none" strike="noStrike" cap="none" dirty="0" err="1">
                          <a:solidFill>
                            <a:srgbClr val="FF0000"/>
                          </a:solidFill>
                          <a:latin typeface="標楷體" panose="03000509000000000000" pitchFamily="65" charset="-120"/>
                          <a:ea typeface="標楷體" panose="03000509000000000000" pitchFamily="65" charset="-120"/>
                          <a:cs typeface="Arial"/>
                          <a:sym typeface="Arial"/>
                        </a:rPr>
                        <a:t>素養</a:t>
                      </a:r>
                      <a:r>
                        <a:rPr lang="en-US" sz="2000" b="1" u="none" strike="noStrike" cap="none" dirty="0" err="1">
                          <a:solidFill>
                            <a:schemeClr val="tx1"/>
                          </a:solidFill>
                          <a:latin typeface="標楷體" panose="03000509000000000000" pitchFamily="65" charset="-120"/>
                          <a:ea typeface="標楷體" panose="03000509000000000000" pitchFamily="65" charset="-120"/>
                          <a:cs typeface="Arial"/>
                          <a:sym typeface="Arial"/>
                        </a:rPr>
                        <a:t>導向</a:t>
                      </a:r>
                      <a:endParaRPr lang="en-US" sz="2000" b="1" u="none" strike="noStrike" cap="none" dirty="0">
                        <a:solidFill>
                          <a:schemeClr val="tx1"/>
                        </a:solidFill>
                        <a:latin typeface="標楷體" panose="03000509000000000000" pitchFamily="65" charset="-120"/>
                        <a:ea typeface="標楷體" panose="03000509000000000000" pitchFamily="65" charset="-120"/>
                        <a:cs typeface="Arial"/>
                        <a:sym typeface="Arial"/>
                      </a:endParaRPr>
                    </a:p>
                  </a:txBody>
                  <a:tcPr marL="91455" marR="91455" marT="45734" marB="4573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96318">
                <a:tc rowSpan="9">
                  <a:txBody>
                    <a:bodyPr/>
                    <a:lstStyle/>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課</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程</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架</a:t>
                      </a:r>
                    </a:p>
                    <a:p>
                      <a:pPr marL="0" marR="0" lvl="0" indent="0" algn="ctr" rtl="0">
                        <a:spcBef>
                          <a:spcPts val="0"/>
                        </a:spcBef>
                        <a:buSzPct val="25000"/>
                        <a:buNone/>
                      </a:pPr>
                      <a:r>
                        <a:rPr lang="en-US" altLang="zh-TW" sz="3600" b="1" u="none" strike="noStrike" cap="none" dirty="0">
                          <a:latin typeface="標楷體" panose="03000509000000000000" pitchFamily="65" charset="-120"/>
                          <a:ea typeface="標楷體" panose="03000509000000000000" pitchFamily="65" charset="-120"/>
                          <a:cs typeface="Arial"/>
                          <a:sym typeface="Arial"/>
                        </a:rPr>
                        <a:t>構</a:t>
                      </a:r>
                    </a:p>
                    <a:p>
                      <a:endParaRPr lang="zh-TW" altLang="en-US" sz="1800" dirty="0"/>
                    </a:p>
                  </a:txBody>
                  <a:tcPr marL="91445" marR="91445" marT="45729" marB="45729"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 typeface="Arial" pitchFamily="34" charset="0"/>
                        <a:buChar char="•"/>
                        <a:tabLst/>
                        <a:defRPr/>
                      </a:pPr>
                      <a:r>
                        <a:rPr lang="en-US" altLang="zh-TW" sz="20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八</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大領域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70117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原為</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自然與生活科技</a:t>
                      </a: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分為</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「自然科學」及「科技」</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56094">
                <a:tc vMerge="1">
                  <a:txBody>
                    <a:bodyPr/>
                    <a:lstStyle/>
                    <a:p>
                      <a:endParaRPr lang="zh-TW" altLang="en-US"/>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原為藝術與人文領域</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改名稱為</a:t>
                      </a:r>
                      <a:r>
                        <a:rPr kumimoji="0" lang="zh-TW" altLang="en-US"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藝術</a:t>
                      </a:r>
                      <a:r>
                        <a:rPr kumimoji="0" lang="zh-TW" altLang="en-US"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領域</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9631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節數採彈性比例制</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節數採</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固定</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制</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70117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彈性學習「節數</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其使用無明確規範</a:t>
                      </a:r>
                      <a:endPar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彈性學習</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「課程</a:t>
                      </a:r>
                      <a:r>
                        <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其使用</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有</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明確規範</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4836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重大議題設置課綱</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zh-TW" altLang="en-US" sz="2000" b="1"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時事</a:t>
                      </a:r>
                      <a:r>
                        <a:rPr kumimoji="0" lang="en-US" altLang="zh-TW" sz="2000" b="1" i="0" u="none" strike="noStrike" kern="1200" cap="none" spc="0" normalizeH="0" baseline="0" noProof="0" dirty="0" err="1" smtClean="0">
                          <a:ln>
                            <a:noFill/>
                          </a:ln>
                          <a:solidFill>
                            <a:schemeClr val="tx1"/>
                          </a:solidFill>
                          <a:effectLst/>
                          <a:uLnTx/>
                          <a:uFillTx/>
                          <a:latin typeface="標楷體" panose="03000509000000000000" pitchFamily="65" charset="-120"/>
                          <a:ea typeface="標楷體" panose="03000509000000000000" pitchFamily="65" charset="-120"/>
                          <a:cs typeface="Arial"/>
                          <a:sym typeface="Arial"/>
                        </a:rPr>
                        <a:t>議題</a:t>
                      </a:r>
                      <a:r>
                        <a:rPr kumimoji="0" lang="en-US" altLang="zh-TW" sz="2000" b="1" i="0" u="none" strike="noStrike" kern="1200" cap="none" spc="0" normalizeH="0" baseline="0" noProof="0" dirty="0" err="1" smtClean="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融入各領域</a:t>
                      </a:r>
                      <a:endPar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710785">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低年級「生活課程」與「綜合活動」分設</a:t>
                      </a:r>
                      <a:endParaRPr kumimoji="0" lang="en-US" altLang="zh-TW" sz="2000" b="1"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Arial"/>
                        <a:sym typeface="Aria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低年級</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「綜合活動」融入「生活課程</a:t>
                      </a:r>
                      <a:r>
                        <a:rPr kumimoji="0" lang="en-US" altLang="zh-TW" sz="20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396318">
                <a:tc vMerge="1">
                  <a:txBody>
                    <a:bodyPr/>
                    <a:lstStyle/>
                    <a:p>
                      <a:endParaRPr lang="zh-TW" altLang="en-US" dirty="0"/>
                    </a:p>
                  </a:txBody>
                  <a:tcPr/>
                </a:tc>
                <a:tc>
                  <a:txBody>
                    <a:bodyPr/>
                    <a:lstStyle/>
                    <a:p>
                      <a:pPr marL="180975" marR="0" lvl="0" indent="-180975" algn="l" defTabSz="685800" rtl="0" eaLnBrk="1" fontAlgn="auto" latinLnBrk="0" hangingPunct="1">
                        <a:lnSpc>
                          <a:spcPct val="100000"/>
                        </a:lnSpc>
                        <a:spcBef>
                          <a:spcPts val="0"/>
                        </a:spcBef>
                        <a:spcAft>
                          <a:spcPts val="0"/>
                        </a:spcAft>
                        <a:buClr>
                          <a:prstClr val="black"/>
                        </a:buClr>
                        <a:buSzPct val="100000"/>
                        <a:buFont typeface="Arial"/>
                        <a:buChar char="•"/>
                        <a:tabLst/>
                        <a:defRPr/>
                      </a:pPr>
                      <a:r>
                        <a:rPr kumimoji="0" lang="en-US" altLang="zh-TW" sz="2000" b="1" i="0" u="none" strike="noStrike" kern="1200" cap="none" spc="0" normalizeH="0" baseline="0" noProof="0" dirty="0" err="1">
                          <a:ln>
                            <a:noFill/>
                          </a:ln>
                          <a:solidFill>
                            <a:prstClr val="black"/>
                          </a:solidFill>
                          <a:effectLst/>
                          <a:uLnTx/>
                          <a:uFillTx/>
                          <a:latin typeface="標楷體" panose="03000509000000000000" pitchFamily="65" charset="-120"/>
                          <a:ea typeface="標楷體" panose="03000509000000000000" pitchFamily="65" charset="-120"/>
                          <a:cs typeface="Arial"/>
                          <a:sym typeface="Arial"/>
                        </a:rPr>
                        <a:t>各領域學習階段劃分不一</a:t>
                      </a:r>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各領域學習階段</a:t>
                      </a:r>
                      <a:r>
                        <a:rPr kumimoji="0" lang="en-US" altLang="zh-TW" sz="20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統一</a:t>
                      </a:r>
                      <a:r>
                        <a:rPr kumimoji="0" lang="en-US" altLang="zh-TW" sz="2000" b="1" i="0" u="none" strike="noStrike" kern="1200" cap="none" spc="0" normalizeH="0" baseline="0" noProof="0" dirty="0" err="1">
                          <a:ln>
                            <a:noFill/>
                          </a:ln>
                          <a:solidFill>
                            <a:schemeClr val="tx1"/>
                          </a:solidFill>
                          <a:effectLst/>
                          <a:uLnTx/>
                          <a:uFillTx/>
                          <a:latin typeface="標楷體" panose="03000509000000000000" pitchFamily="65" charset="-120"/>
                          <a:ea typeface="標楷體" panose="03000509000000000000" pitchFamily="65" charset="-120"/>
                          <a:cs typeface="Arial"/>
                          <a:sym typeface="Arial"/>
                        </a:rPr>
                        <a:t>劃分</a:t>
                      </a:r>
                      <a:endParaRPr lang="zh-TW" altLang="en-US" sz="2000" dirty="0">
                        <a:solidFill>
                          <a:schemeClr val="tx1"/>
                        </a:solidFill>
                      </a:endParaRP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453524">
                <a:tc vMerge="1">
                  <a:txBody>
                    <a:bodyPr/>
                    <a:lstStyle/>
                    <a:p>
                      <a:endParaRPr lang="zh-TW" alt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zh-TW" altLang="en-US" sz="2000" dirty="0"/>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180975" marR="0" lvl="0" indent="-180975" algn="l" defTabSz="685800" rtl="0" eaLnBrk="1" fontAlgn="auto" latinLnBrk="0" hangingPunct="1">
                        <a:lnSpc>
                          <a:spcPct val="100000"/>
                        </a:lnSpc>
                        <a:spcBef>
                          <a:spcPts val="0"/>
                        </a:spcBef>
                        <a:spcAft>
                          <a:spcPts val="0"/>
                        </a:spcAft>
                        <a:buClr>
                          <a:srgbClr val="C00000"/>
                        </a:buClr>
                        <a:buSzPct val="100000"/>
                        <a:buFont typeface="Arial"/>
                        <a:buChar char="•"/>
                        <a:tabLst/>
                        <a:defRPr/>
                      </a:pPr>
                      <a:r>
                        <a:rPr kumimoji="0" lang="en-US" altLang="zh-TW" sz="2200" b="1" i="0" u="none" strike="noStrike" kern="1200" cap="none" spc="0" normalizeH="0" baseline="0" noProof="0" dirty="0" err="1">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增設「新住民語文</a:t>
                      </a:r>
                      <a:r>
                        <a:rPr kumimoji="0" lang="en-US" altLang="zh-TW"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Arial"/>
                          <a:sym typeface="Arial"/>
                        </a:rPr>
                        <a:t>」</a:t>
                      </a:r>
                    </a:p>
                  </a:txBody>
                  <a:tcPr marL="91445" marR="91445" marT="45729" marB="45729">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7" name="Shape 582"/>
          <p:cNvSpPr txBox="1">
            <a:spLocks noChangeArrowheads="1"/>
          </p:cNvSpPr>
          <p:nvPr/>
        </p:nvSpPr>
        <p:spPr bwMode="auto">
          <a:xfrm>
            <a:off x="395288" y="6237288"/>
            <a:ext cx="1439862" cy="360362"/>
          </a:xfrm>
          <a:prstGeom prst="rect">
            <a:avLst/>
          </a:prstGeom>
          <a:noFill/>
          <a:ln w="9525">
            <a:noFill/>
            <a:miter lim="800000"/>
            <a:headEnd/>
            <a:tailEnd/>
          </a:ln>
        </p:spPr>
        <p:txBody>
          <a:bodyPr lIns="91425" tIns="45700" rIns="91425" bIns="45700"/>
          <a:lstStyle/>
          <a:p>
            <a:pPr eaLnBrk="1" hangingPunct="1">
              <a:buSzPct val="25000"/>
              <a:defRPr/>
            </a:pPr>
            <a:r>
              <a:rPr lang="en-US" sz="1400" b="1" dirty="0" err="1">
                <a:solidFill>
                  <a:schemeClr val="tx1">
                    <a:lumMod val="50000"/>
                    <a:lumOff val="50000"/>
                  </a:schemeClr>
                </a:solidFill>
                <a:latin typeface="標楷體" pitchFamily="65" charset="-120"/>
                <a:ea typeface="標楷體" pitchFamily="65" charset="-120"/>
                <a:cs typeface="Arial" charset="0"/>
                <a:sym typeface="Arial" charset="0"/>
              </a:rPr>
              <a:t>學習總節數不變</a:t>
            </a:r>
            <a:endParaRPr lang="en-US" sz="1400" b="1" dirty="0">
              <a:solidFill>
                <a:schemeClr val="tx1">
                  <a:lumMod val="50000"/>
                  <a:lumOff val="50000"/>
                </a:schemeClr>
              </a:solidFill>
              <a:latin typeface="標楷體" pitchFamily="65" charset="-120"/>
              <a:ea typeface="標楷體" pitchFamily="65" charset="-120"/>
              <a:cs typeface="Arial" charset="0"/>
              <a:sym typeface="Arial" charset="0"/>
            </a:endParaRPr>
          </a:p>
        </p:txBody>
      </p:sp>
    </p:spTree>
    <p:extLst>
      <p:ext uri="{BB962C8B-B14F-4D97-AF65-F5344CB8AC3E}">
        <p14:creationId xmlns:p14="http://schemas.microsoft.com/office/powerpoint/2010/main" val="300348337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a:xfrm>
            <a:off x="34925" y="-27384"/>
            <a:ext cx="7298320" cy="763588"/>
          </a:xfrm>
        </p:spPr>
        <p:txBody>
          <a:bodyPr rtlCol="0">
            <a:normAutofit/>
          </a:bodyPr>
          <a:lstStyle/>
          <a:p>
            <a:pPr algn="l" eaLnBrk="1" fontAlgn="auto" hangingPunct="1">
              <a:spcBef>
                <a:spcPct val="0"/>
              </a:spcBef>
              <a:spcAft>
                <a:spcPct val="0"/>
              </a:spcAft>
              <a:buClr>
                <a:srgbClr val="000000"/>
              </a:buClr>
              <a:buSzPct val="25000"/>
              <a:defRPr/>
            </a:pPr>
            <a:r>
              <a:rPr lang="en-US" sz="2800" b="1" dirty="0">
                <a:solidFill>
                  <a:srgbClr val="0000FF"/>
                </a:solidFill>
                <a:latin typeface="標楷體" pitchFamily="65" charset="-120"/>
                <a:ea typeface="標楷體" pitchFamily="65" charset="-120"/>
                <a:cs typeface="Arial" charset="0"/>
                <a:sym typeface="Arial" charset="0"/>
              </a:rPr>
              <a:t>(</a:t>
            </a:r>
            <a:r>
              <a:rPr lang="zh-TW" altLang="en-US" sz="2800" b="1" dirty="0">
                <a:solidFill>
                  <a:srgbClr val="0000FF"/>
                </a:solidFill>
                <a:latin typeface="標楷體" pitchFamily="65" charset="-120"/>
                <a:ea typeface="標楷體" pitchFamily="65" charset="-120"/>
                <a:cs typeface="Arial" charset="0"/>
                <a:sym typeface="Arial" charset="0"/>
              </a:rPr>
              <a:t>四</a:t>
            </a:r>
            <a:r>
              <a:rPr lang="en-US" sz="2800" b="1" dirty="0">
                <a:solidFill>
                  <a:srgbClr val="0000FF"/>
                </a:solidFill>
                <a:latin typeface="標楷體" pitchFamily="65" charset="-120"/>
                <a:ea typeface="標楷體" pitchFamily="65" charset="-120"/>
                <a:cs typeface="Arial" charset="0"/>
                <a:sym typeface="Arial" charset="0"/>
              </a:rPr>
              <a:t>)</a:t>
            </a:r>
            <a:r>
              <a:rPr lang="en-US" sz="2800" b="1" dirty="0" err="1">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2800" b="1" dirty="0">
              <a:solidFill>
                <a:srgbClr val="0000FF"/>
              </a:solidFill>
              <a:latin typeface="標楷體" pitchFamily="65" charset="-120"/>
              <a:ea typeface="標楷體" pitchFamily="65" charset="-120"/>
              <a:cs typeface="Arial" charset="0"/>
              <a:sym typeface="Arial" charset="0"/>
            </a:endParaRPr>
          </a:p>
        </p:txBody>
      </p:sp>
      <p:sp>
        <p:nvSpPr>
          <p:cNvPr id="70659"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5EB17B62-37B1-4793-B352-689975E5D3FA}"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28</a:t>
            </a:fld>
            <a:endParaRPr lang="en-US" altLang="zh-TW" sz="1200">
              <a:solidFill>
                <a:srgbClr val="888888"/>
              </a:solidFill>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extLst/>
          </p:nvPr>
        </p:nvGraphicFramePr>
        <p:xfrm>
          <a:off x="179513" y="620688"/>
          <a:ext cx="8568952" cy="6236988"/>
        </p:xfrm>
        <a:graphic>
          <a:graphicData uri="http://schemas.openxmlformats.org/drawingml/2006/table">
            <a:tbl>
              <a:tblPr/>
              <a:tblGrid>
                <a:gridCol w="1493291">
                  <a:extLst>
                    <a:ext uri="{9D8B030D-6E8A-4147-A177-3AD203B41FA5}">
                      <a16:colId xmlns="" xmlns:a16="http://schemas.microsoft.com/office/drawing/2014/main" val="20000"/>
                    </a:ext>
                  </a:extLst>
                </a:gridCol>
                <a:gridCol w="1777727">
                  <a:extLst>
                    <a:ext uri="{9D8B030D-6E8A-4147-A177-3AD203B41FA5}">
                      <a16:colId xmlns="" xmlns:a16="http://schemas.microsoft.com/office/drawing/2014/main" val="20001"/>
                    </a:ext>
                  </a:extLst>
                </a:gridCol>
                <a:gridCol w="2559927">
                  <a:extLst>
                    <a:ext uri="{9D8B030D-6E8A-4147-A177-3AD203B41FA5}">
                      <a16:colId xmlns="" xmlns:a16="http://schemas.microsoft.com/office/drawing/2014/main" val="20002"/>
                    </a:ext>
                  </a:extLst>
                </a:gridCol>
                <a:gridCol w="2738007">
                  <a:extLst>
                    <a:ext uri="{9D8B030D-6E8A-4147-A177-3AD203B41FA5}">
                      <a16:colId xmlns="" xmlns:a16="http://schemas.microsoft.com/office/drawing/2014/main" val="20003"/>
                    </a:ext>
                  </a:extLst>
                </a:gridCol>
              </a:tblGrid>
              <a:tr h="4168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extLst>
                  <a:ext uri="{0D108BD9-81ED-4DB2-BD59-A6C34878D82A}">
                    <a16:rowId xmlns="" xmlns:a16="http://schemas.microsoft.com/office/drawing/2014/main" val="10000"/>
                  </a:ext>
                </a:extLst>
              </a:tr>
              <a:tr h="7742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以「週」為</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單位排課</a:t>
                      </a:r>
                      <a:endParaRPr kumimoji="0" lang="en-US" sz="20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針對每週一節課之科目</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七年級每週一節社會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七年級單週兩節社會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雙週兩節視覺藝術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7742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以「學期」為單位排課</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T="45717" marB="45717"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每週一節社會</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上學期每週兩節社會</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en-US" altLang="zh-TW"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下學期每週兩節視覺藝術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2"/>
                  </a:ext>
                </a:extLst>
              </a:tr>
              <a:tr h="89333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領域內</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跨科整合</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針對第四學習階段含數個科目之領域</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視覺藝術</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endPar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分科教學</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各一節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en-US" sz="1400" b="1" i="0" u="none" strike="noStrike" cap="none" normalizeH="0" baseline="0" dirty="0" err="1"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與表演藝術合科共</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a:t>
                      </a:r>
                      <a:r>
                        <a:rPr kumimoji="0" lang="en-US" sz="1600" b="1" i="0" u="none" strike="noStrike" cap="none" normalizeH="0" baseline="0" dirty="0" err="1"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93336">
                <a:tc vMerge="1">
                  <a:txBody>
                    <a:bodyPr/>
                    <a:lstStyle/>
                    <a:p>
                      <a:endParaRPr lang="zh-TW"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T="45717" marB="45717"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音樂分科教學各一節</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七年級視覺藝術兩節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191129">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跨領域統整</a:t>
                      </a:r>
                      <a:endParaRPr kumimoji="0" lang="en-US" sz="20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統整節數不得超過領域總節數</a:t>
                      </a: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⅕</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並可進行協同教學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藝術領域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音樂各一節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科學之美</a:t>
                      </a:r>
                      <a:r>
                        <a:rPr kumimoji="0" lang="en-US" sz="14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（跨科統整自然科學與美術</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5"/>
                  </a:ext>
                </a:extLst>
              </a:tr>
              <a:tr h="11775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跨階段</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彈性開課</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僅英語文</a:t>
                      </a:r>
                      <a:r>
                        <a:rPr kumimoji="0" 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p>
                  </a:txBody>
                  <a:tcPr marL="91425" marR="91425" marT="91418" marB="91418" anchor="ct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零</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defRPr/>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一加二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just" defTabSz="914400" rtl="0" eaLnBrk="1" fontAlgn="base" latinLnBrk="0" hangingPunct="1">
                        <a:lnSpc>
                          <a:spcPct val="100000"/>
                        </a:lnSpc>
                        <a:spcBef>
                          <a:spcPct val="0"/>
                        </a:spcBef>
                        <a:spcAft>
                          <a:spcPct val="0"/>
                        </a:spcAft>
                        <a:buClr>
                          <a:srgbClr val="000000"/>
                        </a:buClr>
                        <a:buSzPct val="55000"/>
                        <a:buFont typeface="Arial" charset="0"/>
                        <a:buNone/>
                        <a:tabLst/>
                        <a:defRPr/>
                      </a:pP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第二階段增一節彈性時數,第三階段則減一節彈性時數</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18" marB="91418"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483826704"/>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2752" y="346299"/>
            <a:ext cx="7467600" cy="706437"/>
          </a:xfrm>
        </p:spPr>
        <p:txBody>
          <a:bodyPr rtlCol="0">
            <a:normAutofit fontScale="90000"/>
          </a:bodyPr>
          <a:lstStyle/>
          <a:p>
            <a:pPr algn="l" eaLnBrk="1" fontAlgn="auto" hangingPunct="1">
              <a:spcAft>
                <a:spcPts val="0"/>
              </a:spcAft>
              <a:defRPr/>
            </a:pPr>
            <a:r>
              <a:rPr lang="zh-TW" altLang="en-US" b="1" dirty="0">
                <a:latin typeface="標楷體" panose="03000509000000000000" pitchFamily="65" charset="-120"/>
                <a:ea typeface="標楷體" panose="03000509000000000000" pitchFamily="65" charset="-120"/>
                <a:cs typeface="Times New Roman" panose="02020603050405020304" pitchFamily="18" charset="0"/>
              </a:rPr>
              <a:t>使用說明</a:t>
            </a:r>
          </a:p>
        </p:txBody>
      </p:sp>
      <p:sp>
        <p:nvSpPr>
          <p:cNvPr id="201730" name="內容版面配置區 2"/>
          <p:cNvSpPr>
            <a:spLocks noGrp="1"/>
          </p:cNvSpPr>
          <p:nvPr>
            <p:ph idx="1"/>
          </p:nvPr>
        </p:nvSpPr>
        <p:spPr>
          <a:xfrm>
            <a:off x="-6019" y="1030882"/>
            <a:ext cx="9144000" cy="5325468"/>
          </a:xfrm>
        </p:spPr>
        <p:txBody>
          <a:bodyPr rtlCol="0">
            <a:normAutofit fontScale="70000" lnSpcReduction="20000"/>
          </a:bodyPr>
          <a:lstStyle/>
          <a:p>
            <a:pPr eaLnBrk="1" fontAlgn="auto" hangingPunct="1">
              <a:lnSpc>
                <a:spcPct val="140000"/>
              </a:lnSpc>
              <a:spcAft>
                <a:spcPts val="0"/>
              </a:spcAft>
              <a:defRPr/>
            </a:pP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本簡報</a:t>
            </a:r>
            <a:r>
              <a:rPr lang="zh-TW" altLang="en-US" b="1" dirty="0" smtClean="0">
                <a:solidFill>
                  <a:srgbClr val="FF0000"/>
                </a:solidFill>
                <a:latin typeface="標楷體" panose="03000509000000000000" pitchFamily="65" charset="-120"/>
                <a:ea typeface="標楷體" panose="03000509000000000000" pitchFamily="65" charset="-120"/>
                <a:cs typeface="Times New Roman" pitchFamily="18" charset="0"/>
              </a:rPr>
              <a:t>共</a:t>
            </a:r>
            <a:r>
              <a:rPr lang="en-US" altLang="zh-TW" b="1" dirty="0" smtClean="0">
                <a:solidFill>
                  <a:srgbClr val="FF0000"/>
                </a:solidFill>
                <a:latin typeface="標楷體" panose="03000509000000000000" pitchFamily="65" charset="-120"/>
                <a:ea typeface="標楷體" panose="03000509000000000000" pitchFamily="65" charset="-120"/>
                <a:cs typeface="Times New Roman" pitchFamily="18" charset="0"/>
              </a:rPr>
              <a:t>91</a:t>
            </a:r>
            <a:r>
              <a:rPr lang="zh-TW" altLang="en-US" b="1" dirty="0" smtClean="0">
                <a:solidFill>
                  <a:srgbClr val="FF0000"/>
                </a:solidFill>
                <a:latin typeface="標楷體" panose="03000509000000000000" pitchFamily="65" charset="-120"/>
                <a:ea typeface="標楷體" panose="03000509000000000000" pitchFamily="65" charset="-120"/>
                <a:cs typeface="Times New Roman" pitchFamily="18" charset="0"/>
              </a:rPr>
              <a:t>頁</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，時間約</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100</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分鐘（可依宣講對象、實作討論調整時間）</a:t>
            </a:r>
            <a:endPar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b="1" dirty="0">
                <a:latin typeface="標楷體" panose="03000509000000000000" pitchFamily="65" charset="-120"/>
                <a:ea typeface="標楷體" panose="03000509000000000000" pitchFamily="65" charset="-120"/>
                <a:cs typeface="Times New Roman" pitchFamily="18" charset="0"/>
              </a:rPr>
              <a:t>宣講對象：國中小校長、主任、組長、老師</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b="1" dirty="0">
                <a:latin typeface="標楷體" panose="03000509000000000000" pitchFamily="65" charset="-120"/>
                <a:ea typeface="標楷體" panose="03000509000000000000" pitchFamily="65" charset="-120"/>
                <a:cs typeface="Times New Roman" pitchFamily="18" charset="0"/>
              </a:rPr>
              <a:t>共分五個</a:t>
            </a:r>
            <a:r>
              <a:rPr lang="zh-TW" altLang="en-US" b="1" dirty="0" smtClean="0">
                <a:latin typeface="標楷體" panose="03000509000000000000" pitchFamily="65" charset="-120"/>
                <a:ea typeface="標楷體" panose="03000509000000000000" pitchFamily="65" charset="-120"/>
                <a:cs typeface="Times New Roman" pitchFamily="18" charset="0"/>
              </a:rPr>
              <a:t>部分</a:t>
            </a:r>
            <a:endParaRPr lang="en-US" altLang="zh-TW" b="1" dirty="0" smtClean="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smtClean="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endParaRPr lang="en-US" altLang="zh-TW"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smtClean="0">
                <a:latin typeface="標楷體" panose="03000509000000000000" pitchFamily="65" charset="-120"/>
                <a:ea typeface="標楷體" panose="03000509000000000000" pitchFamily="65" charset="-120"/>
                <a:cs typeface="Times New Roman" pitchFamily="18" charset="0"/>
              </a:rPr>
              <a:t>檢</a:t>
            </a:r>
            <a:r>
              <a:rPr lang="zh-TW" altLang="en-US" sz="3400" b="1" dirty="0">
                <a:latin typeface="標楷體" panose="03000509000000000000" pitchFamily="65" charset="-120"/>
                <a:ea typeface="標楷體" panose="03000509000000000000" pitchFamily="65" charset="-120"/>
                <a:cs typeface="Times New Roman" pitchFamily="18" charset="0"/>
              </a:rPr>
              <a:t>附國中小案例可以其他學校替換，並依實際需求增刪</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簡報後附上兩個討論與議題可提供實作時運用</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宣講時請參考備註欄的簡報說明</a:t>
            </a:r>
            <a:endParaRPr lang="en-US" altLang="zh-TW" sz="3400" b="1" dirty="0">
              <a:latin typeface="標楷體" panose="03000509000000000000" pitchFamily="65" charset="-120"/>
              <a:ea typeface="標楷體" panose="03000509000000000000" pitchFamily="65" charset="-120"/>
              <a:cs typeface="Times New Roman" pitchFamily="18" charset="0"/>
            </a:endParaRPr>
          </a:p>
          <a:p>
            <a:pPr eaLnBrk="1" fontAlgn="auto" hangingPunct="1">
              <a:lnSpc>
                <a:spcPct val="140000"/>
              </a:lnSpc>
              <a:spcAft>
                <a:spcPts val="0"/>
              </a:spcAft>
              <a:defRPr/>
            </a:pPr>
            <a:r>
              <a:rPr lang="zh-TW" altLang="en-US" sz="3400" b="1" dirty="0">
                <a:latin typeface="標楷體" panose="03000509000000000000" pitchFamily="65" charset="-120"/>
                <a:ea typeface="標楷體" panose="03000509000000000000" pitchFamily="65" charset="-120"/>
                <a:cs typeface="Times New Roman" pitchFamily="18" charset="0"/>
              </a:rPr>
              <a:t>本簡報完整包含</a:t>
            </a:r>
            <a:r>
              <a:rPr lang="zh-TW" altLang="en-US" sz="3400" b="1" dirty="0">
                <a:solidFill>
                  <a:srgbClr val="FF0000"/>
                </a:solidFill>
                <a:latin typeface="標楷體" panose="03000509000000000000" pitchFamily="65" charset="-120"/>
                <a:ea typeface="標楷體" panose="03000509000000000000" pitchFamily="65" charset="-120"/>
                <a:cs typeface="Times New Roman" pitchFamily="18" charset="0"/>
              </a:rPr>
              <a:t>學校準備</a:t>
            </a:r>
            <a:r>
              <a:rPr lang="en-US" altLang="zh-TW" sz="3400" b="1" dirty="0">
                <a:latin typeface="標楷體" panose="03000509000000000000" pitchFamily="65" charset="-120"/>
                <a:ea typeface="標楷體" panose="03000509000000000000" pitchFamily="65" charset="-120"/>
                <a:cs typeface="Times New Roman" pitchFamily="18" charset="0"/>
              </a:rPr>
              <a:t>(</a:t>
            </a:r>
            <a:r>
              <a:rPr lang="zh-TW" altLang="en-US" sz="3400" b="1" dirty="0">
                <a:latin typeface="標楷體" panose="03000509000000000000" pitchFamily="65" charset="-120"/>
                <a:ea typeface="標楷體" panose="03000509000000000000" pitchFamily="65" charset="-120"/>
                <a:cs typeface="Times New Roman" pitchFamily="18" charset="0"/>
              </a:rPr>
              <a:t>學校本位課程、課程領導、素養導向</a:t>
            </a:r>
            <a:r>
              <a:rPr lang="en-US" altLang="zh-TW" sz="3400" b="1" dirty="0">
                <a:latin typeface="標楷體" panose="03000509000000000000" pitchFamily="65" charset="-120"/>
                <a:ea typeface="標楷體" panose="03000509000000000000" pitchFamily="65" charset="-120"/>
                <a:cs typeface="Times New Roman" pitchFamily="18" charset="0"/>
              </a:rPr>
              <a:t>)</a:t>
            </a:r>
            <a:endParaRPr lang="zh-TW" altLang="en-US" sz="3400" b="1" dirty="0">
              <a:latin typeface="標楷體" panose="03000509000000000000" pitchFamily="65" charset="-120"/>
              <a:ea typeface="標楷體" panose="03000509000000000000" pitchFamily="65" charset="-120"/>
              <a:cs typeface="Times New Roman" pitchFamily="18" charset="0"/>
            </a:endParaRPr>
          </a:p>
        </p:txBody>
      </p:sp>
      <p:sp>
        <p:nvSpPr>
          <p:cNvPr id="1126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2E6F66D-0AA9-467E-9038-C5EBB0917A53}" type="slidenum">
              <a:rPr lang="zh-TW" altLang="en-US" sz="1200">
                <a:solidFill>
                  <a:srgbClr val="898989"/>
                </a:solidFill>
                <a:latin typeface="Times New Roman" pitchFamily="18" charset="0"/>
                <a:ea typeface="標楷體" pitchFamily="65" charset="-120"/>
                <a:cs typeface="Times New Roman" pitchFamily="18" charset="0"/>
              </a:rPr>
              <a:pPr>
                <a:spcBef>
                  <a:spcPct val="0"/>
                </a:spcBef>
                <a:buFontTx/>
                <a:buNone/>
              </a:pPr>
              <a:t>2</a:t>
            </a:fld>
            <a:endParaRPr lang="en-US" altLang="zh-TW" sz="1200">
              <a:solidFill>
                <a:srgbClr val="898989"/>
              </a:solidFill>
              <a:latin typeface="Times New Roman" pitchFamily="18" charset="0"/>
              <a:ea typeface="標楷體" pitchFamily="65" charset="-120"/>
              <a:cs typeface="Times New Roman" pitchFamily="18" charset="0"/>
            </a:endParaRPr>
          </a:p>
        </p:txBody>
      </p:sp>
      <p:graphicFrame>
        <p:nvGraphicFramePr>
          <p:cNvPr id="3" name="資料庫圖表 2"/>
          <p:cNvGraphicFramePr/>
          <p:nvPr>
            <p:extLst>
              <p:ext uri="{D42A27DB-BD31-4B8C-83A1-F6EECF244321}">
                <p14:modId xmlns:p14="http://schemas.microsoft.com/office/powerpoint/2010/main" val="2332484232"/>
              </p:ext>
            </p:extLst>
          </p:nvPr>
        </p:nvGraphicFramePr>
        <p:xfrm>
          <a:off x="272752" y="1124744"/>
          <a:ext cx="8795320" cy="40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174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編號版面配置區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310379C4-CC17-45A9-8DB3-E52EF695931A}" type="slidenum">
              <a:rPr lang="en-US" altLang="zh-TW" sz="1200">
                <a:solidFill>
                  <a:srgbClr val="888888"/>
                </a:solidFill>
                <a:latin typeface="標楷體" pitchFamily="65" charset="-120"/>
                <a:ea typeface="標楷體" pitchFamily="65" charset="-120"/>
                <a:cs typeface="Calibri" pitchFamily="34" charset="0"/>
              </a:rPr>
              <a:pPr>
                <a:spcBef>
                  <a:spcPct val="0"/>
                </a:spcBef>
                <a:buFont typeface="Calibri" pitchFamily="34" charset="0"/>
                <a:buNone/>
              </a:pPr>
              <a:t>29</a:t>
            </a:fld>
            <a:endParaRPr lang="en-US" altLang="zh-TW" sz="1200">
              <a:solidFill>
                <a:srgbClr val="888888"/>
              </a:solidFill>
              <a:latin typeface="標楷體" pitchFamily="65" charset="-120"/>
              <a:ea typeface="標楷體" pitchFamily="65" charset="-120"/>
              <a:cs typeface="Calibri" pitchFamily="34" charset="0"/>
            </a:endParaRPr>
          </a:p>
        </p:txBody>
      </p:sp>
      <p:sp>
        <p:nvSpPr>
          <p:cNvPr id="4" name="手繪多邊形 3"/>
          <p:cNvSpPr/>
          <p:nvPr/>
        </p:nvSpPr>
        <p:spPr>
          <a:xfrm>
            <a:off x="2862263" y="2500313"/>
            <a:ext cx="3509962" cy="3167062"/>
          </a:xfrm>
          <a:custGeom>
            <a:avLst/>
            <a:gdLst>
              <a:gd name="connsiteX0" fmla="*/ 0 w 3189237"/>
              <a:gd name="connsiteY0" fmla="*/ 1594619 h 3189237"/>
              <a:gd name="connsiteX1" fmla="*/ 1594619 w 3189237"/>
              <a:gd name="connsiteY1" fmla="*/ 0 h 3189237"/>
              <a:gd name="connsiteX2" fmla="*/ 3189238 w 3189237"/>
              <a:gd name="connsiteY2" fmla="*/ 1594619 h 3189237"/>
              <a:gd name="connsiteX3" fmla="*/ 1594619 w 3189237"/>
              <a:gd name="connsiteY3" fmla="*/ 3189238 h 3189237"/>
              <a:gd name="connsiteX4" fmla="*/ 0 w 3189237"/>
              <a:gd name="connsiteY4" fmla="*/ 1594619 h 318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237" h="3189237">
                <a:moveTo>
                  <a:pt x="0" y="1594619"/>
                </a:moveTo>
                <a:cubicBezTo>
                  <a:pt x="0" y="713935"/>
                  <a:pt x="713935" y="0"/>
                  <a:pt x="1594619" y="0"/>
                </a:cubicBezTo>
                <a:cubicBezTo>
                  <a:pt x="2475303" y="0"/>
                  <a:pt x="3189238" y="713935"/>
                  <a:pt x="3189238" y="1594619"/>
                </a:cubicBezTo>
                <a:cubicBezTo>
                  <a:pt x="3189238" y="2475303"/>
                  <a:pt x="2475303" y="3189238"/>
                  <a:pt x="1594619" y="3189238"/>
                </a:cubicBezTo>
                <a:cubicBezTo>
                  <a:pt x="713935" y="3189238"/>
                  <a:pt x="0" y="2475303"/>
                  <a:pt x="0" y="1594619"/>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535633" tIns="535633" rIns="535633" bIns="535633" spcCol="1270" anchor="ctr"/>
          <a:lstStyle/>
          <a:p>
            <a:pPr algn="ctr" defTabSz="2400300" eaLnBrk="1" hangingPunct="1">
              <a:spcAft>
                <a:spcPts val="0"/>
              </a:spcAft>
              <a:defRPr/>
            </a:pPr>
            <a:r>
              <a:rPr lang="zh-TW" altLang="en-US" sz="4800" b="1" dirty="0">
                <a:latin typeface="微軟正黑體" panose="020B0604030504040204" pitchFamily="34" charset="-120"/>
                <a:ea typeface="微軟正黑體" panose="020B0604030504040204" pitchFamily="34" charset="-120"/>
              </a:rPr>
              <a:t>彈性組合課程</a:t>
            </a:r>
          </a:p>
        </p:txBody>
      </p:sp>
      <p:sp>
        <p:nvSpPr>
          <p:cNvPr id="5" name="手繪多邊形 4"/>
          <p:cNvSpPr/>
          <p:nvPr/>
        </p:nvSpPr>
        <p:spPr>
          <a:xfrm>
            <a:off x="3419475" y="1222375"/>
            <a:ext cx="2339975" cy="1441450"/>
          </a:xfrm>
          <a:custGeom>
            <a:avLst/>
            <a:gdLst>
              <a:gd name="connsiteX0" fmla="*/ 0 w 2304255"/>
              <a:gd name="connsiteY0" fmla="*/ 797309 h 1594618"/>
              <a:gd name="connsiteX1" fmla="*/ 1152128 w 2304255"/>
              <a:gd name="connsiteY1" fmla="*/ 0 h 1594618"/>
              <a:gd name="connsiteX2" fmla="*/ 2304256 w 2304255"/>
              <a:gd name="connsiteY2" fmla="*/ 797309 h 1594618"/>
              <a:gd name="connsiteX3" fmla="*/ 1152128 w 2304255"/>
              <a:gd name="connsiteY3" fmla="*/ 1594618 h 1594618"/>
              <a:gd name="connsiteX4" fmla="*/ 0 w 2304255"/>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5" h="1594618">
                <a:moveTo>
                  <a:pt x="0" y="797309"/>
                </a:moveTo>
                <a:cubicBezTo>
                  <a:pt x="0" y="356967"/>
                  <a:pt x="515825" y="0"/>
                  <a:pt x="1152128" y="0"/>
                </a:cubicBezTo>
                <a:cubicBezTo>
                  <a:pt x="1788431" y="0"/>
                  <a:pt x="2304256" y="356967"/>
                  <a:pt x="2304256" y="797309"/>
                </a:cubicBezTo>
                <a:cubicBezTo>
                  <a:pt x="2304256" y="1237651"/>
                  <a:pt x="1788431" y="1594618"/>
                  <a:pt x="1152128" y="1594618"/>
                </a:cubicBezTo>
                <a:cubicBezTo>
                  <a:pt x="515825" y="1594618"/>
                  <a:pt x="0" y="1237651"/>
                  <a:pt x="0" y="79730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lIns="367930" tIns="264006" rIns="367930"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以週為單位</a:t>
            </a:r>
          </a:p>
        </p:txBody>
      </p:sp>
      <p:sp>
        <p:nvSpPr>
          <p:cNvPr id="6" name="手繪多邊形 5"/>
          <p:cNvSpPr/>
          <p:nvPr/>
        </p:nvSpPr>
        <p:spPr>
          <a:xfrm>
            <a:off x="5849938" y="2349500"/>
            <a:ext cx="2339975" cy="1439863"/>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ts val="0"/>
              </a:spcAft>
              <a:defRPr/>
            </a:pPr>
            <a:r>
              <a:rPr lang="zh-TW" altLang="en-US" sz="2400" b="1" dirty="0">
                <a:latin typeface="微軟正黑體" panose="020B0604030504040204" pitchFamily="34" charset="-120"/>
                <a:ea typeface="微軟正黑體" panose="020B0604030504040204" pitchFamily="34" charset="-120"/>
              </a:rPr>
              <a:t>以學期為</a:t>
            </a:r>
            <a:endParaRPr lang="en-US" altLang="zh-TW" sz="2400" b="1" dirty="0">
              <a:latin typeface="微軟正黑體" panose="020B0604030504040204" pitchFamily="34" charset="-120"/>
              <a:ea typeface="微軟正黑體" panose="020B0604030504040204" pitchFamily="34" charset="-120"/>
            </a:endParaRPr>
          </a:p>
          <a:p>
            <a:pPr algn="ctr" defTabSz="1066800" eaLnBrk="1" hangingPunct="1">
              <a:lnSpc>
                <a:spcPct val="90000"/>
              </a:lnSpc>
              <a:spcAft>
                <a:spcPts val="0"/>
              </a:spcAft>
              <a:defRPr/>
            </a:pPr>
            <a:r>
              <a:rPr lang="zh-TW" altLang="en-US" sz="2400" b="1" dirty="0">
                <a:latin typeface="微軟正黑體" panose="020B0604030504040204" pitchFamily="34" charset="-120"/>
                <a:ea typeface="微軟正黑體" panose="020B0604030504040204" pitchFamily="34" charset="-120"/>
              </a:rPr>
              <a:t>單位</a:t>
            </a:r>
          </a:p>
        </p:txBody>
      </p:sp>
      <p:sp>
        <p:nvSpPr>
          <p:cNvPr id="7" name="手繪多邊形 6"/>
          <p:cNvSpPr/>
          <p:nvPr/>
        </p:nvSpPr>
        <p:spPr>
          <a:xfrm>
            <a:off x="5076825" y="4976813"/>
            <a:ext cx="2339975" cy="1439862"/>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第四階段</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領域內跨科</a:t>
            </a:r>
          </a:p>
        </p:txBody>
      </p:sp>
      <p:sp>
        <p:nvSpPr>
          <p:cNvPr id="8" name="手繪多邊形 7"/>
          <p:cNvSpPr/>
          <p:nvPr/>
        </p:nvSpPr>
        <p:spPr>
          <a:xfrm>
            <a:off x="1692275" y="4948238"/>
            <a:ext cx="2339975" cy="1439862"/>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跨領域統整</a:t>
            </a:r>
          </a:p>
        </p:txBody>
      </p:sp>
      <p:sp>
        <p:nvSpPr>
          <p:cNvPr id="9" name="手繪多邊形 8"/>
          <p:cNvSpPr/>
          <p:nvPr/>
        </p:nvSpPr>
        <p:spPr>
          <a:xfrm>
            <a:off x="1042988" y="2732065"/>
            <a:ext cx="2339975" cy="1439863"/>
          </a:xfrm>
          <a:custGeom>
            <a:avLst/>
            <a:gdLst>
              <a:gd name="connsiteX0" fmla="*/ 0 w 1594618"/>
              <a:gd name="connsiteY0" fmla="*/ 797309 h 1594618"/>
              <a:gd name="connsiteX1" fmla="*/ 797309 w 1594618"/>
              <a:gd name="connsiteY1" fmla="*/ 0 h 1594618"/>
              <a:gd name="connsiteX2" fmla="*/ 1594618 w 1594618"/>
              <a:gd name="connsiteY2" fmla="*/ 797309 h 1594618"/>
              <a:gd name="connsiteX3" fmla="*/ 797309 w 1594618"/>
              <a:gd name="connsiteY3" fmla="*/ 1594618 h 1594618"/>
              <a:gd name="connsiteX4" fmla="*/ 0 w 1594618"/>
              <a:gd name="connsiteY4" fmla="*/ 797309 h 159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8" h="1594618">
                <a:moveTo>
                  <a:pt x="0" y="797309"/>
                </a:moveTo>
                <a:cubicBezTo>
                  <a:pt x="0" y="356967"/>
                  <a:pt x="356967" y="0"/>
                  <a:pt x="797309" y="0"/>
                </a:cubicBezTo>
                <a:cubicBezTo>
                  <a:pt x="1237651" y="0"/>
                  <a:pt x="1594618" y="356967"/>
                  <a:pt x="1594618" y="797309"/>
                </a:cubicBezTo>
                <a:cubicBezTo>
                  <a:pt x="1594618" y="1237651"/>
                  <a:pt x="1237651" y="1594618"/>
                  <a:pt x="797309" y="1594618"/>
                </a:cubicBezTo>
                <a:cubicBezTo>
                  <a:pt x="356967" y="1594618"/>
                  <a:pt x="0" y="1237651"/>
                  <a:pt x="0" y="797309"/>
                </a:cubicBezTo>
                <a:close/>
              </a:path>
            </a:pathLst>
          </a:custGeom>
          <a:solidFill>
            <a:srgbClr val="99CCFF">
              <a:alpha val="5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264006" tIns="264006" rIns="264006" bIns="264006" spcCol="1270" anchor="ctr"/>
          <a:lstStyle/>
          <a:p>
            <a:pPr algn="ctr" defTabSz="1066800" eaLnBrk="1" hangingPunct="1">
              <a:lnSpc>
                <a:spcPct val="90000"/>
              </a:lnSpc>
              <a:spcAft>
                <a:spcPct val="35000"/>
              </a:spcAft>
              <a:defRPr/>
            </a:pPr>
            <a:r>
              <a:rPr lang="zh-TW" altLang="en-US" sz="2400" b="1" dirty="0">
                <a:latin typeface="微軟正黑體" panose="020B0604030504040204" pitchFamily="34" charset="-120"/>
                <a:ea typeface="微軟正黑體" panose="020B0604030504040204" pitchFamily="34" charset="-120"/>
              </a:rPr>
              <a:t>跨階段彈性開課</a:t>
            </a:r>
            <a:endParaRPr lang="en-US" altLang="zh-TW" sz="2400" b="1" dirty="0">
              <a:latin typeface="微軟正黑體" panose="020B0604030504040204" pitchFamily="34" charset="-120"/>
              <a:ea typeface="微軟正黑體" panose="020B0604030504040204" pitchFamily="34" charset="-120"/>
            </a:endParaRPr>
          </a:p>
          <a:p>
            <a:pPr algn="ctr" defTabSz="1066800" eaLnBrk="1" hangingPunct="1">
              <a:lnSpc>
                <a:spcPct val="90000"/>
              </a:lnSpc>
              <a:spcAft>
                <a:spcPct val="35000"/>
              </a:spcAft>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英語文</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p:txBody>
      </p:sp>
      <p:sp>
        <p:nvSpPr>
          <p:cNvPr id="13" name="Shape 762"/>
          <p:cNvSpPr>
            <a:spLocks noChangeArrowheads="1"/>
          </p:cNvSpPr>
          <p:nvPr/>
        </p:nvSpPr>
        <p:spPr bwMode="auto">
          <a:xfrm>
            <a:off x="5481638" y="1341438"/>
            <a:ext cx="3074987" cy="935037"/>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每週</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1</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節或隔週</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2</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4" name="Shape 762"/>
          <p:cNvSpPr>
            <a:spLocks noChangeArrowheads="1"/>
          </p:cNvSpPr>
          <p:nvPr/>
        </p:nvSpPr>
        <p:spPr bwMode="auto">
          <a:xfrm>
            <a:off x="6069013" y="3500438"/>
            <a:ext cx="3074987" cy="936625"/>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上下學期各排</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2</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節</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5" name="Shape 762"/>
          <p:cNvSpPr>
            <a:spLocks noChangeArrowheads="1"/>
          </p:cNvSpPr>
          <p:nvPr/>
        </p:nvSpPr>
        <p:spPr bwMode="auto">
          <a:xfrm>
            <a:off x="4929188" y="5876925"/>
            <a:ext cx="4179887" cy="936625"/>
          </a:xfrm>
          <a:prstGeom prst="leftArrow">
            <a:avLst>
              <a:gd name="adj1" fmla="val 70833"/>
              <a:gd name="adj2" fmla="val 50527"/>
            </a:avLst>
          </a:prstGeom>
          <a:ln>
            <a:headEnd/>
            <a:tailEnd/>
          </a:ln>
        </p:spPr>
        <p:style>
          <a:lnRef idx="1">
            <a:schemeClr val="accent4"/>
          </a:lnRef>
          <a:fillRef idx="3">
            <a:schemeClr val="accent4"/>
          </a:fillRef>
          <a:effectRef idx="2">
            <a:schemeClr val="accent4"/>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含數個科目之領域（藝術）</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6" name="Shape 761"/>
          <p:cNvSpPr>
            <a:spLocks noChangeArrowheads="1"/>
          </p:cNvSpPr>
          <p:nvPr/>
        </p:nvSpPr>
        <p:spPr bwMode="auto">
          <a:xfrm>
            <a:off x="7938" y="5919788"/>
            <a:ext cx="4348162" cy="935037"/>
          </a:xfrm>
          <a:prstGeom prst="rightArrow">
            <a:avLst>
              <a:gd name="adj1" fmla="val 72046"/>
              <a:gd name="adj2" fmla="val 55147"/>
            </a:avLst>
          </a:prstGeom>
          <a:ln>
            <a:headEnd/>
            <a:tailEnd/>
          </a:ln>
        </p:spPr>
        <p:style>
          <a:lnRef idx="1">
            <a:schemeClr val="accent2"/>
          </a:lnRef>
          <a:fillRef idx="3">
            <a:schemeClr val="accent2"/>
          </a:fillRef>
          <a:effectRef idx="2">
            <a:schemeClr val="accent2"/>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總節數不超過</a:t>
            </a:r>
            <a:r>
              <a:rPr lang="en-US" altLang="zh-TW"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1/5</a:t>
            </a: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，可協同</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17" name="Shape 761"/>
          <p:cNvSpPr>
            <a:spLocks noChangeArrowheads="1"/>
          </p:cNvSpPr>
          <p:nvPr/>
        </p:nvSpPr>
        <p:spPr bwMode="auto">
          <a:xfrm>
            <a:off x="33338" y="2033588"/>
            <a:ext cx="3076575" cy="935037"/>
          </a:xfrm>
          <a:prstGeom prst="rightArrow">
            <a:avLst>
              <a:gd name="adj1" fmla="val 72046"/>
              <a:gd name="adj2" fmla="val 55147"/>
            </a:avLst>
          </a:prstGeom>
          <a:ln>
            <a:headEnd/>
            <a:tailEnd/>
          </a:ln>
        </p:spPr>
        <p:style>
          <a:lnRef idx="1">
            <a:schemeClr val="accent2"/>
          </a:lnRef>
          <a:fillRef idx="3">
            <a:schemeClr val="accent2"/>
          </a:fillRef>
          <a:effectRef idx="2">
            <a:schemeClr val="accent2"/>
          </a:effectRef>
          <a:fontRef idx="minor">
            <a:schemeClr val="lt1"/>
          </a:fontRef>
        </p:style>
        <p:txBody>
          <a:bodyPr lIns="91425" tIns="45700" rIns="91425" bIns="45700" anchor="ctr"/>
          <a:lstStyle/>
          <a:p>
            <a:pPr algn="ctr" eaLnBrk="1" hangingPunct="1">
              <a:buSzPct val="25000"/>
              <a:defRPr/>
            </a:pPr>
            <a:r>
              <a:rPr lang="zh-TW" alt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依學習階段調整</a:t>
            </a:r>
            <a:endParaRPr lang="en-US" sz="24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72718" name="標題 17"/>
          <p:cNvSpPr>
            <a:spLocks noGrp="1"/>
          </p:cNvSpPr>
          <p:nvPr>
            <p:ph type="title"/>
          </p:nvPr>
        </p:nvSpPr>
        <p:spPr>
          <a:xfrm>
            <a:off x="179388" y="404813"/>
            <a:ext cx="8520112" cy="763587"/>
          </a:xfrm>
        </p:spPr>
        <p:txBody>
          <a:bodyPr/>
          <a:lstStyle/>
          <a:p>
            <a:pPr algn="l" eaLnBrk="1" hangingPunct="1">
              <a:spcBef>
                <a:spcPct val="0"/>
              </a:spcBef>
              <a:spcAft>
                <a:spcPct val="0"/>
              </a:spcAft>
            </a:pPr>
            <a:r>
              <a:rPr lang="zh-TW" altLang="en-US" sz="3600" b="1" dirty="0">
                <a:solidFill>
                  <a:schemeClr val="tx1"/>
                </a:solidFill>
                <a:latin typeface="標楷體" pitchFamily="65" charset="-120"/>
                <a:ea typeface="標楷體" pitchFamily="65" charset="-120"/>
                <a:cs typeface="Calibri" pitchFamily="34" charset="0"/>
                <a:sym typeface="Calibri" pitchFamily="34" charset="0"/>
              </a:rPr>
              <a:t>圖示說明彈性組合課程的編排</a:t>
            </a:r>
          </a:p>
        </p:txBody>
      </p:sp>
    </p:spTree>
    <p:extLst>
      <p:ext uri="{BB962C8B-B14F-4D97-AF65-F5344CB8AC3E}">
        <p14:creationId xmlns:p14="http://schemas.microsoft.com/office/powerpoint/2010/main" val="37297524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1+#ppt_w/2"/>
                                          </p:val>
                                        </p:tav>
                                        <p:tav tm="100000">
                                          <p:val>
                                            <p:strVal val="#ppt_x"/>
                                          </p:val>
                                        </p:tav>
                                      </p:tavLst>
                                    </p:anim>
                                    <p:anim calcmode="lin" valueType="num">
                                      <p:cBhvr additive="base">
                                        <p:cTn id="13" dur="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50" fill="hold"/>
                                        <p:tgtEl>
                                          <p:spTgt spid="15"/>
                                        </p:tgtEl>
                                        <p:attrNameLst>
                                          <p:attrName>ppt_x</p:attrName>
                                        </p:attrNameLst>
                                      </p:cBhvr>
                                      <p:tavLst>
                                        <p:tav tm="0">
                                          <p:val>
                                            <p:strVal val="1+#ppt_w/2"/>
                                          </p:val>
                                        </p:tav>
                                        <p:tav tm="100000">
                                          <p:val>
                                            <p:strVal val="#ppt_x"/>
                                          </p:val>
                                        </p:tav>
                                      </p:tavLst>
                                    </p:anim>
                                    <p:anim calcmode="lin" valueType="num">
                                      <p:cBhvr additive="base">
                                        <p:cTn id="35" dur="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250" fill="hold"/>
                                        <p:tgtEl>
                                          <p:spTgt spid="16"/>
                                        </p:tgtEl>
                                        <p:attrNameLst>
                                          <p:attrName>ppt_x</p:attrName>
                                        </p:attrNameLst>
                                      </p:cBhvr>
                                      <p:tavLst>
                                        <p:tav tm="0">
                                          <p:val>
                                            <p:strVal val="0-#ppt_w/2"/>
                                          </p:val>
                                        </p:tav>
                                        <p:tav tm="100000">
                                          <p:val>
                                            <p:strVal val="#ppt_x"/>
                                          </p:val>
                                        </p:tav>
                                      </p:tavLst>
                                    </p:anim>
                                    <p:anim calcmode="lin" valueType="num">
                                      <p:cBhvr additive="base">
                                        <p:cTn id="46"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250" fill="hold"/>
                                        <p:tgtEl>
                                          <p:spTgt spid="17"/>
                                        </p:tgtEl>
                                        <p:attrNameLst>
                                          <p:attrName>ppt_x</p:attrName>
                                        </p:attrNameLst>
                                      </p:cBhvr>
                                      <p:tavLst>
                                        <p:tav tm="0">
                                          <p:val>
                                            <p:strVal val="0-#ppt_w/2"/>
                                          </p:val>
                                        </p:tav>
                                        <p:tav tm="100000">
                                          <p:val>
                                            <p:strVal val="#ppt_x"/>
                                          </p:val>
                                        </p:tav>
                                      </p:tavLst>
                                    </p:anim>
                                    <p:anim calcmode="lin" valueType="num">
                                      <p:cBhvr additive="base">
                                        <p:cTn id="57"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a:grpSpLocks/>
          </p:cNvGrpSpPr>
          <p:nvPr/>
        </p:nvGrpSpPr>
        <p:grpSpPr bwMode="auto">
          <a:xfrm>
            <a:off x="4705350" y="3840559"/>
            <a:ext cx="4341813" cy="2737901"/>
            <a:chOff x="4705214" y="3598217"/>
            <a:chExt cx="4341250" cy="2739115"/>
          </a:xfrm>
        </p:grpSpPr>
        <p:sp>
          <p:nvSpPr>
            <p:cNvPr id="13" name="手繪多邊形 12"/>
            <p:cNvSpPr/>
            <p:nvPr/>
          </p:nvSpPr>
          <p:spPr>
            <a:xfrm>
              <a:off x="4705214" y="3598217"/>
              <a:ext cx="2650781" cy="2650712"/>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0"/>
                  </a:moveTo>
                  <a:cubicBezTo>
                    <a:pt x="2650254" y="1463695"/>
                    <a:pt x="1463695" y="2650254"/>
                    <a:pt x="0" y="2650254"/>
                  </a:cubicBezTo>
                  <a:lnTo>
                    <a:pt x="0" y="0"/>
                  </a:lnTo>
                  <a:lnTo>
                    <a:pt x="2650254" y="0"/>
                  </a:lnTo>
                  <a:close/>
                </a:path>
              </a:pathLst>
            </a:custGeom>
            <a:solidFill>
              <a:srgbClr val="66006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9136" tIns="199136" rIns="975378"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特殊需求領域課程</a:t>
              </a:r>
            </a:p>
          </p:txBody>
        </p:sp>
        <p:sp>
          <p:nvSpPr>
            <p:cNvPr id="18" name="矩形 17"/>
            <p:cNvSpPr/>
            <p:nvPr/>
          </p:nvSpPr>
          <p:spPr>
            <a:xfrm>
              <a:off x="4716326" y="5013306"/>
              <a:ext cx="4330138" cy="1324026"/>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專指針對「特殊教育」學生</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如：身心障礙或資賦優異學生</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及特殊類型班級如體育班</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藝才班所設計的課程</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endParaRPr kumimoji="0" lang="en-US" altLang="zh-TW" sz="2000"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grpSp>
        <p:nvGrpSpPr>
          <p:cNvPr id="23" name="群組 22"/>
          <p:cNvGrpSpPr>
            <a:grpSpLocks/>
          </p:cNvGrpSpPr>
          <p:nvPr/>
        </p:nvGrpSpPr>
        <p:grpSpPr bwMode="auto">
          <a:xfrm>
            <a:off x="207963" y="3840559"/>
            <a:ext cx="4375150" cy="2737901"/>
            <a:chOff x="207264" y="3598218"/>
            <a:chExt cx="4375536" cy="2739114"/>
          </a:xfrm>
        </p:grpSpPr>
        <p:sp>
          <p:nvSpPr>
            <p:cNvPr id="14" name="手繪多邊形 13"/>
            <p:cNvSpPr/>
            <p:nvPr/>
          </p:nvSpPr>
          <p:spPr>
            <a:xfrm>
              <a:off x="1933028" y="3598218"/>
              <a:ext cx="2649772" cy="2650711"/>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2650254"/>
                  </a:moveTo>
                  <a:cubicBezTo>
                    <a:pt x="1186559" y="2650254"/>
                    <a:pt x="0" y="1463695"/>
                    <a:pt x="0" y="0"/>
                  </a:cubicBezTo>
                  <a:lnTo>
                    <a:pt x="2650254" y="0"/>
                  </a:lnTo>
                  <a:lnTo>
                    <a:pt x="2650254" y="2650254"/>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975377" tIns="199136" rIns="199136"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其他類</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p>
          </p:txBody>
        </p:sp>
        <p:sp>
          <p:nvSpPr>
            <p:cNvPr id="19" name="矩形 18"/>
            <p:cNvSpPr/>
            <p:nvPr/>
          </p:nvSpPr>
          <p:spPr>
            <a:xfrm>
              <a:off x="207264" y="5013307"/>
              <a:ext cx="4364422" cy="13240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包括本土語文</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新住民語文、服務學習、戶外教育、班際或校際交流、自治活動、班級輔導、</a:t>
              </a:r>
              <a:r>
                <a:rPr kumimoji="0" lang="en-US" altLang="zh-TW" sz="2000" b="1" dirty="0" err="1" smtClean="0">
                  <a:latin typeface="標楷體" panose="03000509000000000000" pitchFamily="65" charset="-120"/>
                  <a:ea typeface="標楷體" panose="03000509000000000000" pitchFamily="65" charset="-120"/>
                  <a:sym typeface="Arial Black" pitchFamily="34" charset="0"/>
                </a:rPr>
                <a:t>學生自主學習等各式課程</a:t>
              </a:r>
              <a:r>
                <a:rPr kumimoji="0" lang="zh-TW" altLang="en-US" sz="2000" b="1" dirty="0" smtClean="0">
                  <a:latin typeface="標楷體" panose="03000509000000000000" pitchFamily="65" charset="-120"/>
                  <a:ea typeface="標楷體" panose="03000509000000000000" pitchFamily="65" charset="-120"/>
                  <a:sym typeface="Arial Black" pitchFamily="34" charset="0"/>
                </a:rPr>
                <a:t>，</a:t>
              </a:r>
              <a:r>
                <a:rPr kumimoji="0" lang="en-US" altLang="zh-TW" sz="2000" b="1" dirty="0" err="1" smtClean="0">
                  <a:latin typeface="標楷體" panose="03000509000000000000" pitchFamily="65" charset="-120"/>
                  <a:ea typeface="標楷體" panose="03000509000000000000" pitchFamily="65" charset="-120"/>
                  <a:sym typeface="Arial Black" pitchFamily="34" charset="0"/>
                </a:rPr>
                <a:t>以及領域補救教學課程</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p:txBody>
        </p:sp>
      </p:grpSp>
      <p:sp>
        <p:nvSpPr>
          <p:cNvPr id="74756"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F0AE9B68-80CF-4553-88D6-864CF6C29264}" type="slidenum">
              <a:rPr lang="en-US" altLang="zh-TW" sz="1200">
                <a:solidFill>
                  <a:srgbClr val="888888"/>
                </a:solidFill>
              </a:rPr>
              <a:pPr>
                <a:spcBef>
                  <a:spcPct val="0"/>
                </a:spcBef>
                <a:buFont typeface="Calibri" pitchFamily="34" charset="0"/>
                <a:buNone/>
              </a:pPr>
              <a:t>30</a:t>
            </a:fld>
            <a:endParaRPr lang="en-US" altLang="zh-TW" sz="1200">
              <a:solidFill>
                <a:srgbClr val="888888"/>
              </a:solidFill>
            </a:endParaRPr>
          </a:p>
        </p:txBody>
      </p:sp>
      <p:grpSp>
        <p:nvGrpSpPr>
          <p:cNvPr id="22" name="群組 21"/>
          <p:cNvGrpSpPr>
            <a:grpSpLocks/>
          </p:cNvGrpSpPr>
          <p:nvPr/>
        </p:nvGrpSpPr>
        <p:grpSpPr bwMode="auto">
          <a:xfrm>
            <a:off x="4705350" y="646509"/>
            <a:ext cx="4367213" cy="3070225"/>
            <a:chOff x="4705214" y="404664"/>
            <a:chExt cx="4366778" cy="3071140"/>
          </a:xfrm>
        </p:grpSpPr>
        <p:sp>
          <p:nvSpPr>
            <p:cNvPr id="12" name="手繪多邊形 11"/>
            <p:cNvSpPr/>
            <p:nvPr/>
          </p:nvSpPr>
          <p:spPr>
            <a:xfrm>
              <a:off x="4705214" y="825476"/>
              <a:ext cx="2650861" cy="265032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0"/>
                  </a:moveTo>
                  <a:cubicBezTo>
                    <a:pt x="1463695" y="0"/>
                    <a:pt x="2650254" y="1186559"/>
                    <a:pt x="2650254" y="2650254"/>
                  </a:cubicBezTo>
                  <a:lnTo>
                    <a:pt x="0" y="2650254"/>
                  </a:lnTo>
                  <a:lnTo>
                    <a:pt x="0" y="0"/>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9136" tIns="975377" rIns="975377"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社團活動</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技藝課程</a:t>
              </a:r>
            </a:p>
          </p:txBody>
        </p:sp>
        <p:sp>
          <p:nvSpPr>
            <p:cNvPr id="15" name="矩形 14"/>
            <p:cNvSpPr/>
            <p:nvPr/>
          </p:nvSpPr>
          <p:spPr>
            <a:xfrm>
              <a:off x="4716326" y="404664"/>
              <a:ext cx="4355666" cy="163084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社團活動：學生依興趣及能力分組選修與其他班級學生共同上課</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技藝課程：以促進手眼身心等感官統合</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實際操作之課程為主</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也可開設與技術型高中銜接的技藝課程等</a:t>
              </a:r>
              <a:endParaRPr kumimoji="0" lang="en-US" altLang="zh-TW" b="1" dirty="0">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grpSp>
        <p:nvGrpSpPr>
          <p:cNvPr id="21" name="群組 20"/>
          <p:cNvGrpSpPr>
            <a:grpSpLocks/>
          </p:cNvGrpSpPr>
          <p:nvPr/>
        </p:nvGrpSpPr>
        <p:grpSpPr bwMode="auto">
          <a:xfrm>
            <a:off x="182563" y="646509"/>
            <a:ext cx="4400550" cy="3070225"/>
            <a:chOff x="182880" y="404664"/>
            <a:chExt cx="4399920" cy="3071140"/>
          </a:xfrm>
        </p:grpSpPr>
        <p:sp>
          <p:nvSpPr>
            <p:cNvPr id="11" name="手繪多邊形 10"/>
            <p:cNvSpPr/>
            <p:nvPr/>
          </p:nvSpPr>
          <p:spPr>
            <a:xfrm>
              <a:off x="1932055" y="825476"/>
              <a:ext cx="2650745" cy="265032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2650254"/>
                  </a:moveTo>
                  <a:cubicBezTo>
                    <a:pt x="0" y="1186559"/>
                    <a:pt x="1186559" y="0"/>
                    <a:pt x="2650254" y="0"/>
                  </a:cubicBezTo>
                  <a:lnTo>
                    <a:pt x="2650254" y="2650254"/>
                  </a:lnTo>
                  <a:lnTo>
                    <a:pt x="0" y="2650254"/>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975377" tIns="975377" rIns="199136"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統整性</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探究課程</a:t>
              </a:r>
            </a:p>
          </p:txBody>
        </p:sp>
        <p:sp>
          <p:nvSpPr>
            <p:cNvPr id="16" name="矩形 15"/>
            <p:cNvSpPr/>
            <p:nvPr/>
          </p:nvSpPr>
          <p:spPr>
            <a:xfrm>
              <a:off x="182880" y="404664"/>
              <a:ext cx="4388809" cy="163084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kumimoji="0" lang="en-US" altLang="zh-TW" sz="2000" b="1" dirty="0" err="1">
                  <a:latin typeface="標楷體" panose="03000509000000000000" pitchFamily="65" charset="-120"/>
                  <a:ea typeface="標楷體" panose="03000509000000000000" pitchFamily="65" charset="-120"/>
                  <a:sym typeface="Arial Black" pitchFamily="34" charset="0"/>
                </a:rPr>
                <a:t>跨領域</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科目或結合各項議題</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發展「統整性主題</a:t>
              </a:r>
              <a:r>
                <a:rPr kumimoji="0" lang="en-US" altLang="zh-TW" sz="2000" b="1" dirty="0">
                  <a:latin typeface="標楷體" panose="03000509000000000000" pitchFamily="65" charset="-120"/>
                  <a:ea typeface="標楷體" panose="03000509000000000000" pitchFamily="65" charset="-120"/>
                  <a:sym typeface="Arial Black" pitchFamily="34" charset="0"/>
                </a:rPr>
                <a:t>/專題/</a:t>
              </a:r>
              <a:r>
                <a:rPr kumimoji="0" lang="en-US" altLang="zh-TW" sz="2000" b="1" dirty="0" err="1">
                  <a:latin typeface="標楷體" panose="03000509000000000000" pitchFamily="65" charset="-120"/>
                  <a:ea typeface="標楷體" panose="03000509000000000000" pitchFamily="65" charset="-120"/>
                  <a:sym typeface="Arial Black" pitchFamily="34" charset="0"/>
                </a:rPr>
                <a:t>議題探究課程</a:t>
              </a:r>
              <a:r>
                <a:rPr kumimoji="0" lang="en-US" altLang="zh-TW" sz="2000" b="1" dirty="0">
                  <a:latin typeface="標楷體" panose="03000509000000000000" pitchFamily="65" charset="-120"/>
                  <a:ea typeface="標楷體" panose="03000509000000000000" pitchFamily="65" charset="-120"/>
                  <a:sym typeface="Arial Black" pitchFamily="34" charset="0"/>
                </a:rPr>
                <a:t>」</a:t>
              </a:r>
              <a:r>
                <a:rPr kumimoji="0" lang="zh-TW" altLang="en-US" sz="2000" b="1" dirty="0">
                  <a:latin typeface="標楷體" panose="03000509000000000000" pitchFamily="65" charset="-120"/>
                  <a:ea typeface="標楷體" panose="03000509000000000000" pitchFamily="65" charset="-120"/>
                  <a:sym typeface="Arial Black" pitchFamily="34" charset="0"/>
                </a:rPr>
                <a:t>，</a:t>
              </a:r>
              <a:r>
                <a:rPr kumimoji="0" lang="en-US" altLang="zh-TW" sz="2000" b="1" dirty="0" err="1">
                  <a:latin typeface="標楷體" panose="03000509000000000000" pitchFamily="65" charset="-120"/>
                  <a:ea typeface="標楷體" panose="03000509000000000000" pitchFamily="65" charset="-120"/>
                  <a:sym typeface="Arial Black" pitchFamily="34" charset="0"/>
                </a:rPr>
                <a:t>強化知能整合與生活運用能力</a:t>
              </a:r>
              <a:endParaRPr kumimoji="0" lang="en-US" altLang="zh-TW" sz="2000" b="1" dirty="0">
                <a:latin typeface="標楷體" panose="03000509000000000000" pitchFamily="65" charset="-120"/>
                <a:ea typeface="標楷體" panose="03000509000000000000" pitchFamily="65" charset="-120"/>
                <a:sym typeface="Arial Black" pitchFamily="34" charset="0"/>
              </a:endParaRPr>
            </a:p>
            <a:p>
              <a:pPr eaLnBrk="1" hangingPunct="1">
                <a:defRPr/>
              </a:pPr>
              <a:endParaRPr kumimoji="0" lang="en-US" altLang="zh-TW"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a:p>
              <a:pPr eaLnBrk="1" hangingPunct="1">
                <a:defRPr/>
              </a:pPr>
              <a:endParaRPr kumimoji="0" lang="en-US" altLang="zh-TW" b="1" dirty="0">
                <a:solidFill>
                  <a:srgbClr val="000000"/>
                </a:solidFill>
                <a:latin typeface="標楷體" panose="03000509000000000000" pitchFamily="65" charset="-120"/>
                <a:ea typeface="標楷體" panose="03000509000000000000" pitchFamily="65" charset="-120"/>
                <a:cs typeface="Arial Black" pitchFamily="34" charset="0"/>
                <a:sym typeface="Arial Black" pitchFamily="34" charset="0"/>
              </a:endParaRPr>
            </a:p>
          </p:txBody>
        </p:sp>
      </p:grpSp>
      <p:sp>
        <p:nvSpPr>
          <p:cNvPr id="17" name="手繪多邊形 16"/>
          <p:cNvSpPr/>
          <p:nvPr/>
        </p:nvSpPr>
        <p:spPr>
          <a:xfrm>
            <a:off x="1931988" y="3450034"/>
            <a:ext cx="5422900" cy="771525"/>
          </a:xfrm>
          <a:custGeom>
            <a:avLst/>
            <a:gdLst>
              <a:gd name="connsiteX0" fmla="*/ 0 w 2520218"/>
              <a:gd name="connsiteY0" fmla="*/ 0 h 1680985"/>
              <a:gd name="connsiteX1" fmla="*/ 2520218 w 2520218"/>
              <a:gd name="connsiteY1" fmla="*/ 0 h 1680985"/>
              <a:gd name="connsiteX2" fmla="*/ 2520218 w 2520218"/>
              <a:gd name="connsiteY2" fmla="*/ 1680985 h 1680985"/>
              <a:gd name="connsiteX3" fmla="*/ 0 w 2520218"/>
              <a:gd name="connsiteY3" fmla="*/ 1680985 h 1680985"/>
              <a:gd name="connsiteX4" fmla="*/ 0 w 2520218"/>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1680985">
                <a:moveTo>
                  <a:pt x="0" y="0"/>
                </a:moveTo>
                <a:lnTo>
                  <a:pt x="2520218" y="0"/>
                </a:lnTo>
                <a:lnTo>
                  <a:pt x="2520218" y="1680985"/>
                </a:lnTo>
                <a:lnTo>
                  <a:pt x="0" y="1680985"/>
                </a:lnTo>
                <a:lnTo>
                  <a:pt x="0" y="0"/>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txBody>
          <a:bodyPr lIns="403235" tIns="227584" rIns="227584" bIns="227584" spcCol="1270" anchor="ctr"/>
          <a:lstStyle/>
          <a:p>
            <a:pPr algn="ctr" defTabSz="1422400" eaLnBrk="1" hangingPunct="1">
              <a:lnSpc>
                <a:spcPct val="90000"/>
              </a:lnSpc>
              <a:spcAft>
                <a:spcPct val="35000"/>
              </a:spcAft>
              <a:defRPr/>
            </a:pPr>
            <a:r>
              <a:rPr lang="zh-TW" altLang="en-US" sz="3600" b="1" dirty="0">
                <a:solidFill>
                  <a:schemeClr val="tx1"/>
                </a:solidFill>
                <a:latin typeface="微軟正黑體" panose="020B0604030504040204" pitchFamily="34" charset="-120"/>
                <a:ea typeface="微軟正黑體" panose="020B0604030504040204" pitchFamily="34" charset="-120"/>
              </a:rPr>
              <a:t>彈性學習課程分四類</a:t>
            </a:r>
          </a:p>
        </p:txBody>
      </p:sp>
    </p:spTree>
    <p:extLst>
      <p:ext uri="{BB962C8B-B14F-4D97-AF65-F5344CB8AC3E}">
        <p14:creationId xmlns:p14="http://schemas.microsoft.com/office/powerpoint/2010/main" val="1680314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 typeface="Calibri" pitchFamily="34" charset="0"/>
              <a:buNone/>
            </a:pPr>
            <a:fld id="{39F56AD1-5BD8-4E64-B7B5-BD5B50A6BDF5}" type="slidenum">
              <a:rPr lang="en-US" altLang="zh-TW" sz="1200">
                <a:solidFill>
                  <a:srgbClr val="888888"/>
                </a:solidFill>
              </a:rPr>
              <a:pPr>
                <a:spcBef>
                  <a:spcPct val="0"/>
                </a:spcBef>
                <a:buFont typeface="Calibri" pitchFamily="34" charset="0"/>
                <a:buNone/>
              </a:pPr>
              <a:t>31</a:t>
            </a:fld>
            <a:endParaRPr lang="en-US" altLang="zh-TW" sz="1200">
              <a:solidFill>
                <a:srgbClr val="888888"/>
              </a:solidFill>
            </a:endParaRPr>
          </a:p>
        </p:txBody>
      </p:sp>
      <p:sp>
        <p:nvSpPr>
          <p:cNvPr id="11" name="手繪多邊形 10"/>
          <p:cNvSpPr/>
          <p:nvPr/>
        </p:nvSpPr>
        <p:spPr>
          <a:xfrm>
            <a:off x="1931988" y="1066800"/>
            <a:ext cx="2651125" cy="264953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2650254"/>
                </a:moveTo>
                <a:cubicBezTo>
                  <a:pt x="0" y="1186559"/>
                  <a:pt x="1186559" y="0"/>
                  <a:pt x="2650254" y="0"/>
                </a:cubicBezTo>
                <a:lnTo>
                  <a:pt x="2650254" y="2650254"/>
                </a:lnTo>
                <a:lnTo>
                  <a:pt x="0" y="2650254"/>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975377" tIns="975377" rIns="199136"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統整性</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探究課程</a:t>
            </a:r>
          </a:p>
        </p:txBody>
      </p:sp>
      <p:sp>
        <p:nvSpPr>
          <p:cNvPr id="12" name="手繪多邊形 11"/>
          <p:cNvSpPr/>
          <p:nvPr/>
        </p:nvSpPr>
        <p:spPr>
          <a:xfrm>
            <a:off x="4705350" y="1066800"/>
            <a:ext cx="2649538" cy="2649538"/>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0" y="0"/>
                </a:moveTo>
                <a:cubicBezTo>
                  <a:pt x="1463695" y="0"/>
                  <a:pt x="2650254" y="1186559"/>
                  <a:pt x="2650254" y="2650254"/>
                </a:cubicBezTo>
                <a:lnTo>
                  <a:pt x="0" y="2650254"/>
                </a:lnTo>
                <a:lnTo>
                  <a:pt x="0" y="0"/>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9136" tIns="975377" rIns="975377" bIns="199136" spcCol="1270" anchor="ctr"/>
          <a:lstStyle/>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社團活動</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1244600" eaLnBrk="1" hangingPunct="1">
              <a:lnSpc>
                <a:spcPts val="3500"/>
              </a:lnSpc>
              <a:spcAft>
                <a:spcPts val="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技藝課程</a:t>
            </a:r>
          </a:p>
        </p:txBody>
      </p:sp>
      <p:sp>
        <p:nvSpPr>
          <p:cNvPr id="13" name="手繪多邊形 12"/>
          <p:cNvSpPr/>
          <p:nvPr/>
        </p:nvSpPr>
        <p:spPr>
          <a:xfrm>
            <a:off x="4705350" y="3875088"/>
            <a:ext cx="2649538" cy="2649537"/>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0"/>
                </a:moveTo>
                <a:cubicBezTo>
                  <a:pt x="2650254" y="1463695"/>
                  <a:pt x="1463695" y="2650254"/>
                  <a:pt x="0" y="2650254"/>
                </a:cubicBezTo>
                <a:lnTo>
                  <a:pt x="0" y="0"/>
                </a:lnTo>
                <a:lnTo>
                  <a:pt x="2650254" y="0"/>
                </a:lnTo>
                <a:close/>
              </a:path>
            </a:pathLst>
          </a:custGeom>
          <a:solidFill>
            <a:srgbClr val="66006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9136" tIns="199136" rIns="975378"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特殊需求領域課程</a:t>
            </a:r>
          </a:p>
        </p:txBody>
      </p:sp>
      <p:sp>
        <p:nvSpPr>
          <p:cNvPr id="14" name="手繪多邊形 13"/>
          <p:cNvSpPr/>
          <p:nvPr/>
        </p:nvSpPr>
        <p:spPr>
          <a:xfrm>
            <a:off x="1931988" y="3875088"/>
            <a:ext cx="2651125" cy="2649537"/>
          </a:xfrm>
          <a:custGeom>
            <a:avLst/>
            <a:gdLst>
              <a:gd name="connsiteX0" fmla="*/ 0 w 2650254"/>
              <a:gd name="connsiteY0" fmla="*/ 2650254 h 2650254"/>
              <a:gd name="connsiteX1" fmla="*/ 2650254 w 2650254"/>
              <a:gd name="connsiteY1" fmla="*/ 0 h 2650254"/>
              <a:gd name="connsiteX2" fmla="*/ 2650254 w 2650254"/>
              <a:gd name="connsiteY2" fmla="*/ 2650254 h 2650254"/>
              <a:gd name="connsiteX3" fmla="*/ 0 w 2650254"/>
              <a:gd name="connsiteY3" fmla="*/ 2650254 h 2650254"/>
            </a:gdLst>
            <a:ahLst/>
            <a:cxnLst>
              <a:cxn ang="0">
                <a:pos x="connsiteX0" y="connsiteY0"/>
              </a:cxn>
              <a:cxn ang="0">
                <a:pos x="connsiteX1" y="connsiteY1"/>
              </a:cxn>
              <a:cxn ang="0">
                <a:pos x="connsiteX2" y="connsiteY2"/>
              </a:cxn>
              <a:cxn ang="0">
                <a:pos x="connsiteX3" y="connsiteY3"/>
              </a:cxn>
            </a:cxnLst>
            <a:rect l="l" t="t" r="r" b="b"/>
            <a:pathLst>
              <a:path w="2650254" h="2650254">
                <a:moveTo>
                  <a:pt x="2650254" y="2650254"/>
                </a:moveTo>
                <a:cubicBezTo>
                  <a:pt x="1186559" y="2650254"/>
                  <a:pt x="0" y="1463695"/>
                  <a:pt x="0" y="0"/>
                </a:cubicBezTo>
                <a:lnTo>
                  <a:pt x="2650254" y="0"/>
                </a:lnTo>
                <a:lnTo>
                  <a:pt x="2650254" y="2650254"/>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975377" tIns="199136" rIns="199136" bIns="975377" spcCol="1270" anchor="ctr"/>
          <a:lstStyle/>
          <a:p>
            <a:pPr algn="ctr" defTabSz="1244600" eaLnBrk="1" hangingPunct="1">
              <a:lnSpc>
                <a:spcPct val="90000"/>
              </a:lnSpc>
              <a:spcAft>
                <a:spcPct val="35000"/>
              </a:spcAft>
              <a:defRPr/>
            </a:pP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其他類</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p>
        </p:txBody>
      </p:sp>
      <p:sp>
        <p:nvSpPr>
          <p:cNvPr id="17" name="手繪多邊形 16"/>
          <p:cNvSpPr/>
          <p:nvPr/>
        </p:nvSpPr>
        <p:spPr>
          <a:xfrm>
            <a:off x="1938338" y="3451225"/>
            <a:ext cx="5392737" cy="769938"/>
          </a:xfrm>
          <a:custGeom>
            <a:avLst/>
            <a:gdLst>
              <a:gd name="connsiteX0" fmla="*/ 0 w 2520218"/>
              <a:gd name="connsiteY0" fmla="*/ 0 h 1680985"/>
              <a:gd name="connsiteX1" fmla="*/ 2520218 w 2520218"/>
              <a:gd name="connsiteY1" fmla="*/ 0 h 1680985"/>
              <a:gd name="connsiteX2" fmla="*/ 2520218 w 2520218"/>
              <a:gd name="connsiteY2" fmla="*/ 1680985 h 1680985"/>
              <a:gd name="connsiteX3" fmla="*/ 0 w 2520218"/>
              <a:gd name="connsiteY3" fmla="*/ 1680985 h 1680985"/>
              <a:gd name="connsiteX4" fmla="*/ 0 w 2520218"/>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1680985">
                <a:moveTo>
                  <a:pt x="0" y="0"/>
                </a:moveTo>
                <a:lnTo>
                  <a:pt x="2520218" y="0"/>
                </a:lnTo>
                <a:lnTo>
                  <a:pt x="2520218" y="1680985"/>
                </a:lnTo>
                <a:lnTo>
                  <a:pt x="0" y="1680985"/>
                </a:lnTo>
                <a:lnTo>
                  <a:pt x="0" y="0"/>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txBody>
          <a:bodyPr lIns="403235" tIns="227584" rIns="227584" bIns="227584" spcCol="1270" anchor="ctr"/>
          <a:lstStyle/>
          <a:p>
            <a:pPr algn="ctr" defTabSz="1422400" eaLnBrk="1" hangingPunct="1">
              <a:lnSpc>
                <a:spcPct val="90000"/>
              </a:lnSpc>
              <a:spcAft>
                <a:spcPct val="35000"/>
              </a:spcAft>
              <a:defRPr/>
            </a:pPr>
            <a:r>
              <a:rPr lang="zh-TW" altLang="en-US" sz="3600" b="1" dirty="0">
                <a:solidFill>
                  <a:schemeClr val="tx1"/>
                </a:solidFill>
                <a:latin typeface="微軟正黑體" panose="020B0604030504040204" pitchFamily="34" charset="-120"/>
                <a:ea typeface="微軟正黑體" panose="020B0604030504040204" pitchFamily="34" charset="-120"/>
              </a:rPr>
              <a:t>彈性學習課程</a:t>
            </a:r>
          </a:p>
        </p:txBody>
      </p:sp>
      <p:sp>
        <p:nvSpPr>
          <p:cNvPr id="15" name="手繪多邊形 14"/>
          <p:cNvSpPr/>
          <p:nvPr/>
        </p:nvSpPr>
        <p:spPr>
          <a:xfrm>
            <a:off x="323528" y="3409950"/>
            <a:ext cx="8569647" cy="811213"/>
          </a:xfrm>
          <a:custGeom>
            <a:avLst/>
            <a:gdLst>
              <a:gd name="connsiteX0" fmla="*/ 0 w 2520218"/>
              <a:gd name="connsiteY0" fmla="*/ 0 h 769219"/>
              <a:gd name="connsiteX1" fmla="*/ 2520218 w 2520218"/>
              <a:gd name="connsiteY1" fmla="*/ 0 h 769219"/>
              <a:gd name="connsiteX2" fmla="*/ 2520218 w 2520218"/>
              <a:gd name="connsiteY2" fmla="*/ 769219 h 769219"/>
              <a:gd name="connsiteX3" fmla="*/ 0 w 2520218"/>
              <a:gd name="connsiteY3" fmla="*/ 769219 h 769219"/>
              <a:gd name="connsiteX4" fmla="*/ 0 w 2520218"/>
              <a:gd name="connsiteY4" fmla="*/ 0 h 769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218" h="769219">
                <a:moveTo>
                  <a:pt x="0" y="0"/>
                </a:moveTo>
                <a:lnTo>
                  <a:pt x="2520218" y="0"/>
                </a:lnTo>
                <a:lnTo>
                  <a:pt x="2520218" y="769219"/>
                </a:lnTo>
                <a:lnTo>
                  <a:pt x="0" y="769219"/>
                </a:lnTo>
                <a:lnTo>
                  <a:pt x="0" y="0"/>
                </a:lnTo>
                <a:close/>
              </a:path>
            </a:pathLst>
          </a:custGeom>
        </p:spPr>
        <p:style>
          <a:lnRef idx="1">
            <a:schemeClr val="accent3"/>
          </a:lnRef>
          <a:fillRef idx="2">
            <a:schemeClr val="accent3"/>
          </a:fillRef>
          <a:effectRef idx="1">
            <a:schemeClr val="accent3"/>
          </a:effectRef>
          <a:fontRef idx="minor">
            <a:schemeClr val="dk1"/>
          </a:fontRef>
        </p:style>
        <p:txBody>
          <a:bodyPr lIns="403235" tIns="256032" rIns="256032" bIns="256032" spcCol="1270" anchor="ctr"/>
          <a:lstStyle/>
          <a:p>
            <a:pPr algn="ctr" defTabSz="1600200" eaLnBrk="1" hangingPunct="1">
              <a:lnSpc>
                <a:spcPct val="90000"/>
              </a:lnSpc>
              <a:spcAft>
                <a:spcPct val="35000"/>
              </a:spcAft>
              <a:defRPr/>
            </a:pPr>
            <a:r>
              <a:rPr lang="zh-TW" altLang="en-US" sz="3000" b="1" dirty="0" smtClean="0">
                <a:solidFill>
                  <a:srgbClr val="FF0000"/>
                </a:solidFill>
                <a:latin typeface="標楷體" panose="03000509000000000000" pitchFamily="65" charset="-120"/>
                <a:ea typeface="標楷體" panose="03000509000000000000" pitchFamily="65" charset="-120"/>
              </a:rPr>
              <a:t>新</a:t>
            </a:r>
            <a:r>
              <a:rPr lang="zh-TW" altLang="en-US" sz="3000" b="1" dirty="0">
                <a:solidFill>
                  <a:schemeClr val="tx1"/>
                </a:solidFill>
                <a:latin typeface="標楷體" panose="03000509000000000000" pitchFamily="65" charset="-120"/>
                <a:ea typeface="標楷體" panose="03000509000000000000" pitchFamily="65" charset="-120"/>
              </a:rPr>
              <a:t>課綱</a:t>
            </a:r>
            <a:r>
              <a:rPr lang="zh-TW" altLang="en-US" sz="3000" b="1" dirty="0">
                <a:solidFill>
                  <a:srgbClr val="FF0000"/>
                </a:solidFill>
                <a:latin typeface="標楷體" panose="03000509000000000000" pitchFamily="65" charset="-120"/>
                <a:ea typeface="標楷體" panose="03000509000000000000" pitchFamily="65" charset="-120"/>
              </a:rPr>
              <a:t>明確規範</a:t>
            </a:r>
            <a:r>
              <a:rPr lang="zh-TW" altLang="en-US" sz="3000" b="1" dirty="0">
                <a:solidFill>
                  <a:schemeClr val="tx1"/>
                </a:solidFill>
                <a:latin typeface="標楷體" panose="03000509000000000000" pitchFamily="65" charset="-120"/>
                <a:ea typeface="標楷體" panose="03000509000000000000" pitchFamily="65" charset="-120"/>
              </a:rPr>
              <a:t>彈性學習課程的內容與模式</a:t>
            </a:r>
          </a:p>
        </p:txBody>
      </p:sp>
      <p:sp>
        <p:nvSpPr>
          <p:cNvPr id="16" name="手繪多邊形 15"/>
          <p:cNvSpPr/>
          <p:nvPr/>
        </p:nvSpPr>
        <p:spPr>
          <a:xfrm>
            <a:off x="1908175" y="836613"/>
            <a:ext cx="5399088" cy="1439862"/>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2">
            <a:schemeClr val="accent2"/>
          </a:lnRef>
          <a:fillRef idx="1">
            <a:schemeClr val="lt1"/>
          </a:fillRef>
          <a:effectRef idx="0">
            <a:schemeClr val="accent2"/>
          </a:effectRef>
          <a:fontRef idx="minor">
            <a:schemeClr val="dk1"/>
          </a:fontRef>
        </p:style>
        <p:txBody>
          <a:bodyPr lIns="278569" tIns="243119" rIns="278569" bIns="243119" spcCol="1270" anchor="ctr"/>
          <a:lstStyle/>
          <a:p>
            <a:pPr algn="ctr" defTabSz="1422400" eaLnBrk="1" hangingPunct="1">
              <a:lnSpc>
                <a:spcPts val="3900"/>
              </a:lnSpc>
              <a:spcAft>
                <a:spcPts val="600"/>
              </a:spcAft>
              <a:defRPr/>
            </a:pPr>
            <a:r>
              <a:rPr lang="zh-TW" altLang="en-US" sz="3200" b="1" dirty="0">
                <a:solidFill>
                  <a:srgbClr val="FF0000"/>
                </a:solidFill>
                <a:latin typeface="微軟正黑體" pitchFamily="34" charset="-120"/>
                <a:ea typeface="微軟正黑體" pitchFamily="34" charset="-120"/>
              </a:rPr>
              <a:t>跨領域探究及自主學習</a:t>
            </a:r>
          </a:p>
        </p:txBody>
      </p:sp>
      <p:sp>
        <p:nvSpPr>
          <p:cNvPr id="18" name="手繪多邊形 17"/>
          <p:cNvSpPr/>
          <p:nvPr/>
        </p:nvSpPr>
        <p:spPr>
          <a:xfrm>
            <a:off x="1979613" y="5229225"/>
            <a:ext cx="5400675" cy="1439863"/>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2">
            <a:schemeClr val="accent1"/>
          </a:lnRef>
          <a:fillRef idx="1">
            <a:schemeClr val="lt1"/>
          </a:fillRef>
          <a:effectRef idx="0">
            <a:schemeClr val="accent1"/>
          </a:effectRef>
          <a:fontRef idx="minor">
            <a:schemeClr val="dk1"/>
          </a:fontRef>
        </p:style>
        <p:txBody>
          <a:bodyPr lIns="278569" tIns="243119" rIns="278569" bIns="243119" spcCol="1270" anchor="ctr"/>
          <a:lstStyle/>
          <a:p>
            <a:pPr algn="ctr" defTabSz="1422400" eaLnBrk="1" hangingPunct="1">
              <a:lnSpc>
                <a:spcPct val="90000"/>
              </a:lnSpc>
              <a:spcAft>
                <a:spcPct val="35000"/>
              </a:spcAft>
              <a:defRPr/>
            </a:pPr>
            <a:r>
              <a:rPr lang="zh-TW" altLang="en-US" sz="3200" b="1" dirty="0">
                <a:solidFill>
                  <a:srgbClr val="0000CC"/>
                </a:solidFill>
                <a:latin typeface="微軟正黑體" pitchFamily="34" charset="-120"/>
                <a:ea typeface="微軟正黑體" pitchFamily="34" charset="-120"/>
              </a:rPr>
              <a:t>適性學習的發展</a:t>
            </a:r>
          </a:p>
        </p:txBody>
      </p:sp>
      <p:sp>
        <p:nvSpPr>
          <p:cNvPr id="19" name="手繪多邊形 18"/>
          <p:cNvSpPr/>
          <p:nvPr/>
        </p:nvSpPr>
        <p:spPr>
          <a:xfrm>
            <a:off x="1908175" y="836613"/>
            <a:ext cx="5400675" cy="1439862"/>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1">
            <a:schemeClr val="accent2"/>
          </a:lnRef>
          <a:fillRef idx="2">
            <a:schemeClr val="accent2"/>
          </a:fillRef>
          <a:effectRef idx="1">
            <a:schemeClr val="accent2"/>
          </a:effectRef>
          <a:fontRef idx="minor">
            <a:schemeClr val="dk1"/>
          </a:fontRef>
        </p:style>
        <p:txBody>
          <a:bodyPr lIns="278569" tIns="243119" rIns="278569" bIns="243119" spcCol="1270" anchor="ctr"/>
          <a:lstStyle/>
          <a:p>
            <a:pPr algn="ctr" defTabSz="1422400" eaLnBrk="1" hangingPunct="1">
              <a:lnSpc>
                <a:spcPts val="3900"/>
              </a:lnSpc>
              <a:spcAft>
                <a:spcPts val="600"/>
              </a:spcAft>
              <a:defRPr/>
            </a:pPr>
            <a:r>
              <a:rPr lang="zh-TW" altLang="en-US" sz="3200" b="1" dirty="0">
                <a:solidFill>
                  <a:schemeClr val="tx1"/>
                </a:solidFill>
                <a:latin typeface="微軟正黑體" pitchFamily="34" charset="-120"/>
                <a:ea typeface="微軟正黑體" pitchFamily="34" charset="-120"/>
              </a:rPr>
              <a:t>發展學校特色</a:t>
            </a:r>
            <a:endParaRPr lang="en-US" altLang="zh-TW" sz="3200" b="1" dirty="0">
              <a:solidFill>
                <a:schemeClr val="tx1"/>
              </a:solidFill>
              <a:latin typeface="微軟正黑體" pitchFamily="34" charset="-120"/>
              <a:ea typeface="微軟正黑體" pitchFamily="34" charset="-120"/>
            </a:endParaRPr>
          </a:p>
          <a:p>
            <a:pPr algn="ctr" defTabSz="1422400" eaLnBrk="1" hangingPunct="1">
              <a:lnSpc>
                <a:spcPts val="3900"/>
              </a:lnSpc>
              <a:spcAft>
                <a:spcPts val="600"/>
              </a:spcAft>
              <a:defRPr/>
            </a:pPr>
            <a:r>
              <a:rPr lang="zh-TW" altLang="en-US" sz="3200" b="1" dirty="0">
                <a:solidFill>
                  <a:schemeClr val="tx1"/>
                </a:solidFill>
                <a:latin typeface="微軟正黑體" pitchFamily="34" charset="-120"/>
                <a:ea typeface="微軟正黑體" pitchFamily="34" charset="-120"/>
              </a:rPr>
              <a:t>帶動教學活化</a:t>
            </a:r>
          </a:p>
        </p:txBody>
      </p:sp>
      <p:sp>
        <p:nvSpPr>
          <p:cNvPr id="20" name="手繪多邊形 19"/>
          <p:cNvSpPr/>
          <p:nvPr/>
        </p:nvSpPr>
        <p:spPr>
          <a:xfrm>
            <a:off x="1979613" y="5229225"/>
            <a:ext cx="5400675" cy="1439863"/>
          </a:xfrm>
          <a:custGeom>
            <a:avLst/>
            <a:gdLst>
              <a:gd name="connsiteX0" fmla="*/ 0 w 1382613"/>
              <a:gd name="connsiteY0" fmla="*/ 691307 h 1382613"/>
              <a:gd name="connsiteX1" fmla="*/ 202480 w 1382613"/>
              <a:gd name="connsiteY1" fmla="*/ 202479 h 1382613"/>
              <a:gd name="connsiteX2" fmla="*/ 691308 w 1382613"/>
              <a:gd name="connsiteY2" fmla="*/ 1 h 1382613"/>
              <a:gd name="connsiteX3" fmla="*/ 1180136 w 1382613"/>
              <a:gd name="connsiteY3" fmla="*/ 202481 h 1382613"/>
              <a:gd name="connsiteX4" fmla="*/ 1382614 w 1382613"/>
              <a:gd name="connsiteY4" fmla="*/ 691309 h 1382613"/>
              <a:gd name="connsiteX5" fmla="*/ 1180135 w 1382613"/>
              <a:gd name="connsiteY5" fmla="*/ 1180137 h 1382613"/>
              <a:gd name="connsiteX6" fmla="*/ 691307 w 1382613"/>
              <a:gd name="connsiteY6" fmla="*/ 1382616 h 1382613"/>
              <a:gd name="connsiteX7" fmla="*/ 202479 w 1382613"/>
              <a:gd name="connsiteY7" fmla="*/ 1180136 h 1382613"/>
              <a:gd name="connsiteX8" fmla="*/ 0 w 1382613"/>
              <a:gd name="connsiteY8" fmla="*/ 691308 h 1382613"/>
              <a:gd name="connsiteX9" fmla="*/ 0 w 1382613"/>
              <a:gd name="connsiteY9" fmla="*/ 691307 h 13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613" h="1382613">
                <a:moveTo>
                  <a:pt x="0" y="691307"/>
                </a:moveTo>
                <a:cubicBezTo>
                  <a:pt x="0" y="507961"/>
                  <a:pt x="72834" y="332124"/>
                  <a:pt x="202480" y="202479"/>
                </a:cubicBezTo>
                <a:cubicBezTo>
                  <a:pt x="332125" y="72834"/>
                  <a:pt x="507962" y="0"/>
                  <a:pt x="691308" y="1"/>
                </a:cubicBezTo>
                <a:cubicBezTo>
                  <a:pt x="874654" y="1"/>
                  <a:pt x="1050491" y="72835"/>
                  <a:pt x="1180136" y="202481"/>
                </a:cubicBezTo>
                <a:cubicBezTo>
                  <a:pt x="1309781" y="332126"/>
                  <a:pt x="1382615" y="507963"/>
                  <a:pt x="1382614" y="691309"/>
                </a:cubicBezTo>
                <a:cubicBezTo>
                  <a:pt x="1382614" y="874655"/>
                  <a:pt x="1309780" y="1050492"/>
                  <a:pt x="1180135" y="1180137"/>
                </a:cubicBezTo>
                <a:cubicBezTo>
                  <a:pt x="1050490" y="1309782"/>
                  <a:pt x="874653" y="1382616"/>
                  <a:pt x="691307" y="1382616"/>
                </a:cubicBezTo>
                <a:cubicBezTo>
                  <a:pt x="507961" y="1382616"/>
                  <a:pt x="332124" y="1309782"/>
                  <a:pt x="202479" y="1180136"/>
                </a:cubicBezTo>
                <a:cubicBezTo>
                  <a:pt x="72834" y="1050491"/>
                  <a:pt x="0" y="874654"/>
                  <a:pt x="0" y="691308"/>
                </a:cubicBezTo>
                <a:lnTo>
                  <a:pt x="0" y="691307"/>
                </a:lnTo>
                <a:close/>
              </a:path>
            </a:pathLst>
          </a:custGeom>
        </p:spPr>
        <p:style>
          <a:lnRef idx="1">
            <a:schemeClr val="accent1"/>
          </a:lnRef>
          <a:fillRef idx="2">
            <a:schemeClr val="accent1"/>
          </a:fillRef>
          <a:effectRef idx="1">
            <a:schemeClr val="accent1"/>
          </a:effectRef>
          <a:fontRef idx="minor">
            <a:schemeClr val="dk1"/>
          </a:fontRef>
        </p:style>
        <p:txBody>
          <a:bodyPr lIns="278569" tIns="243119" rIns="278569" bIns="243119" spcCol="1270" anchor="ctr"/>
          <a:lstStyle/>
          <a:p>
            <a:pPr algn="ctr" defTabSz="1422400" eaLnBrk="1" hangingPunct="1">
              <a:lnSpc>
                <a:spcPct val="90000"/>
              </a:lnSpc>
              <a:spcAft>
                <a:spcPct val="35000"/>
              </a:spcAft>
              <a:defRPr/>
            </a:pPr>
            <a:r>
              <a:rPr lang="zh-TW" altLang="en-US" sz="3200" b="1" dirty="0">
                <a:solidFill>
                  <a:schemeClr val="tx1"/>
                </a:solidFill>
                <a:latin typeface="微軟正黑體" pitchFamily="34" charset="-120"/>
                <a:ea typeface="微軟正黑體" pitchFamily="34" charset="-120"/>
              </a:rPr>
              <a:t>學生適性學習</a:t>
            </a:r>
            <a:endParaRPr lang="en-US" altLang="zh-TW" sz="3200" b="1" dirty="0">
              <a:solidFill>
                <a:schemeClr val="tx1"/>
              </a:solidFill>
              <a:latin typeface="微軟正黑體" pitchFamily="34" charset="-120"/>
              <a:ea typeface="微軟正黑體" pitchFamily="34" charset="-120"/>
            </a:endParaRPr>
          </a:p>
          <a:p>
            <a:pPr algn="ctr" defTabSz="1422400" eaLnBrk="1" hangingPunct="1">
              <a:lnSpc>
                <a:spcPct val="90000"/>
              </a:lnSpc>
              <a:spcAft>
                <a:spcPct val="35000"/>
              </a:spcAft>
              <a:defRPr/>
            </a:pPr>
            <a:r>
              <a:rPr lang="zh-TW" altLang="en-US" sz="3200" b="1" dirty="0">
                <a:solidFill>
                  <a:schemeClr val="tx1"/>
                </a:solidFill>
                <a:latin typeface="微軟正黑體" pitchFamily="34" charset="-120"/>
                <a:ea typeface="微軟正黑體" pitchFamily="34" charset="-120"/>
              </a:rPr>
              <a:t>兼顧扶弱拔尖</a:t>
            </a:r>
          </a:p>
        </p:txBody>
      </p:sp>
      <p:sp>
        <p:nvSpPr>
          <p:cNvPr id="22" name="Shape 612"/>
          <p:cNvSpPr>
            <a:spLocks noGrp="1"/>
          </p:cNvSpPr>
          <p:nvPr>
            <p:ph type="title"/>
          </p:nvPr>
        </p:nvSpPr>
        <p:spPr>
          <a:xfrm>
            <a:off x="-22876" y="57150"/>
            <a:ext cx="6560852" cy="885825"/>
          </a:xfrm>
        </p:spPr>
        <p:txBody>
          <a:bodyPr rtlCol="0">
            <a:normAutofit/>
          </a:bodyPr>
          <a:lstStyle/>
          <a:p>
            <a:pPr algn="l" eaLnBrk="1" fontAlgn="auto" hangingPunct="1">
              <a:spcBef>
                <a:spcPct val="0"/>
              </a:spcBef>
              <a:spcAft>
                <a:spcPct val="0"/>
              </a:spcAft>
              <a:buClr>
                <a:srgbClr val="000000"/>
              </a:buClr>
              <a:buSzPct val="25000"/>
              <a:defRPr/>
            </a:pPr>
            <a:r>
              <a:rPr lang="en-US" altLang="zh-TW" sz="2700" b="1" dirty="0">
                <a:solidFill>
                  <a:srgbClr val="0000FF"/>
                </a:solidFill>
                <a:latin typeface="標楷體" pitchFamily="65" charset="-120"/>
                <a:ea typeface="標楷體" pitchFamily="65" charset="-120"/>
                <a:cs typeface="Arial" charset="0"/>
                <a:sym typeface="Arial" charset="0"/>
              </a:rPr>
              <a:t>(</a:t>
            </a:r>
            <a:r>
              <a:rPr lang="zh-TW" altLang="en-US" sz="2700" b="1" dirty="0">
                <a:solidFill>
                  <a:srgbClr val="0000FF"/>
                </a:solidFill>
                <a:latin typeface="標楷體" pitchFamily="65" charset="-120"/>
                <a:ea typeface="標楷體" pitchFamily="65" charset="-120"/>
                <a:cs typeface="Arial" charset="0"/>
                <a:sym typeface="Arial" charset="0"/>
              </a:rPr>
              <a:t>五</a:t>
            </a:r>
            <a:r>
              <a:rPr lang="en-US" altLang="zh-TW" sz="2700" b="1" dirty="0">
                <a:solidFill>
                  <a:srgbClr val="0000FF"/>
                </a:solidFill>
                <a:latin typeface="標楷體" pitchFamily="65" charset="-120"/>
                <a:ea typeface="標楷體" pitchFamily="65" charset="-120"/>
                <a:cs typeface="Arial" charset="0"/>
                <a:sym typeface="Arial" charset="0"/>
              </a:rPr>
              <a:t>)</a:t>
            </a:r>
            <a:r>
              <a:rPr lang="zh-TW" altLang="en-US" sz="2700" b="1" dirty="0">
                <a:solidFill>
                  <a:srgbClr val="0000FF"/>
                </a:solidFill>
                <a:latin typeface="標楷體" pitchFamily="65" charset="-120"/>
                <a:ea typeface="標楷體" pitchFamily="65" charset="-120"/>
                <a:cs typeface="Arial" charset="0"/>
                <a:sym typeface="Arial" charset="0"/>
              </a:rPr>
              <a:t>校訂（</a:t>
            </a:r>
            <a:r>
              <a:rPr lang="en-US" sz="2700" b="1" dirty="0" err="1">
                <a:solidFill>
                  <a:srgbClr val="0000FF"/>
                </a:solidFill>
                <a:latin typeface="標楷體" pitchFamily="65" charset="-120"/>
                <a:ea typeface="標楷體" pitchFamily="65" charset="-120"/>
                <a:cs typeface="Arial" charset="0"/>
                <a:sym typeface="Arial" charset="0"/>
              </a:rPr>
              <a:t>彈性學習</a:t>
            </a:r>
            <a:r>
              <a:rPr lang="zh-TW" altLang="en-US" sz="2700" b="1" dirty="0">
                <a:solidFill>
                  <a:srgbClr val="0000FF"/>
                </a:solidFill>
                <a:latin typeface="標楷體" pitchFamily="65" charset="-120"/>
                <a:ea typeface="標楷體" pitchFamily="65" charset="-120"/>
                <a:cs typeface="Arial" charset="0"/>
                <a:sym typeface="Arial" charset="0"/>
              </a:rPr>
              <a:t>）</a:t>
            </a:r>
            <a:r>
              <a:rPr lang="en-US" sz="2700" b="1" dirty="0" err="1">
                <a:solidFill>
                  <a:srgbClr val="0000FF"/>
                </a:solidFill>
                <a:latin typeface="標楷體" pitchFamily="65" charset="-120"/>
                <a:ea typeface="標楷體" pitchFamily="65" charset="-120"/>
                <a:cs typeface="Arial" charset="0"/>
                <a:sym typeface="Arial" charset="0"/>
              </a:rPr>
              <a:t>課程的預期成效</a:t>
            </a:r>
            <a:endParaRPr lang="en-US" sz="2700" b="1" dirty="0">
              <a:solidFill>
                <a:srgbClr val="0000FF"/>
              </a:solidFill>
              <a:latin typeface="標楷體" pitchFamily="65" charset="-120"/>
              <a:ea typeface="標楷體" pitchFamily="65" charset="-120"/>
              <a:cs typeface="Arial" charset="0"/>
              <a:sym typeface="Arial" charset="0"/>
            </a:endParaRPr>
          </a:p>
        </p:txBody>
      </p:sp>
    </p:spTree>
    <p:extLst>
      <p:ext uri="{BB962C8B-B14F-4D97-AF65-F5344CB8AC3E}">
        <p14:creationId xmlns:p14="http://schemas.microsoft.com/office/powerpoint/2010/main" val="4227830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85" decel="100000"/>
                                        <p:tgtEl>
                                          <p:spTgt spid="16"/>
                                        </p:tgtEl>
                                      </p:cBhvr>
                                    </p:animEffect>
                                    <p:animScale>
                                      <p:cBhvr>
                                        <p:cTn id="13" dur="385" decel="100000"/>
                                        <p:tgtEl>
                                          <p:spTgt spid="16"/>
                                        </p:tgtEl>
                                      </p:cBhvr>
                                      <p:from x="10000" y="10000"/>
                                      <p:to x="200000" y="450000"/>
                                    </p:animScale>
                                    <p:animScale>
                                      <p:cBhvr>
                                        <p:cTn id="14" dur="615" accel="100000" fill="hold">
                                          <p:stCondLst>
                                            <p:cond delay="385"/>
                                          </p:stCondLst>
                                        </p:cTn>
                                        <p:tgtEl>
                                          <p:spTgt spid="16"/>
                                        </p:tgtEl>
                                      </p:cBhvr>
                                      <p:from x="200000" y="450000"/>
                                      <p:to x="100000" y="100000"/>
                                    </p:animScale>
                                    <p:set>
                                      <p:cBhvr>
                                        <p:cTn id="15" dur="385" fill="hold"/>
                                        <p:tgtEl>
                                          <p:spTgt spid="16"/>
                                        </p:tgtEl>
                                        <p:attrNameLst>
                                          <p:attrName>ppt_x</p:attrName>
                                        </p:attrNameLst>
                                      </p:cBhvr>
                                      <p:to>
                                        <p:strVal val="(0.5)"/>
                                      </p:to>
                                    </p:set>
                                    <p:anim from="(0.5)" to="(#ppt_x)" calcmode="lin" valueType="num">
                                      <p:cBhvr>
                                        <p:cTn id="16" dur="615" accel="100000" fill="hold">
                                          <p:stCondLst>
                                            <p:cond delay="385"/>
                                          </p:stCondLst>
                                        </p:cTn>
                                        <p:tgtEl>
                                          <p:spTgt spid="16"/>
                                        </p:tgtEl>
                                        <p:attrNameLst>
                                          <p:attrName>ppt_x</p:attrName>
                                        </p:attrNameLst>
                                      </p:cBhvr>
                                    </p:anim>
                                    <p:set>
                                      <p:cBhvr>
                                        <p:cTn id="17" dur="385" fill="hold"/>
                                        <p:tgtEl>
                                          <p:spTgt spid="16"/>
                                        </p:tgtEl>
                                        <p:attrNameLst>
                                          <p:attrName>ppt_y</p:attrName>
                                        </p:attrNameLst>
                                      </p:cBhvr>
                                      <p:to>
                                        <p:strVal val="(#ppt_y+0.4)"/>
                                      </p:to>
                                    </p:set>
                                    <p:anim from="(#ppt_y+0.4)" to="(#ppt_y)" calcmode="lin" valueType="num">
                                      <p:cBhvr>
                                        <p:cTn id="18" dur="615" accel="100000" fill="hold">
                                          <p:stCondLst>
                                            <p:cond delay="385"/>
                                          </p:stCondLst>
                                        </p:cTn>
                                        <p:tgtEl>
                                          <p:spTgt spid="16"/>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85" decel="100000"/>
                                        <p:tgtEl>
                                          <p:spTgt spid="18"/>
                                        </p:tgtEl>
                                      </p:cBhvr>
                                    </p:animEffect>
                                    <p:animScale>
                                      <p:cBhvr>
                                        <p:cTn id="24" dur="385" decel="100000"/>
                                        <p:tgtEl>
                                          <p:spTgt spid="18"/>
                                        </p:tgtEl>
                                      </p:cBhvr>
                                      <p:from x="10000" y="10000"/>
                                      <p:to x="200000" y="450000"/>
                                    </p:animScale>
                                    <p:animScale>
                                      <p:cBhvr>
                                        <p:cTn id="25" dur="615" accel="100000" fill="hold">
                                          <p:stCondLst>
                                            <p:cond delay="385"/>
                                          </p:stCondLst>
                                        </p:cTn>
                                        <p:tgtEl>
                                          <p:spTgt spid="18"/>
                                        </p:tgtEl>
                                      </p:cBhvr>
                                      <p:from x="200000" y="450000"/>
                                      <p:to x="100000" y="100000"/>
                                    </p:animScale>
                                    <p:set>
                                      <p:cBhvr>
                                        <p:cTn id="26" dur="385" fill="hold"/>
                                        <p:tgtEl>
                                          <p:spTgt spid="18"/>
                                        </p:tgtEl>
                                        <p:attrNameLst>
                                          <p:attrName>ppt_x</p:attrName>
                                        </p:attrNameLst>
                                      </p:cBhvr>
                                      <p:to>
                                        <p:strVal val="(0.5)"/>
                                      </p:to>
                                    </p:set>
                                    <p:anim from="(0.5)" to="(#ppt_x)" calcmode="lin" valueType="num">
                                      <p:cBhvr>
                                        <p:cTn id="27" dur="615" accel="100000" fill="hold">
                                          <p:stCondLst>
                                            <p:cond delay="385"/>
                                          </p:stCondLst>
                                        </p:cTn>
                                        <p:tgtEl>
                                          <p:spTgt spid="18"/>
                                        </p:tgtEl>
                                        <p:attrNameLst>
                                          <p:attrName>ppt_x</p:attrName>
                                        </p:attrNameLst>
                                      </p:cBhvr>
                                    </p:anim>
                                    <p:set>
                                      <p:cBhvr>
                                        <p:cTn id="28" dur="385" fill="hold"/>
                                        <p:tgtEl>
                                          <p:spTgt spid="18"/>
                                        </p:tgtEl>
                                        <p:attrNameLst>
                                          <p:attrName>ppt_y</p:attrName>
                                        </p:attrNameLst>
                                      </p:cBhvr>
                                      <p:to>
                                        <p:strVal val="(#ppt_y+0.4)"/>
                                      </p:to>
                                    </p:set>
                                    <p:anim from="(#ppt_y+0.4)" to="(#ppt_y)" calcmode="lin" valueType="num">
                                      <p:cBhvr>
                                        <p:cTn id="29" dur="615" accel="100000" fill="hold">
                                          <p:stCondLst>
                                            <p:cond delay="385"/>
                                          </p:stCondLst>
                                        </p:cTn>
                                        <p:tgtEl>
                                          <p:spTgt spid="18"/>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2)">
                                      <p:cBhvr>
                                        <p:cTn id="34" dur="500"/>
                                        <p:tgtEl>
                                          <p:spTgt spid="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2"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heel(2)">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DF3DA3C-FB76-478E-8B6F-45CE5C67CD7C}" type="slidenum">
              <a:rPr lang="zh-TW" altLang="en-US" sz="1200">
                <a:solidFill>
                  <a:srgbClr val="898989"/>
                </a:solidFill>
                <a:latin typeface="Arial" pitchFamily="34" charset="0"/>
              </a:rPr>
              <a:pPr>
                <a:spcBef>
                  <a:spcPct val="0"/>
                </a:spcBef>
                <a:buFontTx/>
                <a:buNone/>
              </a:pPr>
              <a:t>32</a:t>
            </a:fld>
            <a:endParaRPr lang="en-US" altLang="zh-TW" sz="1200">
              <a:solidFill>
                <a:srgbClr val="898989"/>
              </a:solidFill>
              <a:latin typeface="Arial" pitchFamily="34" charset="0"/>
            </a:endParaRPr>
          </a:p>
        </p:txBody>
      </p:sp>
      <p:sp>
        <p:nvSpPr>
          <p:cNvPr id="10" name="標題 5"/>
          <p:cNvSpPr>
            <a:spLocks noGrp="1"/>
          </p:cNvSpPr>
          <p:nvPr>
            <p:ph type="title"/>
          </p:nvPr>
        </p:nvSpPr>
        <p:spPr>
          <a:xfrm>
            <a:off x="-142875" y="4572000"/>
            <a:ext cx="9429750" cy="1362075"/>
          </a:xfrm>
          <a:solidFill>
            <a:srgbClr val="920049"/>
          </a:solidFill>
          <a:ln>
            <a:solidFill>
              <a:schemeClr val="accent6">
                <a:lumMod val="40000"/>
                <a:lumOff val="60000"/>
              </a:schemeClr>
            </a:solidFill>
          </a:ln>
        </p:spPr>
        <p:txBody>
          <a:bodyPr rtlCol="0" anchor="ctr">
            <a:normAutofit/>
          </a:bodyPr>
          <a:lstStyle/>
          <a:p>
            <a:pPr marL="174625" algn="ctr" eaLnBrk="1" fontAlgn="auto" hangingPunct="1">
              <a:spcAft>
                <a:spcPts val="0"/>
              </a:spcAft>
              <a:defRPr/>
            </a:pPr>
            <a:r>
              <a:rPr lang="en-US" altLang="en-US" sz="4400"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Times New Roman"/>
              </a:rPr>
              <a:t>肆、政府層級的準備</a:t>
            </a:r>
            <a:endParaRPr lang="en-US" altLang="zh-TW"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Arial"/>
            </a:endParaRPr>
          </a:p>
        </p:txBody>
      </p:sp>
      <p:pic>
        <p:nvPicPr>
          <p:cNvPr id="8" name="圖片 7"/>
          <p:cNvPicPr>
            <a:picLocks noChangeAspect="1"/>
          </p:cNvPicPr>
          <p:nvPr/>
        </p:nvPicPr>
        <p:blipFill>
          <a:blip r:embed="rId3" cstate="screen">
            <a:lum bright="10000" contrast="10000"/>
          </a:blip>
          <a:stretch>
            <a:fillRect/>
          </a:stretch>
        </p:blipFill>
        <p:spPr>
          <a:xfrm>
            <a:off x="1111771" y="476672"/>
            <a:ext cx="3996444" cy="2160240"/>
          </a:xfrm>
          <a:prstGeom prst="rect">
            <a:avLst/>
          </a:prstGeom>
          <a:ln>
            <a:noFill/>
          </a:ln>
          <a:effectLst>
            <a:softEdge rad="112500"/>
          </a:effectLst>
        </p:spPr>
      </p:pic>
      <p:pic>
        <p:nvPicPr>
          <p:cNvPr id="9" name="圖片 8"/>
          <p:cNvPicPr>
            <a:picLocks noChangeAspect="1"/>
          </p:cNvPicPr>
          <p:nvPr/>
        </p:nvPicPr>
        <p:blipFill>
          <a:blip r:embed="rId4" cstate="print"/>
          <a:stretch>
            <a:fillRect/>
          </a:stretch>
        </p:blipFill>
        <p:spPr>
          <a:xfrm>
            <a:off x="4695825" y="598488"/>
            <a:ext cx="3189288" cy="1770062"/>
          </a:xfrm>
          <a:prstGeom prst="rect">
            <a:avLst/>
          </a:prstGeom>
          <a:ln>
            <a:solidFill>
              <a:schemeClr val="bg1"/>
            </a:solidFill>
          </a:ln>
          <a:effectLst>
            <a:outerShdw blurRad="292100" dist="139700" dir="2700000" algn="tl" rotWithShape="0">
              <a:srgbClr val="333333">
                <a:alpha val="65000"/>
              </a:srgbClr>
            </a:outerShdw>
          </a:effectLst>
        </p:spPr>
      </p:pic>
      <p:pic>
        <p:nvPicPr>
          <p:cNvPr id="12" name="圖片 11"/>
          <p:cNvPicPr>
            <a:picLocks noChangeAspect="1"/>
          </p:cNvPicPr>
          <p:nvPr/>
        </p:nvPicPr>
        <p:blipFill>
          <a:blip r:embed="rId5" cstate="print"/>
          <a:stretch>
            <a:fillRect/>
          </a:stretch>
        </p:blipFill>
        <p:spPr>
          <a:xfrm rot="266616">
            <a:off x="4489450" y="2190750"/>
            <a:ext cx="2921000" cy="1706563"/>
          </a:xfrm>
          <a:prstGeom prst="rect">
            <a:avLst/>
          </a:prstGeom>
          <a:ln w="38100">
            <a:solidFill>
              <a:schemeClr val="bg1"/>
            </a:solidFill>
          </a:ln>
          <a:effectLst>
            <a:outerShdw blurRad="292100" dist="139700" dir="2700000" algn="tl" rotWithShape="0">
              <a:srgbClr val="333333">
                <a:alpha val="65000"/>
              </a:srgbClr>
            </a:outerShdw>
          </a:effectLst>
        </p:spPr>
      </p:pic>
      <p:sp>
        <p:nvSpPr>
          <p:cNvPr id="78855" name="Shape 630"/>
          <p:cNvSpPr txBox="1">
            <a:spLocks noChangeArrowheads="1"/>
          </p:cNvSpPr>
          <p:nvPr/>
        </p:nvSpPr>
        <p:spPr bwMode="auto">
          <a:xfrm>
            <a:off x="2214563" y="4000500"/>
            <a:ext cx="4762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1200" b="1">
                <a:latin typeface="標楷體" pitchFamily="65" charset="-120"/>
                <a:ea typeface="標楷體" pitchFamily="65" charset="-120"/>
                <a:cs typeface="Calibri" pitchFamily="34" charset="0"/>
                <a:sym typeface="Calibri" pitchFamily="34" charset="0"/>
              </a:rPr>
              <a:t>圖片來源：</a:t>
            </a:r>
            <a:r>
              <a:rPr lang="zh-TW" altLang="en-US" sz="1200" b="1">
                <a:latin typeface="標楷體" pitchFamily="65" charset="-120"/>
                <a:ea typeface="標楷體" pitchFamily="65" charset="-120"/>
                <a:cs typeface="Calibri" pitchFamily="34" charset="0"/>
                <a:sym typeface="Calibri" pitchFamily="34" charset="0"/>
              </a:rPr>
              <a:t>屏東縣長榮百合國民小學   彰化縣螺陽國民小學</a:t>
            </a:r>
            <a:endParaRPr lang="en-US" altLang="zh-TW" sz="1200" b="1">
              <a:latin typeface="標楷體" pitchFamily="65" charset="-120"/>
              <a:ea typeface="標楷體" pitchFamily="65" charset="-120"/>
              <a:cs typeface="Calibri" pitchFamily="34" charset="0"/>
              <a:sym typeface="Calibri" pitchFamily="34" charset="0"/>
            </a:endParaRPr>
          </a:p>
          <a:p>
            <a:pPr eaLnBrk="1" hangingPunct="1">
              <a:spcBef>
                <a:spcPct val="0"/>
              </a:spcBef>
              <a:buSzPct val="25000"/>
              <a:buFontTx/>
              <a:buNone/>
            </a:pPr>
            <a:r>
              <a:rPr lang="zh-TW" altLang="en-US" sz="1200" b="1">
                <a:latin typeface="標楷體" pitchFamily="65" charset="-120"/>
                <a:ea typeface="標楷體" pitchFamily="65" charset="-120"/>
                <a:cs typeface="Calibri" pitchFamily="34" charset="0"/>
                <a:sym typeface="Calibri" pitchFamily="34" charset="0"/>
              </a:rPr>
              <a:t>           雲林縣華南國民小學      臺南市新泰國民小學</a:t>
            </a:r>
            <a:endParaRPr lang="en-US" altLang="zh-TW" sz="1200" b="1">
              <a:latin typeface="標楷體" pitchFamily="65" charset="-120"/>
              <a:ea typeface="標楷體" pitchFamily="65" charset="-120"/>
              <a:cs typeface="Calibri" pitchFamily="34" charset="0"/>
              <a:sym typeface="Calibri" pitchFamily="34" charset="0"/>
            </a:endParaRPr>
          </a:p>
        </p:txBody>
      </p:sp>
      <p:pic>
        <p:nvPicPr>
          <p:cNvPr id="11" name="圖片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123728" y="2348880"/>
            <a:ext cx="2664296" cy="1500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2866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extLst>
              <p:ext uri="{D42A27DB-BD31-4B8C-83A1-F6EECF244321}">
                <p14:modId xmlns:p14="http://schemas.microsoft.com/office/powerpoint/2010/main" val="2278320698"/>
              </p:ext>
            </p:extLst>
          </p:nvPr>
        </p:nvGraphicFramePr>
        <p:xfrm>
          <a:off x="-649088" y="687500"/>
          <a:ext cx="9793088"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資料庫圖表 11"/>
          <p:cNvGraphicFramePr/>
          <p:nvPr>
            <p:extLst/>
          </p:nvPr>
        </p:nvGraphicFramePr>
        <p:xfrm>
          <a:off x="-90487" y="1628800"/>
          <a:ext cx="4608512" cy="4680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AutoShape 2"/>
          <p:cNvSpPr>
            <a:spLocks noChangeArrowheads="1"/>
          </p:cNvSpPr>
          <p:nvPr/>
        </p:nvSpPr>
        <p:spPr bwMode="auto">
          <a:xfrm>
            <a:off x="5553170" y="1340768"/>
            <a:ext cx="3478169" cy="5400599"/>
          </a:xfrm>
          <a:prstGeom prst="roundRect">
            <a:avLst>
              <a:gd name="adj" fmla="val 6125"/>
            </a:avLst>
          </a:prstGeom>
          <a:solidFill>
            <a:schemeClr val="bg1"/>
          </a:solidFill>
          <a:ln w="57150" algn="ctr">
            <a:solidFill>
              <a:srgbClr val="006699"/>
            </a:solidFill>
            <a:prstDash val="sysDot"/>
            <a:round/>
            <a:headEnd/>
            <a:tailEnd/>
          </a:ln>
          <a:effectLst/>
        </p:spPr>
        <p:txBody>
          <a:bodyPr wrap="none" lIns="90000" tIns="46800" rIns="90000" bIns="46800" anchor="ctr"/>
          <a:lstStyle/>
          <a:p>
            <a:endParaRPr lang="zh-TW" altLang="en-US"/>
          </a:p>
        </p:txBody>
      </p:sp>
      <p:sp>
        <p:nvSpPr>
          <p:cNvPr id="26" name="AutoShape 9"/>
          <p:cNvSpPr>
            <a:spLocks noChangeArrowheads="1"/>
          </p:cNvSpPr>
          <p:nvPr/>
        </p:nvSpPr>
        <p:spPr bwMode="gray">
          <a:xfrm>
            <a:off x="5032860" y="1914035"/>
            <a:ext cx="513899" cy="350108"/>
          </a:xfrm>
          <a:prstGeom prst="rightArrow">
            <a:avLst>
              <a:gd name="adj1" fmla="val 57620"/>
              <a:gd name="adj2" fmla="val 109582"/>
            </a:avLst>
          </a:prstGeom>
          <a:solidFill>
            <a:srgbClr val="9E0000"/>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grpSp>
        <p:nvGrpSpPr>
          <p:cNvPr id="2" name="Group 2"/>
          <p:cNvGrpSpPr>
            <a:grpSpLocks/>
          </p:cNvGrpSpPr>
          <p:nvPr/>
        </p:nvGrpSpPr>
        <p:grpSpPr bwMode="auto">
          <a:xfrm>
            <a:off x="3002831" y="1653513"/>
            <a:ext cx="2605648" cy="4775107"/>
            <a:chOff x="-16" y="313"/>
            <a:chExt cx="2544" cy="3678"/>
          </a:xfrm>
        </p:grpSpPr>
        <p:sp>
          <p:nvSpPr>
            <p:cNvPr id="17" name="AutoShape 3"/>
            <p:cNvSpPr>
              <a:spLocks noChangeArrowheads="1"/>
            </p:cNvSpPr>
            <p:nvPr/>
          </p:nvSpPr>
          <p:spPr bwMode="gray">
            <a:xfrm>
              <a:off x="1981" y="1508"/>
              <a:ext cx="547" cy="282"/>
            </a:xfrm>
            <a:prstGeom prst="rightArrow">
              <a:avLst>
                <a:gd name="adj1" fmla="val 57620"/>
                <a:gd name="adj2" fmla="val 109582"/>
              </a:avLst>
            </a:prstGeom>
            <a:solidFill>
              <a:srgbClr val="680068"/>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18" name="AutoShape 4"/>
            <p:cNvSpPr>
              <a:spLocks noChangeArrowheads="1"/>
            </p:cNvSpPr>
            <p:nvPr/>
          </p:nvSpPr>
          <p:spPr bwMode="gray">
            <a:xfrm>
              <a:off x="1997" y="2571"/>
              <a:ext cx="477" cy="282"/>
            </a:xfrm>
            <a:prstGeom prst="rightArrow">
              <a:avLst>
                <a:gd name="adj1" fmla="val 57620"/>
                <a:gd name="adj2" fmla="val 109582"/>
              </a:avLst>
            </a:prstGeom>
            <a:solidFill>
              <a:srgbClr val="006600"/>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19" name="AutoShape 5"/>
            <p:cNvSpPr>
              <a:spLocks noChangeArrowheads="1"/>
            </p:cNvSpPr>
            <p:nvPr/>
          </p:nvSpPr>
          <p:spPr bwMode="gray">
            <a:xfrm>
              <a:off x="1966" y="3519"/>
              <a:ext cx="474" cy="282"/>
            </a:xfrm>
            <a:prstGeom prst="rightArrow">
              <a:avLst>
                <a:gd name="adj1" fmla="val 57620"/>
                <a:gd name="adj2" fmla="val 109582"/>
              </a:avLst>
            </a:prstGeom>
            <a:solidFill>
              <a:srgbClr val="0000FF"/>
            </a:solidFill>
            <a:ln w="25400" algn="ctr">
              <a:no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20" name="Oval 6"/>
            <p:cNvSpPr>
              <a:spLocks noChangeArrowheads="1"/>
            </p:cNvSpPr>
            <p:nvPr/>
          </p:nvSpPr>
          <p:spPr bwMode="gray">
            <a:xfrm>
              <a:off x="1" y="1246"/>
              <a:ext cx="1977" cy="822"/>
            </a:xfrm>
            <a:prstGeom prst="ellipse">
              <a:avLst/>
            </a:prstGeom>
            <a:solidFill>
              <a:srgbClr val="680068"/>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sz="1600" b="1" dirty="0">
                  <a:solidFill>
                    <a:schemeClr val="bg1"/>
                  </a:solidFill>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課程實施</a:t>
              </a:r>
              <a:endParaRPr lang="en-US" altLang="zh-TW"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教學實踐</a:t>
              </a:r>
              <a:r>
                <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a:t>
              </a:r>
              <a:endParaRPr lang="en-US" altLang="zh-TW" sz="1600"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 新住民語文教學</a:t>
              </a:r>
              <a:endParaRPr lang="zh-TW" altLang="zh-TW"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2" name="Oval 8"/>
            <p:cNvSpPr>
              <a:spLocks noChangeArrowheads="1"/>
            </p:cNvSpPr>
            <p:nvPr/>
          </p:nvSpPr>
          <p:spPr bwMode="gray">
            <a:xfrm>
              <a:off x="-16" y="3325"/>
              <a:ext cx="1987" cy="666"/>
            </a:xfrm>
            <a:prstGeom prst="ellipse">
              <a:avLst/>
            </a:prstGeom>
            <a:solidFill>
              <a:srgbClr val="0000FF"/>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b="1" u="sng" dirty="0">
                  <a:solidFill>
                    <a:schemeClr val="bg1"/>
                  </a:solidFill>
                  <a:latin typeface="微軟正黑體" pitchFamily="34" charset="-120"/>
                  <a:ea typeface="微軟正黑體" pitchFamily="34" charset="-120"/>
                </a:rPr>
                <a:t>資源應用</a:t>
              </a:r>
              <a:endParaRPr lang="en-US" altLang="zh-TW" b="1" u="sng" dirty="0">
                <a:solidFill>
                  <a:schemeClr val="bg1"/>
                </a:solidFill>
                <a:latin typeface="微軟正黑體" pitchFamily="34" charset="-120"/>
                <a:ea typeface="微軟正黑體" pitchFamily="34" charset="-120"/>
              </a:endParaRPr>
            </a:p>
            <a:p>
              <a:pPr>
                <a:defRPr/>
              </a:pPr>
              <a:r>
                <a:rPr lang="zh-TW" altLang="en-US" b="1" dirty="0">
                  <a:solidFill>
                    <a:schemeClr val="bg1"/>
                  </a:solidFill>
                  <a:latin typeface="微軟正黑體" pitchFamily="34" charset="-120"/>
                  <a:ea typeface="微軟正黑體" pitchFamily="34" charset="-120"/>
                </a:rPr>
                <a:t>充實設備</a:t>
              </a:r>
            </a:p>
          </p:txBody>
        </p:sp>
        <p:sp>
          <p:nvSpPr>
            <p:cNvPr id="24" name="Oval 10"/>
            <p:cNvSpPr>
              <a:spLocks noChangeArrowheads="1"/>
            </p:cNvSpPr>
            <p:nvPr/>
          </p:nvSpPr>
          <p:spPr bwMode="gray">
            <a:xfrm>
              <a:off x="12" y="313"/>
              <a:ext cx="1969" cy="671"/>
            </a:xfrm>
            <a:prstGeom prst="ellipse">
              <a:avLst/>
            </a:prstGeom>
            <a:solidFill>
              <a:srgbClr val="9E0000"/>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lgn="ctr" eaLnBrk="0" hangingPunct="0">
                <a:lnSpc>
                  <a:spcPct val="85000"/>
                </a:lnSpc>
                <a:spcBef>
                  <a:spcPct val="30000"/>
                </a:spcBef>
                <a:defRPr/>
              </a:pPr>
              <a:endParaRPr kumimoji="0" lang="en-US" altLang="zh-TW" sz="1600" b="1" u="sng" dirty="0">
                <a:solidFill>
                  <a:srgbClr val="FFFFFF"/>
                </a:solidFill>
                <a:latin typeface="微軟正黑體" pitchFamily="34" charset="-120"/>
                <a:ea typeface="微軟正黑體" pitchFamily="34" charset="-120"/>
              </a:endParaRPr>
            </a:p>
            <a:p>
              <a:pPr algn="ctr" eaLnBrk="0" hangingPunct="0">
                <a:lnSpc>
                  <a:spcPct val="85000"/>
                </a:lnSpc>
                <a:spcBef>
                  <a:spcPct val="30000"/>
                </a:spcBef>
                <a:defRPr/>
              </a:pPr>
              <a:r>
                <a:rPr kumimoji="0" lang="zh-TW" altLang="en-US" b="1" u="sng"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組織運作</a:t>
              </a:r>
              <a:endParaRPr kumimoji="0" lang="en-US" altLang="zh-TW" b="1" u="sng"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0" hangingPunct="0">
                <a:lnSpc>
                  <a:spcPct val="85000"/>
                </a:lnSpc>
                <a:spcBef>
                  <a:spcPct val="30000"/>
                </a:spcBef>
                <a:defRPr/>
              </a:pPr>
              <a:r>
                <a:rPr kumimoji="0" lang="zh-TW" altLang="en-US"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法規研修</a:t>
              </a:r>
              <a:endParaRPr kumimoji="0" lang="en-US" altLang="zh-TW"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eaLnBrk="0" hangingPunct="0">
                <a:lnSpc>
                  <a:spcPct val="85000"/>
                </a:lnSpc>
                <a:spcBef>
                  <a:spcPct val="30000"/>
                </a:spcBef>
                <a:defRPr/>
              </a:pPr>
              <a:endParaRPr kumimoji="0" lang="zh-TW" altLang="zh-TW" b="1" dirty="0">
                <a:solidFill>
                  <a:srgbClr val="FFFFFF"/>
                </a:solidFill>
                <a:latin typeface="微軟正黑體" pitchFamily="34" charset="-120"/>
                <a:ea typeface="微軟正黑體" pitchFamily="34" charset="-120"/>
              </a:endParaRPr>
            </a:p>
          </p:txBody>
        </p:sp>
      </p:grpSp>
      <p:sp>
        <p:nvSpPr>
          <p:cNvPr id="25" name="Oval 8"/>
          <p:cNvSpPr>
            <a:spLocks noChangeArrowheads="1"/>
          </p:cNvSpPr>
          <p:nvPr/>
        </p:nvSpPr>
        <p:spPr bwMode="gray">
          <a:xfrm>
            <a:off x="3065317" y="4365104"/>
            <a:ext cx="1999311" cy="816918"/>
          </a:xfrm>
          <a:prstGeom prst="ellipse">
            <a:avLst/>
          </a:prstGeom>
          <a:solidFill>
            <a:srgbClr val="006600"/>
          </a:solidFill>
          <a:ln w="25400" algn="ctr">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p>
            <a:pPr>
              <a:defRPr/>
            </a:pPr>
            <a:r>
              <a:rPr lang="zh-TW" altLang="en-US"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協力試行</a:t>
            </a:r>
            <a:endParaRPr lang="en-US" altLang="zh-TW" b="1" u="sng"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defRPr/>
            </a:pPr>
            <a:r>
              <a:rPr lang="zh-TW" altLang="en-US" b="1" u="sng"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分</a:t>
            </a:r>
            <a:r>
              <a:rPr lang="zh-TW" altLang="en-US"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階宣導</a:t>
            </a:r>
            <a:endParaRPr lang="en-US" altLang="zh-TW" b="1" u="sng"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7" name="標題 1"/>
          <p:cNvSpPr txBox="1">
            <a:spLocks/>
          </p:cNvSpPr>
          <p:nvPr/>
        </p:nvSpPr>
        <p:spPr bwMode="auto">
          <a:xfrm>
            <a:off x="5608479" y="2400668"/>
            <a:ext cx="3505875" cy="4340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endParaRPr lang="en-US" altLang="zh-TW" sz="1600" b="1" dirty="0">
              <a:solidFill>
                <a:srgbClr val="C00000"/>
              </a:solidFill>
              <a:latin typeface="標楷體" pitchFamily="65" charset="-120"/>
              <a:ea typeface="標楷體" pitchFamily="65" charset="-120"/>
            </a:endParaRPr>
          </a:p>
          <a:p>
            <a:pPr lvl="0"/>
            <a:endParaRPr lang="en-US" altLang="zh-TW" sz="1600" b="1" dirty="0" smtClean="0">
              <a:solidFill>
                <a:srgbClr val="C00000"/>
              </a:solidFill>
              <a:latin typeface="標楷體" pitchFamily="65" charset="-120"/>
              <a:ea typeface="標楷體" pitchFamily="65" charset="-120"/>
            </a:endParaRPr>
          </a:p>
          <a:p>
            <a:pPr lvl="0"/>
            <a:r>
              <a:rPr lang="en-US" altLang="zh-TW" sz="1600" b="1" dirty="0" smtClean="0">
                <a:solidFill>
                  <a:srgbClr val="C00000"/>
                </a:solidFill>
                <a:latin typeface="標楷體" pitchFamily="65" charset="-120"/>
                <a:ea typeface="標楷體" pitchFamily="65" charset="-120"/>
              </a:rPr>
              <a:t>1</a:t>
            </a:r>
            <a:r>
              <a:rPr lang="en-US" altLang="zh-TW" sz="1600" b="1" dirty="0">
                <a:solidFill>
                  <a:srgbClr val="C00000"/>
                </a:solidFill>
                <a:latin typeface="標楷體" pitchFamily="65" charset="-120"/>
                <a:ea typeface="標楷體" pitchFamily="65" charset="-120"/>
              </a:rPr>
              <a:t>.</a:t>
            </a:r>
            <a:r>
              <a:rPr lang="zh-TW" altLang="en-US" sz="1600" b="1" dirty="0">
                <a:solidFill>
                  <a:srgbClr val="C00000"/>
                </a:solidFill>
                <a:latin typeface="標楷體" pitchFamily="65" charset="-120"/>
                <a:ea typeface="標楷體" pitchFamily="65" charset="-120"/>
              </a:rPr>
              <a:t>組成任務小組推動各項工作</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C00000"/>
                </a:solidFill>
                <a:latin typeface="標楷體" pitchFamily="65" charset="-120"/>
                <a:ea typeface="標楷體" pitchFamily="65" charset="-120"/>
              </a:rPr>
              <a:t>2.</a:t>
            </a:r>
            <a:r>
              <a:rPr lang="zh-TW" altLang="en-US" sz="1600" b="1" dirty="0">
                <a:solidFill>
                  <a:srgbClr val="C00000"/>
                </a:solidFill>
                <a:latin typeface="標楷體" pitchFamily="65" charset="-120"/>
                <a:ea typeface="標楷體" pitchFamily="65" charset="-120"/>
              </a:rPr>
              <a:t>強化課程與教學輔導</a:t>
            </a:r>
            <a:r>
              <a:rPr lang="zh-TW" altLang="en-US" sz="1600" b="1" dirty="0" smtClean="0">
                <a:solidFill>
                  <a:srgbClr val="C00000"/>
                </a:solidFill>
                <a:latin typeface="標楷體" pitchFamily="65" charset="-120"/>
                <a:ea typeface="標楷體" pitchFamily="65" charset="-120"/>
              </a:rPr>
              <a:t>功能</a:t>
            </a:r>
            <a:endParaRPr lang="en-US" altLang="zh-TW" sz="1600" b="1" dirty="0" smtClean="0">
              <a:solidFill>
                <a:srgbClr val="C00000"/>
              </a:solidFill>
              <a:latin typeface="標楷體" pitchFamily="65" charset="-120"/>
              <a:ea typeface="標楷體" pitchFamily="65" charset="-120"/>
            </a:endParaRPr>
          </a:p>
          <a:p>
            <a:pPr lvl="0"/>
            <a:r>
              <a:rPr lang="en-US" altLang="zh-TW" sz="1600" b="1" dirty="0" smtClean="0">
                <a:solidFill>
                  <a:srgbClr val="C00000"/>
                </a:solidFill>
                <a:latin typeface="標楷體" pitchFamily="65" charset="-120"/>
                <a:ea typeface="標楷體" pitchFamily="65" charset="-120"/>
              </a:rPr>
              <a:t>3.</a:t>
            </a:r>
            <a:r>
              <a:rPr lang="zh-TW" altLang="en-US" sz="1600" b="1" dirty="0" smtClean="0">
                <a:solidFill>
                  <a:srgbClr val="C00000"/>
                </a:solidFill>
                <a:latin typeface="標楷體" pitchFamily="65" charset="-120"/>
                <a:ea typeface="標楷體" pitchFamily="65" charset="-120"/>
              </a:rPr>
              <a:t>訂定規定</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C00000"/>
                </a:solidFill>
                <a:latin typeface="標楷體" pitchFamily="65" charset="-120"/>
                <a:ea typeface="標楷體" pitchFamily="65" charset="-120"/>
              </a:rPr>
              <a:t>4</a:t>
            </a:r>
            <a:r>
              <a:rPr lang="en-US" altLang="zh-TW" sz="1600" b="1" dirty="0" smtClean="0">
                <a:solidFill>
                  <a:srgbClr val="C00000"/>
                </a:solidFill>
                <a:latin typeface="標楷體" pitchFamily="65" charset="-120"/>
                <a:ea typeface="標楷體" pitchFamily="65" charset="-120"/>
              </a:rPr>
              <a:t>.</a:t>
            </a:r>
            <a:r>
              <a:rPr lang="zh-TW" altLang="en-US" sz="1600" b="1" dirty="0">
                <a:solidFill>
                  <a:srgbClr val="C00000"/>
                </a:solidFill>
                <a:latin typeface="標楷體" pitchFamily="65" charset="-120"/>
                <a:ea typeface="標楷體" pitchFamily="65" charset="-120"/>
              </a:rPr>
              <a:t>修訂規定</a:t>
            </a:r>
            <a:endParaRPr lang="en-US" altLang="zh-TW" sz="1600" b="1" dirty="0">
              <a:solidFill>
                <a:srgbClr val="C00000"/>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1.</a:t>
            </a:r>
            <a:r>
              <a:rPr lang="zh-TW" altLang="en-US" sz="1600" b="1" dirty="0">
                <a:solidFill>
                  <a:srgbClr val="680068"/>
                </a:solidFill>
                <a:latin typeface="標楷體" pitchFamily="65" charset="-120"/>
                <a:ea typeface="標楷體" pitchFamily="65" charset="-120"/>
              </a:rPr>
              <a:t>建置課程計畫實施與輔導措施</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2.</a:t>
            </a:r>
            <a:r>
              <a:rPr lang="zh-TW" altLang="en-US" sz="1600" b="1" dirty="0">
                <a:solidFill>
                  <a:srgbClr val="680068"/>
                </a:solidFill>
                <a:latin typeface="標楷體" pitchFamily="65" charset="-120"/>
                <a:ea typeface="標楷體" pitchFamily="65" charset="-120"/>
              </a:rPr>
              <a:t>建立課程評鑑機制</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3.</a:t>
            </a:r>
            <a:r>
              <a:rPr lang="zh-TW" altLang="en-US" sz="1600" b="1" dirty="0">
                <a:solidFill>
                  <a:srgbClr val="680068"/>
                </a:solidFill>
                <a:latin typeface="標楷體" pitchFamily="65" charset="-120"/>
                <a:ea typeface="標楷體" pitchFamily="65" charset="-120"/>
              </a:rPr>
              <a:t>強化教科用書品質</a:t>
            </a:r>
            <a:endParaRPr lang="en-US" altLang="zh-TW" sz="1600" b="1" dirty="0">
              <a:solidFill>
                <a:srgbClr val="680068"/>
              </a:solidFill>
              <a:latin typeface="標楷體" pitchFamily="65" charset="-120"/>
              <a:ea typeface="標楷體" pitchFamily="65" charset="-120"/>
            </a:endParaRPr>
          </a:p>
          <a:p>
            <a:pPr lvl="0"/>
            <a:r>
              <a:rPr lang="en-US" altLang="zh-TW" sz="1600" b="1" dirty="0">
                <a:solidFill>
                  <a:srgbClr val="680068"/>
                </a:solidFill>
                <a:latin typeface="標楷體" pitchFamily="65" charset="-120"/>
                <a:ea typeface="標楷體" pitchFamily="65" charset="-120"/>
              </a:rPr>
              <a:t>4.</a:t>
            </a:r>
            <a:r>
              <a:rPr lang="zh-TW" altLang="en-US" sz="1600" b="1" dirty="0">
                <a:solidFill>
                  <a:srgbClr val="680068"/>
                </a:solidFill>
                <a:latin typeface="標楷體" pitchFamily="65" charset="-120"/>
                <a:ea typeface="標楷體" pitchFamily="65" charset="-120"/>
              </a:rPr>
              <a:t>研發核心素養導向教學</a:t>
            </a:r>
            <a:r>
              <a:rPr lang="en-US" altLang="zh-TW" sz="1600" b="1" dirty="0">
                <a:solidFill>
                  <a:srgbClr val="680068"/>
                </a:solidFill>
                <a:latin typeface="標楷體" pitchFamily="65" charset="-120"/>
                <a:ea typeface="標楷體" pitchFamily="65" charset="-120"/>
              </a:rPr>
              <a:t>/</a:t>
            </a:r>
            <a:r>
              <a:rPr lang="zh-TW" altLang="en-US" sz="1600" b="1" dirty="0">
                <a:solidFill>
                  <a:srgbClr val="680068"/>
                </a:solidFill>
                <a:latin typeface="標楷體" pitchFamily="65" charset="-120"/>
                <a:ea typeface="標楷體" pitchFamily="65" charset="-120"/>
              </a:rPr>
              <a:t>評量</a:t>
            </a:r>
            <a:r>
              <a:rPr lang="zh-TW" altLang="en-US" sz="1600" b="1" dirty="0" smtClean="0">
                <a:solidFill>
                  <a:srgbClr val="680068"/>
                </a:solidFill>
                <a:latin typeface="標楷體" pitchFamily="65" charset="-120"/>
                <a:ea typeface="標楷體" pitchFamily="65" charset="-120"/>
              </a:rPr>
              <a:t>示例</a:t>
            </a:r>
            <a:endParaRPr lang="en-US" altLang="zh-TW" sz="1600" b="1" dirty="0" smtClean="0">
              <a:solidFill>
                <a:srgbClr val="680068"/>
              </a:solidFill>
              <a:latin typeface="標楷體" pitchFamily="65" charset="-120"/>
              <a:ea typeface="標楷體" pitchFamily="65" charset="-120"/>
            </a:endParaRPr>
          </a:p>
          <a:p>
            <a:pPr lvl="0"/>
            <a:r>
              <a:rPr lang="en-US" altLang="zh-TW" sz="1600" b="1" dirty="0" smtClean="0">
                <a:solidFill>
                  <a:srgbClr val="680068"/>
                </a:solidFill>
                <a:latin typeface="標楷體" pitchFamily="65" charset="-120"/>
                <a:ea typeface="標楷體" pitchFamily="65" charset="-120"/>
              </a:rPr>
              <a:t>5.</a:t>
            </a:r>
            <a:r>
              <a:rPr lang="zh-TW" altLang="en-US" sz="1600" b="1" dirty="0" smtClean="0">
                <a:solidFill>
                  <a:srgbClr val="680068"/>
                </a:solidFill>
                <a:latin typeface="標楷體" pitchFamily="65" charset="-120"/>
                <a:ea typeface="標楷體" pitchFamily="65" charset="-120"/>
              </a:rPr>
              <a:t>規劃新舊課綱銜接之配套方案</a:t>
            </a:r>
            <a:endParaRPr lang="en-US" altLang="zh-TW" sz="1600" b="1" dirty="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6</a:t>
            </a:r>
            <a:r>
              <a:rPr lang="en-US" altLang="zh-TW" sz="1600" b="1" dirty="0">
                <a:solidFill>
                  <a:srgbClr val="680068"/>
                </a:solidFill>
                <a:latin typeface="標楷體" pitchFamily="65" charset="-120"/>
                <a:ea typeface="標楷體" pitchFamily="65" charset="-120"/>
              </a:rPr>
              <a:t>.</a:t>
            </a:r>
            <a:r>
              <a:rPr lang="zh-TW" altLang="en-US" sz="1600" b="1" dirty="0">
                <a:solidFill>
                  <a:srgbClr val="680068"/>
                </a:solidFill>
                <a:latin typeface="標楷體" pitchFamily="65" charset="-120"/>
                <a:ea typeface="標楷體" pitchFamily="65" charset="-120"/>
              </a:rPr>
              <a:t>充實特定領域師資</a:t>
            </a:r>
            <a:r>
              <a:rPr lang="zh-TW" altLang="en-US" sz="1600" b="1" dirty="0" smtClean="0">
                <a:solidFill>
                  <a:srgbClr val="680068"/>
                </a:solidFill>
                <a:latin typeface="標楷體" pitchFamily="65" charset="-120"/>
                <a:ea typeface="標楷體" pitchFamily="65" charset="-120"/>
              </a:rPr>
              <a:t>人力</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7.</a:t>
            </a:r>
            <a:r>
              <a:rPr lang="zh-TW" altLang="en-US" sz="1600" b="1" dirty="0" smtClean="0">
                <a:solidFill>
                  <a:srgbClr val="680068"/>
                </a:solidFill>
                <a:latin typeface="標楷體" pitchFamily="65" charset="-120"/>
                <a:ea typeface="標楷體" pitchFamily="65" charset="-120"/>
              </a:rPr>
              <a:t>推動科技領域與與創新自造教育</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8.</a:t>
            </a:r>
            <a:r>
              <a:rPr lang="zh-TW" altLang="en-US" sz="1600" b="1" dirty="0" smtClean="0">
                <a:solidFill>
                  <a:srgbClr val="680068"/>
                </a:solidFill>
                <a:latin typeface="標楷體" pitchFamily="65" charset="-120"/>
                <a:ea typeface="標楷體" pitchFamily="65" charset="-120"/>
              </a:rPr>
              <a:t>研訂新住民語文開課規則</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9.</a:t>
            </a:r>
            <a:r>
              <a:rPr lang="zh-TW" altLang="en-US" sz="1600" b="1" dirty="0" smtClean="0">
                <a:solidFill>
                  <a:srgbClr val="680068"/>
                </a:solidFill>
                <a:latin typeface="標楷體" pitchFamily="65" charset="-120"/>
                <a:ea typeface="標楷體" pitchFamily="65" charset="-120"/>
              </a:rPr>
              <a:t>充實新住民語文教學人力</a:t>
            </a:r>
            <a:endParaRPr lang="en-US" altLang="zh-TW" sz="1600" b="1" dirty="0" smtClean="0">
              <a:solidFill>
                <a:srgbClr val="680068"/>
              </a:solidFill>
              <a:latin typeface="標楷體" pitchFamily="65" charset="-120"/>
              <a:ea typeface="標楷體" pitchFamily="65" charset="-120"/>
            </a:endParaRPr>
          </a:p>
          <a:p>
            <a:r>
              <a:rPr lang="en-US" altLang="zh-TW" sz="1600" b="1" dirty="0" smtClean="0">
                <a:solidFill>
                  <a:srgbClr val="680068"/>
                </a:solidFill>
                <a:latin typeface="標楷體" pitchFamily="65" charset="-120"/>
                <a:ea typeface="標楷體" pitchFamily="65" charset="-120"/>
              </a:rPr>
              <a:t>10.</a:t>
            </a:r>
            <a:r>
              <a:rPr lang="zh-TW" altLang="en-US" sz="1600" b="1" dirty="0" smtClean="0">
                <a:solidFill>
                  <a:srgbClr val="680068"/>
                </a:solidFill>
                <a:latin typeface="標楷體" pitchFamily="65" charset="-120"/>
                <a:ea typeface="標楷體" pitchFamily="65" charset="-120"/>
              </a:rPr>
              <a:t>研發新住民語文補充教材</a:t>
            </a:r>
            <a:endParaRPr lang="en-US" altLang="zh-TW" sz="1600" b="1" dirty="0">
              <a:solidFill>
                <a:srgbClr val="006600"/>
              </a:solidFill>
              <a:latin typeface="標楷體" pitchFamily="65" charset="-120"/>
              <a:ea typeface="標楷體" pitchFamily="65" charset="-120"/>
            </a:endParaRPr>
          </a:p>
          <a:p>
            <a:pPr lvl="0"/>
            <a:r>
              <a:rPr lang="en-US" altLang="zh-TW" sz="1600" b="1" dirty="0" smtClean="0">
                <a:solidFill>
                  <a:srgbClr val="006600"/>
                </a:solidFill>
                <a:latin typeface="標楷體" pitchFamily="65" charset="-120"/>
                <a:ea typeface="標楷體" pitchFamily="65" charset="-120"/>
              </a:rPr>
              <a:t>1.</a:t>
            </a:r>
            <a:r>
              <a:rPr lang="zh-TW" altLang="en-US" sz="1600" b="1" dirty="0" smtClean="0">
                <a:solidFill>
                  <a:srgbClr val="006600"/>
                </a:solidFill>
                <a:latin typeface="標楷體" pitchFamily="65" charset="-120"/>
                <a:ea typeface="標楷體" pitchFamily="65" charset="-120"/>
              </a:rPr>
              <a:t>推動前導學校試行新課綱相關措施</a:t>
            </a:r>
            <a:endParaRPr lang="en-US" altLang="zh-TW" sz="1600" b="1" dirty="0">
              <a:solidFill>
                <a:srgbClr val="006600"/>
              </a:solidFill>
              <a:latin typeface="標楷體" pitchFamily="65" charset="-120"/>
              <a:ea typeface="標楷體" pitchFamily="65" charset="-120"/>
            </a:endParaRPr>
          </a:p>
          <a:p>
            <a:pPr lvl="0"/>
            <a:r>
              <a:rPr lang="en-US" altLang="zh-TW" sz="1600" b="1" dirty="0" smtClean="0">
                <a:solidFill>
                  <a:srgbClr val="006600"/>
                </a:solidFill>
                <a:latin typeface="標楷體" pitchFamily="65" charset="-120"/>
                <a:ea typeface="標楷體" pitchFamily="65" charset="-120"/>
              </a:rPr>
              <a:t>2.</a:t>
            </a:r>
            <a:r>
              <a:rPr lang="zh-TW" altLang="en-US" sz="1600" b="1" dirty="0" smtClean="0">
                <a:solidFill>
                  <a:srgbClr val="006600"/>
                </a:solidFill>
                <a:latin typeface="標楷體" pitchFamily="65" charset="-120"/>
                <a:ea typeface="標楷體" pitchFamily="65" charset="-120"/>
              </a:rPr>
              <a:t>縣市協力聯盟</a:t>
            </a:r>
            <a:endParaRPr lang="en-US" altLang="zh-TW" sz="1600" b="1" dirty="0" smtClean="0">
              <a:solidFill>
                <a:srgbClr val="006600"/>
              </a:solidFill>
              <a:latin typeface="標楷體" pitchFamily="65" charset="-120"/>
              <a:ea typeface="標楷體" pitchFamily="65" charset="-120"/>
            </a:endParaRPr>
          </a:p>
          <a:p>
            <a:r>
              <a:rPr lang="en-US" altLang="zh-TW" sz="1600" b="1" dirty="0" smtClean="0">
                <a:solidFill>
                  <a:srgbClr val="006600"/>
                </a:solidFill>
                <a:latin typeface="標楷體" pitchFamily="65" charset="-120"/>
                <a:ea typeface="標楷體" pitchFamily="65" charset="-120"/>
              </a:rPr>
              <a:t>3.</a:t>
            </a:r>
            <a:r>
              <a:rPr lang="zh-TW" altLang="en-US" sz="1600" b="1" dirty="0">
                <a:solidFill>
                  <a:srgbClr val="006600"/>
                </a:solidFill>
                <a:latin typeface="標楷體" pitchFamily="65" charset="-120"/>
                <a:ea typeface="標楷體" pitchFamily="65" charset="-120"/>
              </a:rPr>
              <a:t>辦理宣導</a:t>
            </a:r>
            <a:r>
              <a:rPr lang="zh-TW" altLang="en-US" sz="1600" b="1" dirty="0" smtClean="0">
                <a:solidFill>
                  <a:srgbClr val="006600"/>
                </a:solidFill>
                <a:latin typeface="標楷體" pitchFamily="65" charset="-120"/>
                <a:ea typeface="標楷體" pitchFamily="65" charset="-120"/>
              </a:rPr>
              <a:t>工作</a:t>
            </a:r>
            <a:endParaRPr lang="en-US" altLang="zh-TW" sz="1600" b="1" dirty="0">
              <a:solidFill>
                <a:srgbClr val="00B0F0"/>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1.</a:t>
            </a:r>
            <a:r>
              <a:rPr lang="zh-TW" altLang="en-US" sz="1600" b="1" dirty="0">
                <a:solidFill>
                  <a:srgbClr val="0000FF"/>
                </a:solidFill>
                <a:latin typeface="標楷體" pitchFamily="65" charset="-120"/>
                <a:ea typeface="標楷體" pitchFamily="65" charset="-120"/>
              </a:rPr>
              <a:t>推廣教學資源共享</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2.</a:t>
            </a:r>
            <a:r>
              <a:rPr lang="zh-TW" altLang="en-US" sz="1600" b="1" dirty="0">
                <a:solidFill>
                  <a:srgbClr val="0000FF"/>
                </a:solidFill>
                <a:latin typeface="標楷體" pitchFamily="65" charset="-120"/>
                <a:ea typeface="標楷體" pitchFamily="65" charset="-120"/>
              </a:rPr>
              <a:t>整合資源</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3.</a:t>
            </a:r>
            <a:r>
              <a:rPr lang="zh-TW" altLang="en-US" sz="1600" b="1" dirty="0">
                <a:solidFill>
                  <a:srgbClr val="0000FF"/>
                </a:solidFill>
                <a:latin typeface="標楷體" pitchFamily="65" charset="-120"/>
                <a:ea typeface="標楷體" pitchFamily="65" charset="-120"/>
              </a:rPr>
              <a:t>研析設備需求</a:t>
            </a:r>
            <a:endParaRPr lang="en-US" altLang="zh-TW" sz="1600" b="1" dirty="0">
              <a:solidFill>
                <a:srgbClr val="0000FF"/>
              </a:solidFill>
              <a:latin typeface="標楷體" pitchFamily="65" charset="-120"/>
              <a:ea typeface="標楷體" pitchFamily="65" charset="-120"/>
            </a:endParaRPr>
          </a:p>
          <a:p>
            <a:pPr lvl="0"/>
            <a:r>
              <a:rPr lang="en-US" altLang="zh-TW" sz="1600" b="1" dirty="0">
                <a:solidFill>
                  <a:srgbClr val="0000FF"/>
                </a:solidFill>
                <a:latin typeface="標楷體" pitchFamily="65" charset="-120"/>
                <a:ea typeface="標楷體" pitchFamily="65" charset="-120"/>
              </a:rPr>
              <a:t>4.</a:t>
            </a:r>
            <a:r>
              <a:rPr lang="zh-TW" altLang="en-US" sz="1600" b="1" dirty="0">
                <a:solidFill>
                  <a:srgbClr val="0000FF"/>
                </a:solidFill>
                <a:latin typeface="標楷體" pitchFamily="65" charset="-120"/>
                <a:ea typeface="標楷體" pitchFamily="65" charset="-120"/>
              </a:rPr>
              <a:t>充實教學設備資源</a:t>
            </a:r>
            <a:endParaRPr lang="en-US" altLang="zh-TW" sz="1600" b="1" dirty="0">
              <a:solidFill>
                <a:srgbClr val="0000FF"/>
              </a:solidFill>
            </a:endParaRPr>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lang="en-US" altLang="zh-TW" sz="1200" dirty="0"/>
          </a:p>
          <a:p>
            <a:pPr lvl="0" algn="ctr"/>
            <a:endParaRPr kumimoji="0" lang="zh-TW" altLang="en-US" sz="40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j-cs"/>
            </a:endParaRPr>
          </a:p>
        </p:txBody>
      </p:sp>
      <p:sp>
        <p:nvSpPr>
          <p:cNvPr id="3" name="向右箭號圖說文字 2"/>
          <p:cNvSpPr/>
          <p:nvPr/>
        </p:nvSpPr>
        <p:spPr>
          <a:xfrm>
            <a:off x="236609" y="1574346"/>
            <a:ext cx="864096" cy="4734974"/>
          </a:xfrm>
          <a:prstGeom prst="rightArrowCallout">
            <a:avLst/>
          </a:prstGeom>
          <a:gradFill>
            <a:gsLst>
              <a:gs pos="0">
                <a:srgbClr val="FF3399"/>
              </a:gs>
              <a:gs pos="25000">
                <a:srgbClr val="FF6633"/>
              </a:gs>
              <a:gs pos="50000">
                <a:srgbClr val="FFFF00"/>
              </a:gs>
              <a:gs pos="75000">
                <a:srgbClr val="01A78F"/>
              </a:gs>
              <a:gs pos="100000">
                <a:srgbClr val="3366FF"/>
              </a:gs>
            </a:gsLst>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4000" b="1" dirty="0">
                <a:solidFill>
                  <a:schemeClr val="tx1"/>
                </a:solidFill>
                <a:latin typeface="標楷體" panose="03000509000000000000" pitchFamily="65" charset="-120"/>
                <a:ea typeface="標楷體" panose="03000509000000000000" pitchFamily="65" charset="-120"/>
              </a:rPr>
              <a:t>配套計畫</a:t>
            </a:r>
          </a:p>
        </p:txBody>
      </p:sp>
      <p:sp>
        <p:nvSpPr>
          <p:cNvPr id="21" name="標題 1"/>
          <p:cNvSpPr txBox="1">
            <a:spLocks/>
          </p:cNvSpPr>
          <p:nvPr/>
        </p:nvSpPr>
        <p:spPr>
          <a:xfrm>
            <a:off x="-18256" y="-8691"/>
            <a:ext cx="9162256" cy="720725"/>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eaLnBrk="1" hangingPunct="1">
              <a:tabLst>
                <a:tab pos="2422525" algn="l"/>
              </a:tabLst>
            </a:pPr>
            <a:r>
              <a:rPr kumimoji="0" lang="zh-TW" altLang="en-US" sz="3200" b="1" dirty="0">
                <a:latin typeface="標楷體" pitchFamily="65" charset="-120"/>
                <a:ea typeface="標楷體" pitchFamily="65" charset="-120"/>
              </a:rPr>
              <a:t>一、教育部國民及學前教育署面對新課綱的作為</a:t>
            </a:r>
            <a:endParaRPr kumimoji="0" lang="zh-TW" altLang="en-US" sz="3600" b="1" dirty="0">
              <a:latin typeface="標楷體" pitchFamily="65" charset="-120"/>
              <a:ea typeface="標楷體" pitchFamily="65" charset="-120"/>
            </a:endParaRPr>
          </a:p>
        </p:txBody>
      </p:sp>
      <p:sp>
        <p:nvSpPr>
          <p:cNvPr id="23" name="投影片編號版面配置區 1"/>
          <p:cNvSpPr>
            <a:spLocks noGrp="1"/>
          </p:cNvSpPr>
          <p:nvPr>
            <p:ph type="sldNum" sz="quarter" idx="12"/>
          </p:nvPr>
        </p:nvSpPr>
        <p:spPr>
          <a:xfrm>
            <a:off x="7576283" y="6560451"/>
            <a:ext cx="1600200" cy="365125"/>
          </a:xfrm>
        </p:spPr>
        <p:txBody>
          <a:bodyPr/>
          <a:lstStyle/>
          <a:p>
            <a:pPr>
              <a:defRPr/>
            </a:pPr>
            <a:r>
              <a:rPr lang="en-US" altLang="zh-TW" dirty="0" smtClean="0"/>
              <a:t>33</a:t>
            </a:r>
            <a:endParaRPr lang="zh-TW" altLang="en-US" dirty="0"/>
          </a:p>
        </p:txBody>
      </p:sp>
    </p:spTree>
    <p:extLst>
      <p:ext uri="{BB962C8B-B14F-4D97-AF65-F5344CB8AC3E}">
        <p14:creationId xmlns:p14="http://schemas.microsoft.com/office/powerpoint/2010/main" val="2097879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259632" y="1196752"/>
            <a:ext cx="6174761" cy="802742"/>
            <a:chOff x="93966" y="259191"/>
            <a:chExt cx="8233014" cy="1293858"/>
          </a:xfrm>
        </p:grpSpPr>
        <p:sp>
          <p:nvSpPr>
            <p:cNvPr id="4" name="矩形 3"/>
            <p:cNvSpPr/>
            <p:nvPr/>
          </p:nvSpPr>
          <p:spPr>
            <a:xfrm>
              <a:off x="93966" y="259191"/>
              <a:ext cx="7241351" cy="744111"/>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478009" y="858546"/>
              <a:ext cx="7848971" cy="694503"/>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新訂規定－國中小部分</a:t>
              </a:r>
              <a:endParaRPr lang="en-US" altLang="zh-TW" sz="2200" b="1" dirty="0">
                <a:solidFill>
                  <a:srgbClr val="E40059"/>
                </a:solidFill>
                <a:latin typeface="標楷體" panose="03000509000000000000" pitchFamily="65" charset="-120"/>
                <a:ea typeface="標楷體" panose="03000509000000000000" pitchFamily="65" charset="-120"/>
              </a:endParaRPr>
            </a:p>
          </p:txBody>
        </p:sp>
      </p:grpSp>
      <p:graphicFrame>
        <p:nvGraphicFramePr>
          <p:cNvPr id="6" name="表格 5"/>
          <p:cNvGraphicFramePr>
            <a:graphicFrameLocks noGrp="1"/>
          </p:cNvGraphicFramePr>
          <p:nvPr>
            <p:extLst>
              <p:ext uri="{D42A27DB-BD31-4B8C-83A1-F6EECF244321}">
                <p14:modId xmlns:p14="http://schemas.microsoft.com/office/powerpoint/2010/main" val="1416491506"/>
              </p:ext>
            </p:extLst>
          </p:nvPr>
        </p:nvGraphicFramePr>
        <p:xfrm>
          <a:off x="827584" y="1999494"/>
          <a:ext cx="7560840" cy="4400048"/>
        </p:xfrm>
        <a:graphic>
          <a:graphicData uri="http://schemas.openxmlformats.org/drawingml/2006/table">
            <a:tbl>
              <a:tblPr firstRow="1" bandRow="1">
                <a:tableStyleId>{F5AB1C69-6EDB-4FF4-983F-18BD219EF322}</a:tableStyleId>
              </a:tblPr>
              <a:tblGrid>
                <a:gridCol w="522678">
                  <a:extLst>
                    <a:ext uri="{9D8B030D-6E8A-4147-A177-3AD203B41FA5}">
                      <a16:colId xmlns:a16="http://schemas.microsoft.com/office/drawing/2014/main" xmlns="" val="20000"/>
                    </a:ext>
                  </a:extLst>
                </a:gridCol>
                <a:gridCol w="5598002">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國中小課程</a:t>
                      </a:r>
                      <a:r>
                        <a:rPr lang="zh-TW" altLang="en-US" sz="2200" b="1" dirty="0">
                          <a:latin typeface="標楷體" panose="03000509000000000000" pitchFamily="65" charset="-120"/>
                          <a:ea typeface="標楷體" panose="03000509000000000000" pitchFamily="65" charset="-120"/>
                        </a:rPr>
                        <a:t>評鑑參考原則</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2</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課程</a:t>
                      </a:r>
                      <a:r>
                        <a:rPr lang="zh-TW" altLang="en-US" sz="2200" b="1" dirty="0">
                          <a:latin typeface="標楷體" panose="03000509000000000000" pitchFamily="65" charset="-120"/>
                          <a:ea typeface="標楷體" panose="03000509000000000000" pitchFamily="65" charset="-120"/>
                        </a:rPr>
                        <a:t>計畫</a:t>
                      </a:r>
                      <a:r>
                        <a:rPr lang="zh-TW" altLang="en-US" sz="2200" b="1" dirty="0" smtClean="0">
                          <a:latin typeface="標楷體" panose="03000509000000000000" pitchFamily="65" charset="-120"/>
                          <a:ea typeface="標楷體" panose="03000509000000000000" pitchFamily="65" charset="-120"/>
                        </a:rPr>
                        <a:t>備查參考原則</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3</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國中小協同</a:t>
                      </a:r>
                      <a:r>
                        <a:rPr lang="zh-TW" altLang="en-US" sz="2200" b="1" dirty="0">
                          <a:latin typeface="標楷體" panose="03000509000000000000" pitchFamily="65" charset="-120"/>
                          <a:ea typeface="標楷體" panose="03000509000000000000" pitchFamily="65" charset="-120"/>
                        </a:rPr>
                        <a:t>教學注意事項</a:t>
                      </a: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4</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國民中學與國民小學實施</a:t>
                      </a:r>
                      <a:r>
                        <a:rPr lang="zh-TW" altLang="en-US" sz="2200" b="1" dirty="0">
                          <a:latin typeface="標楷體" panose="03000509000000000000" pitchFamily="65" charset="-120"/>
                          <a:ea typeface="標楷體" panose="03000509000000000000" pitchFamily="65" charset="-120"/>
                        </a:rPr>
                        <a:t>校長及教師公開授課參考原則</a:t>
                      </a:r>
                    </a:p>
                  </a:txBody>
                  <a:tcPr marL="68580" marR="68580" anchor="ctr"/>
                </a:tc>
                <a:tc>
                  <a:txBody>
                    <a:bodyPr/>
                    <a:lstStyle/>
                    <a:p>
                      <a:pPr algn="ct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5</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國民中學與國民小學合</a:t>
                      </a:r>
                      <a:r>
                        <a:rPr lang="zh-TW" altLang="en-US" sz="2200" b="1" dirty="0">
                          <a:latin typeface="標楷體" panose="03000509000000000000" pitchFamily="65" charset="-120"/>
                          <a:ea typeface="標楷體" panose="03000509000000000000" pitchFamily="65" charset="-120"/>
                        </a:rPr>
                        <a:t>聘專任教師應注意事項</a:t>
                      </a: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6</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國中小教科書</a:t>
                      </a:r>
                      <a:r>
                        <a:rPr lang="zh-TW" altLang="en-US" sz="2200" b="1" dirty="0">
                          <a:latin typeface="標楷體" panose="03000509000000000000" pitchFamily="65" charset="-120"/>
                          <a:ea typeface="標楷體" panose="03000509000000000000" pitchFamily="65" charset="-120"/>
                        </a:rPr>
                        <a:t>選用注意事項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6"/>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34</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67544" y="620688"/>
            <a:ext cx="7992888" cy="736611"/>
          </a:xfrm>
          <a:prstGeom prst="rect">
            <a:avLst/>
          </a:prstGeom>
        </p:spPr>
      </p:pic>
    </p:spTree>
    <p:extLst>
      <p:ext uri="{BB962C8B-B14F-4D97-AF65-F5344CB8AC3E}">
        <p14:creationId xmlns:p14="http://schemas.microsoft.com/office/powerpoint/2010/main" val="610073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75656" y="1268760"/>
            <a:ext cx="6030745" cy="798371"/>
            <a:chOff x="264128" y="368257"/>
            <a:chExt cx="8040994" cy="1051819"/>
          </a:xfrm>
        </p:grpSpPr>
        <p:sp>
          <p:nvSpPr>
            <p:cNvPr id="4" name="矩形 3"/>
            <p:cNvSpPr/>
            <p:nvPr/>
          </p:nvSpPr>
          <p:spPr>
            <a:xfrm>
              <a:off x="264128" y="368257"/>
              <a:ext cx="7241353" cy="608223"/>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456149" y="852401"/>
              <a:ext cx="7848973" cy="567675"/>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修訂規定－國中小部分</a:t>
              </a:r>
              <a:r>
                <a:rPr lang="en-US" altLang="zh-TW" sz="2200" b="1" dirty="0">
                  <a:solidFill>
                    <a:srgbClr val="E40059"/>
                  </a:solidFill>
                  <a:latin typeface="標楷體" panose="03000509000000000000" pitchFamily="65" charset="-120"/>
                  <a:ea typeface="標楷體" panose="03000509000000000000" pitchFamily="65" charset="-120"/>
                </a:rPr>
                <a:t>(1/2)</a:t>
              </a:r>
            </a:p>
          </p:txBody>
        </p:sp>
      </p:grpSp>
      <p:graphicFrame>
        <p:nvGraphicFramePr>
          <p:cNvPr id="6" name="表格 5"/>
          <p:cNvGraphicFramePr>
            <a:graphicFrameLocks noGrp="1"/>
          </p:cNvGraphicFramePr>
          <p:nvPr>
            <p:extLst>
              <p:ext uri="{D42A27DB-BD31-4B8C-83A1-F6EECF244321}">
                <p14:modId xmlns:p14="http://schemas.microsoft.com/office/powerpoint/2010/main" val="2334937379"/>
              </p:ext>
            </p:extLst>
          </p:nvPr>
        </p:nvGraphicFramePr>
        <p:xfrm>
          <a:off x="784452" y="2078222"/>
          <a:ext cx="7704856" cy="4278128"/>
        </p:xfrm>
        <a:graphic>
          <a:graphicData uri="http://schemas.openxmlformats.org/drawingml/2006/table">
            <a:tbl>
              <a:tblPr firstRow="1" bandRow="1">
                <a:tableStyleId>{7DF18680-E054-41AD-8BC1-D1AEF772440D}</a:tableStyleId>
              </a:tblPr>
              <a:tblGrid>
                <a:gridCol w="570679">
                  <a:extLst>
                    <a:ext uri="{9D8B030D-6E8A-4147-A177-3AD203B41FA5}">
                      <a16:colId xmlns:a16="http://schemas.microsoft.com/office/drawing/2014/main" xmlns="" val="20000"/>
                    </a:ext>
                  </a:extLst>
                </a:gridCol>
                <a:gridCol w="5712893">
                  <a:extLst>
                    <a:ext uri="{9D8B030D-6E8A-4147-A177-3AD203B41FA5}">
                      <a16:colId xmlns:a16="http://schemas.microsoft.com/office/drawing/2014/main" xmlns="" val="20001"/>
                    </a:ext>
                  </a:extLst>
                </a:gridCol>
                <a:gridCol w="1421284">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國民中小學開設</a:t>
                      </a:r>
                      <a:r>
                        <a:rPr lang="zh-TW" altLang="en-US" sz="2000" b="1" dirty="0">
                          <a:latin typeface="標楷體" panose="03000509000000000000" pitchFamily="65" charset="-120"/>
                          <a:ea typeface="標楷體" panose="03000509000000000000" pitchFamily="65" charset="-120"/>
                        </a:rPr>
                        <a:t>本土語文選修課程應注意事項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2</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提升國民中小學本土語言師資專業素養改進措施 </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3</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國民小學及國民中學教科圖書審定辦法</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4</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教育部辦理國民小學及國民中學教科圖書共同供應之採購作業要點</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107.06.30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5</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國民小學及國民中學教科圖書審定委員會組織及運作要點</a:t>
                      </a:r>
                      <a:endParaRPr lang="zh-TW" altLang="en-US" sz="20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6</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000" b="1" dirty="0" smtClean="0">
                          <a:latin typeface="標楷體" panose="03000509000000000000" pitchFamily="65" charset="-120"/>
                          <a:ea typeface="標楷體" panose="03000509000000000000" pitchFamily="65" charset="-120"/>
                        </a:rPr>
                        <a:t>國民小學及國民中學學生</a:t>
                      </a:r>
                      <a:r>
                        <a:rPr lang="zh-TW" altLang="en-US" sz="2000" b="1" dirty="0">
                          <a:latin typeface="標楷體" panose="03000509000000000000" pitchFamily="65" charset="-120"/>
                          <a:ea typeface="標楷體" panose="03000509000000000000" pitchFamily="65" charset="-120"/>
                        </a:rPr>
                        <a:t>成績評量準則</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107.07.31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6"/>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35</a:t>
            </a:fld>
            <a:endParaRPr lang="zh-TW" altLang="en-US">
              <a:solidFill>
                <a:prstClr val="black"/>
              </a:solidFill>
            </a:endParaRPr>
          </a:p>
        </p:txBody>
      </p:sp>
      <p:pic>
        <p:nvPicPr>
          <p:cNvPr id="8" name="圖片 7"/>
          <p:cNvPicPr>
            <a:picLocks noChangeAspect="1"/>
          </p:cNvPicPr>
          <p:nvPr/>
        </p:nvPicPr>
        <p:blipFill>
          <a:blip r:embed="rId2"/>
          <a:stretch>
            <a:fillRect/>
          </a:stretch>
        </p:blipFill>
        <p:spPr>
          <a:xfrm>
            <a:off x="467544" y="715891"/>
            <a:ext cx="7992888" cy="736611"/>
          </a:xfrm>
          <a:prstGeom prst="rect">
            <a:avLst/>
          </a:prstGeom>
        </p:spPr>
      </p:pic>
    </p:spTree>
    <p:extLst>
      <p:ext uri="{BB962C8B-B14F-4D97-AF65-F5344CB8AC3E}">
        <p14:creationId xmlns:p14="http://schemas.microsoft.com/office/powerpoint/2010/main" val="501908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03648" y="1268760"/>
            <a:ext cx="6216352" cy="790927"/>
            <a:chOff x="237980" y="-202257"/>
            <a:chExt cx="8288472" cy="1834532"/>
          </a:xfrm>
        </p:grpSpPr>
        <p:sp>
          <p:nvSpPr>
            <p:cNvPr id="4" name="矩形 3"/>
            <p:cNvSpPr/>
            <p:nvPr/>
          </p:nvSpPr>
          <p:spPr>
            <a:xfrm>
              <a:off x="237980" y="-202257"/>
              <a:ext cx="7241353" cy="1070818"/>
            </a:xfrm>
            <a:prstGeom prst="rect">
              <a:avLst/>
            </a:prstGeom>
          </p:spPr>
          <p:txBody>
            <a:bodyPr wrap="square">
              <a:spAutoFit/>
            </a:bodyPr>
            <a:lstStyle/>
            <a:p>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smtClean="0">
                  <a:solidFill>
                    <a:srgbClr val="005BD3"/>
                  </a:solidFill>
                  <a:latin typeface="標楷體" panose="03000509000000000000" pitchFamily="65" charset="-120"/>
                  <a:ea typeface="標楷體" panose="03000509000000000000" pitchFamily="65" charset="-120"/>
                </a:rPr>
                <a:t>一</a:t>
              </a:r>
              <a:r>
                <a:rPr lang="en-US" altLang="zh-TW" sz="2400" b="1" dirty="0" smtClean="0">
                  <a:solidFill>
                    <a:srgbClr val="005BD3"/>
                  </a:solidFill>
                  <a:latin typeface="標楷體" panose="03000509000000000000" pitchFamily="65" charset="-120"/>
                  <a:ea typeface="標楷體" panose="03000509000000000000" pitchFamily="65" charset="-120"/>
                </a:rPr>
                <a:t>)</a:t>
              </a:r>
              <a:r>
                <a:rPr lang="zh-TW" altLang="en-US" sz="2400" b="1" dirty="0">
                  <a:solidFill>
                    <a:srgbClr val="005BD3"/>
                  </a:solidFill>
                  <a:latin typeface="標楷體" panose="03000509000000000000" pitchFamily="65" charset="-120"/>
                  <a:ea typeface="標楷體" panose="03000509000000000000" pitchFamily="65" charset="-120"/>
                </a:rPr>
                <a:t>相關法規研修情形</a:t>
              </a:r>
              <a:endParaRPr lang="zh-TW" altLang="zh-TW" sz="2400" b="1" dirty="0">
                <a:solidFill>
                  <a:srgbClr val="005BD3"/>
                </a:solidFill>
                <a:latin typeface="標楷體" panose="03000509000000000000" pitchFamily="65" charset="-120"/>
                <a:ea typeface="標楷體" panose="03000509000000000000" pitchFamily="65" charset="-120"/>
              </a:endParaRPr>
            </a:p>
          </p:txBody>
        </p:sp>
        <p:sp>
          <p:nvSpPr>
            <p:cNvPr id="5" name="矩形 4"/>
            <p:cNvSpPr/>
            <p:nvPr/>
          </p:nvSpPr>
          <p:spPr>
            <a:xfrm>
              <a:off x="677479" y="632845"/>
              <a:ext cx="7848973" cy="999430"/>
            </a:xfrm>
            <a:prstGeom prst="rect">
              <a:avLst/>
            </a:prstGeom>
          </p:spPr>
          <p:txBody>
            <a:bodyPr wrap="square">
              <a:spAutoFit/>
            </a:bodyPr>
            <a:lstStyle/>
            <a:p>
              <a:pPr marL="457200" indent="-457200">
                <a:buFont typeface="Wingdings" panose="05000000000000000000" pitchFamily="2" charset="2"/>
                <a:buChar char="u"/>
              </a:pPr>
              <a:r>
                <a:rPr lang="zh-TW" altLang="en-US" sz="2200" b="1" dirty="0">
                  <a:solidFill>
                    <a:srgbClr val="E40059"/>
                  </a:solidFill>
                  <a:latin typeface="標楷體" panose="03000509000000000000" pitchFamily="65" charset="-120"/>
                  <a:ea typeface="標楷體" panose="03000509000000000000" pitchFamily="65" charset="-120"/>
                </a:rPr>
                <a:t>修訂規定－國中小部分</a:t>
              </a:r>
              <a:r>
                <a:rPr lang="en-US" altLang="zh-TW" sz="2200" b="1" dirty="0">
                  <a:solidFill>
                    <a:srgbClr val="E40059"/>
                  </a:solidFill>
                  <a:latin typeface="標楷體" panose="03000509000000000000" pitchFamily="65" charset="-120"/>
                  <a:ea typeface="標楷體" panose="03000509000000000000" pitchFamily="65" charset="-120"/>
                </a:rPr>
                <a:t>(2/2)</a:t>
              </a:r>
            </a:p>
          </p:txBody>
        </p:sp>
      </p:grpSp>
      <p:graphicFrame>
        <p:nvGraphicFramePr>
          <p:cNvPr id="6" name="表格 5"/>
          <p:cNvGraphicFramePr>
            <a:graphicFrameLocks noGrp="1"/>
          </p:cNvGraphicFramePr>
          <p:nvPr>
            <p:extLst>
              <p:ext uri="{D42A27DB-BD31-4B8C-83A1-F6EECF244321}">
                <p14:modId xmlns:p14="http://schemas.microsoft.com/office/powerpoint/2010/main" val="769801205"/>
              </p:ext>
            </p:extLst>
          </p:nvPr>
        </p:nvGraphicFramePr>
        <p:xfrm>
          <a:off x="739288" y="2092957"/>
          <a:ext cx="7776525" cy="3638048"/>
        </p:xfrm>
        <a:graphic>
          <a:graphicData uri="http://schemas.openxmlformats.org/drawingml/2006/table">
            <a:tbl>
              <a:tblPr firstRow="1" bandRow="1">
                <a:tableStyleId>{7DF18680-E054-41AD-8BC1-D1AEF772440D}</a:tableStyleId>
              </a:tblPr>
              <a:tblGrid>
                <a:gridCol w="575988">
                  <a:extLst>
                    <a:ext uri="{9D8B030D-6E8A-4147-A177-3AD203B41FA5}">
                      <a16:colId xmlns:a16="http://schemas.microsoft.com/office/drawing/2014/main" xmlns="" val="20000"/>
                    </a:ext>
                  </a:extLst>
                </a:gridCol>
                <a:gridCol w="5760717">
                  <a:extLst>
                    <a:ext uri="{9D8B030D-6E8A-4147-A177-3AD203B41FA5}">
                      <a16:colId xmlns:a16="http://schemas.microsoft.com/office/drawing/2014/main" xmlns="" val="20001"/>
                    </a:ext>
                  </a:extLst>
                </a:gridCol>
                <a:gridCol w="1439820">
                  <a:extLst>
                    <a:ext uri="{9D8B030D-6E8A-4147-A177-3AD203B41FA5}">
                      <a16:colId xmlns:a16="http://schemas.microsoft.com/office/drawing/2014/main" xmlns="" val="20003"/>
                    </a:ext>
                  </a:extLst>
                </a:gridCol>
              </a:tblGrid>
              <a:tr h="773648">
                <a:tc>
                  <a:txBody>
                    <a:bodyPr/>
                    <a:lstStyle/>
                    <a:p>
                      <a:pPr algn="ctr"/>
                      <a:r>
                        <a:rPr lang="zh-TW" altLang="en-US" dirty="0">
                          <a:latin typeface="標楷體" panose="03000509000000000000" pitchFamily="65" charset="-120"/>
                          <a:ea typeface="標楷體" panose="03000509000000000000" pitchFamily="65" charset="-120"/>
                        </a:rPr>
                        <a:t>項次</a:t>
                      </a:r>
                    </a:p>
                  </a:txBody>
                  <a:tcPr marL="68580" marR="68580" anchor="ctr"/>
                </a:tc>
                <a:tc>
                  <a:txBody>
                    <a:bodyPr/>
                    <a:lstStyle/>
                    <a:p>
                      <a:pPr algn="ctr"/>
                      <a:r>
                        <a:rPr lang="zh-TW" altLang="en-US" sz="2400" dirty="0">
                          <a:latin typeface="標楷體" panose="03000509000000000000" pitchFamily="65" charset="-120"/>
                          <a:ea typeface="標楷體" panose="03000509000000000000" pitchFamily="65" charset="-120"/>
                        </a:rPr>
                        <a:t>名稱</a:t>
                      </a:r>
                    </a:p>
                  </a:txBody>
                  <a:tcPr marL="68580" marR="68580" anchor="ctr"/>
                </a:tc>
                <a:tc>
                  <a:txBody>
                    <a:bodyPr/>
                    <a:lstStyle/>
                    <a:p>
                      <a:pPr algn="ctr"/>
                      <a:r>
                        <a:rPr lang="zh-TW" altLang="en-US" sz="2200" dirty="0">
                          <a:latin typeface="標楷體" panose="03000509000000000000" pitchFamily="65" charset="-120"/>
                          <a:ea typeface="標楷體" panose="03000509000000000000" pitchFamily="65" charset="-120"/>
                        </a:rPr>
                        <a:t>預定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完成日期</a:t>
                      </a:r>
                    </a:p>
                  </a:txBody>
                  <a:tcPr marL="68580" marR="68580" anchor="ctr"/>
                </a:tc>
                <a:extLst>
                  <a:ext uri="{0D108BD9-81ED-4DB2-BD59-A6C34878D82A}">
                    <a16:rowId xmlns:a16="http://schemas.microsoft.com/office/drawing/2014/main" xmlns="" val="10000"/>
                  </a:ext>
                </a:extLst>
              </a:tr>
              <a:tr h="525600">
                <a:tc>
                  <a:txBody>
                    <a:bodyPr/>
                    <a:lstStyle/>
                    <a:p>
                      <a:pPr algn="ctr"/>
                      <a:r>
                        <a:rPr lang="en-US" altLang="zh-TW" sz="2400" b="1" dirty="0" smtClean="0">
                          <a:latin typeface="標楷體" panose="03000509000000000000" pitchFamily="65" charset="-120"/>
                          <a:ea typeface="標楷體" panose="03000509000000000000" pitchFamily="65" charset="-120"/>
                        </a:rPr>
                        <a:t>7</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a:latin typeface="標楷體" panose="03000509000000000000" pitchFamily="65" charset="-120"/>
                          <a:ea typeface="標楷體" panose="03000509000000000000" pitchFamily="65" charset="-120"/>
                        </a:rPr>
                        <a:t>國中</a:t>
                      </a:r>
                      <a:r>
                        <a:rPr lang="zh-TW" altLang="en-US" sz="2200" b="1" dirty="0" smtClean="0">
                          <a:latin typeface="標楷體" panose="03000509000000000000" pitchFamily="65" charset="-120"/>
                          <a:ea typeface="標楷體" panose="03000509000000000000" pitchFamily="65" charset="-120"/>
                        </a:rPr>
                        <a:t>小學設備</a:t>
                      </a:r>
                      <a:r>
                        <a:rPr lang="zh-TW" altLang="en-US" sz="2200" b="1" dirty="0">
                          <a:latin typeface="標楷體" panose="03000509000000000000" pitchFamily="65" charset="-120"/>
                          <a:ea typeface="標楷體" panose="03000509000000000000" pitchFamily="65" charset="-120"/>
                        </a:rPr>
                        <a:t>基準</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107.06.30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1"/>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8</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國民中小學教學支援工作人員聘任辦法</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106.12.31</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2"/>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9</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smtClean="0">
                          <a:latin typeface="標楷體" panose="03000509000000000000" pitchFamily="65" charset="-120"/>
                          <a:ea typeface="標楷體" panose="03000509000000000000" pitchFamily="65" charset="-120"/>
                        </a:rPr>
                        <a:t>國民中小學校長主任教師甄選儲訓遷調及介聘辦法</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latin typeface="標楷體" panose="03000509000000000000" pitchFamily="65" charset="-120"/>
                          <a:ea typeface="標楷體" panose="03000509000000000000" pitchFamily="65" charset="-120"/>
                        </a:rPr>
                        <a:t>106.09.30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3"/>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10</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dirty="0">
                          <a:latin typeface="標楷體" panose="03000509000000000000" pitchFamily="65" charset="-120"/>
                          <a:ea typeface="標楷體" panose="03000509000000000000" pitchFamily="65" charset="-120"/>
                        </a:rPr>
                        <a:t>國中</a:t>
                      </a:r>
                      <a:r>
                        <a:rPr lang="zh-TW" altLang="en-US" sz="2200" b="1" dirty="0" smtClean="0">
                          <a:latin typeface="標楷體" panose="03000509000000000000" pitchFamily="65" charset="-120"/>
                          <a:ea typeface="標楷體" panose="03000509000000000000" pitchFamily="65" charset="-120"/>
                        </a:rPr>
                        <a:t>小學開設</a:t>
                      </a:r>
                      <a:r>
                        <a:rPr lang="zh-TW" altLang="en-US" sz="2200" b="1" dirty="0">
                          <a:latin typeface="標楷體" panose="03000509000000000000" pitchFamily="65" charset="-120"/>
                          <a:ea typeface="標楷體" panose="03000509000000000000" pitchFamily="65" charset="-120"/>
                        </a:rPr>
                        <a:t>新住民語文選修課程應注意事項</a:t>
                      </a:r>
                    </a:p>
                  </a:txBody>
                  <a:tcPr marL="68580" marR="68580" anchor="ctr"/>
                </a:tc>
                <a:tc>
                  <a:txBody>
                    <a:bodyPr/>
                    <a:lstStyle/>
                    <a:p>
                      <a:pPr algn="ctr"/>
                      <a:r>
                        <a:rPr lang="en-US" altLang="zh-TW" sz="2200" b="1" dirty="0">
                          <a:latin typeface="標楷體" panose="03000509000000000000" pitchFamily="65" charset="-120"/>
                          <a:ea typeface="標楷體" panose="03000509000000000000" pitchFamily="65" charset="-120"/>
                        </a:rPr>
                        <a:t>106.11.30</a:t>
                      </a:r>
                      <a:endParaRPr lang="zh-TW" altLang="en-US" sz="2200" b="1" dirty="0">
                        <a:latin typeface="標楷體" panose="03000509000000000000" pitchFamily="65" charset="-120"/>
                        <a:ea typeface="標楷體" panose="03000509000000000000" pitchFamily="65" charset="-120"/>
                      </a:endParaRPr>
                    </a:p>
                  </a:txBody>
                  <a:tcPr marL="68580" marR="68580" anchor="ctr"/>
                </a:tc>
                <a:extLst>
                  <a:ext uri="{0D108BD9-81ED-4DB2-BD59-A6C34878D82A}">
                    <a16:rowId xmlns:a16="http://schemas.microsoft.com/office/drawing/2014/main" xmlns="" val="10004"/>
                  </a:ext>
                </a:extLst>
              </a:tr>
              <a:tr h="525600">
                <a:tc>
                  <a:txBody>
                    <a:bodyPr/>
                    <a:lstStyle/>
                    <a:p>
                      <a:pPr algn="ctr"/>
                      <a:r>
                        <a:rPr lang="en-US" altLang="zh-TW" sz="2400" b="1" dirty="0">
                          <a:latin typeface="標楷體" panose="03000509000000000000" pitchFamily="65" charset="-120"/>
                          <a:ea typeface="標楷體" panose="03000509000000000000" pitchFamily="65" charset="-120"/>
                        </a:rPr>
                        <a:t>11</a:t>
                      </a:r>
                      <a:endParaRPr lang="zh-TW" altLang="en-US" sz="2400" b="1" dirty="0">
                        <a:latin typeface="標楷體" panose="03000509000000000000" pitchFamily="65" charset="-120"/>
                        <a:ea typeface="標楷體" panose="03000509000000000000" pitchFamily="65" charset="-120"/>
                      </a:endParaRPr>
                    </a:p>
                  </a:txBody>
                  <a:tcPr marL="68580" marR="68580" anchor="ctr"/>
                </a:tc>
                <a:tc>
                  <a:txBody>
                    <a:bodyPr/>
                    <a:lstStyle/>
                    <a:p>
                      <a:r>
                        <a:rPr lang="zh-TW" altLang="en-US" sz="2200" b="1" smtClean="0">
                          <a:latin typeface="標楷體" panose="03000509000000000000" pitchFamily="65" charset="-120"/>
                          <a:ea typeface="標楷體" panose="03000509000000000000" pitchFamily="65" charset="-120"/>
                        </a:rPr>
                        <a:t>補助</a:t>
                      </a:r>
                      <a:r>
                        <a:rPr lang="zh-TW" altLang="en-US" sz="2200" b="1" dirty="0" smtClean="0">
                          <a:latin typeface="標楷體" panose="03000509000000000000" pitchFamily="65" charset="-120"/>
                          <a:ea typeface="標楷體" panose="03000509000000000000" pitchFamily="65" charset="-120"/>
                        </a:rPr>
                        <a:t>推動新住民語文教學支援人員培訓要點</a:t>
                      </a:r>
                      <a:endParaRPr lang="zh-TW" altLang="en-US" sz="2200" b="1" dirty="0">
                        <a:latin typeface="標楷體" panose="03000509000000000000" pitchFamily="65" charset="-120"/>
                        <a:ea typeface="標楷體" panose="03000509000000000000" pitchFamily="65" charset="-12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標楷體" panose="03000509000000000000" pitchFamily="65" charset="-120"/>
                          <a:ea typeface="標楷體" panose="03000509000000000000" pitchFamily="65" charset="-120"/>
                        </a:rPr>
                        <a:t>已發布</a:t>
                      </a:r>
                    </a:p>
                  </a:txBody>
                  <a:tcPr marL="68580" marR="68580" anchor="ctr"/>
                </a:tc>
                <a:extLst>
                  <a:ext uri="{0D108BD9-81ED-4DB2-BD59-A6C34878D82A}">
                    <a16:rowId xmlns:a16="http://schemas.microsoft.com/office/drawing/2014/main" xmlns="" val="10005"/>
                  </a:ext>
                </a:extLst>
              </a:tr>
            </a:tbl>
          </a:graphicData>
        </a:graphic>
      </p:graphicFrame>
      <p:sp>
        <p:nvSpPr>
          <p:cNvPr id="7" name="投影片編號版面配置區 6"/>
          <p:cNvSpPr>
            <a:spLocks noGrp="1"/>
          </p:cNvSpPr>
          <p:nvPr>
            <p:ph type="sldNum" sz="quarter" idx="12"/>
          </p:nvPr>
        </p:nvSpPr>
        <p:spPr/>
        <p:txBody>
          <a:bodyPr/>
          <a:lstStyle/>
          <a:p>
            <a:fld id="{2BB4DC1C-974E-48B5-82F0-0018C6512172}" type="slidenum">
              <a:rPr lang="zh-TW" altLang="en-US" smtClean="0">
                <a:solidFill>
                  <a:prstClr val="black"/>
                </a:solidFill>
              </a:rPr>
              <a:pPr/>
              <a:t>36</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67544" y="696662"/>
            <a:ext cx="7992549" cy="737680"/>
          </a:xfrm>
          <a:prstGeom prst="rect">
            <a:avLst/>
          </a:prstGeom>
        </p:spPr>
      </p:pic>
    </p:spTree>
    <p:extLst>
      <p:ext uri="{BB962C8B-B14F-4D97-AF65-F5344CB8AC3E}">
        <p14:creationId xmlns:p14="http://schemas.microsoft.com/office/powerpoint/2010/main" val="2929582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6F4AEA9A-75BE-4F00-9FBC-B98C12649653}" type="slidenum">
              <a:rPr lang="zh-TW" altLang="en-US" sz="1200">
                <a:solidFill>
                  <a:srgbClr val="898989"/>
                </a:solidFill>
                <a:latin typeface="Arial" pitchFamily="34" charset="0"/>
              </a:rPr>
              <a:pPr>
                <a:spcBef>
                  <a:spcPct val="0"/>
                </a:spcBef>
                <a:buFontTx/>
                <a:buNone/>
              </a:pPr>
              <a:t>37</a:t>
            </a:fld>
            <a:endParaRPr lang="en-US" altLang="zh-TW" sz="1200">
              <a:solidFill>
                <a:srgbClr val="898989"/>
              </a:solidFill>
              <a:latin typeface="Arial" pitchFamily="34" charset="0"/>
            </a:endParaRPr>
          </a:p>
        </p:txBody>
      </p:sp>
      <p:sp>
        <p:nvSpPr>
          <p:cNvPr id="84995" name="標題 1"/>
          <p:cNvSpPr>
            <a:spLocks noGrp="1"/>
          </p:cNvSpPr>
          <p:nvPr>
            <p:ph type="title"/>
          </p:nvPr>
        </p:nvSpPr>
        <p:spPr>
          <a:xfrm>
            <a:off x="0" y="0"/>
            <a:ext cx="9144000" cy="836712"/>
          </a:xfrm>
          <a:solidFill>
            <a:schemeClr val="bg1"/>
          </a:solidFill>
        </p:spPr>
        <p:txBody>
          <a:bodyPr/>
          <a:lstStyle/>
          <a:p>
            <a:pPr algn="l" eaLnBrk="1" hangingPunct="1">
              <a:tabLst>
                <a:tab pos="2422525" algn="l"/>
              </a:tabLst>
            </a:pPr>
            <a:r>
              <a:rPr lang="zh-TW" altLang="en-US" sz="3200" b="1" dirty="0">
                <a:latin typeface="標楷體" pitchFamily="65" charset="-120"/>
                <a:ea typeface="標楷體" pitchFamily="65" charset="-120"/>
              </a:rPr>
              <a:t>一、教育部國民及學前教育署面對新課綱的作為</a:t>
            </a:r>
            <a:endParaRPr lang="zh-TW" altLang="en-US" sz="3600" b="1" dirty="0">
              <a:latin typeface="標楷體" pitchFamily="65" charset="-120"/>
              <a:ea typeface="標楷體" pitchFamily="65" charset="-120"/>
            </a:endParaRPr>
          </a:p>
        </p:txBody>
      </p:sp>
      <p:sp>
        <p:nvSpPr>
          <p:cNvPr id="84996" name="矩形 28"/>
          <p:cNvSpPr>
            <a:spLocks noChangeArrowheads="1"/>
          </p:cNvSpPr>
          <p:nvPr/>
        </p:nvSpPr>
        <p:spPr bwMode="auto">
          <a:xfrm>
            <a:off x="684536" y="836712"/>
            <a:ext cx="485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2800" b="1" dirty="0">
                <a:solidFill>
                  <a:srgbClr val="0000FF"/>
                </a:solidFill>
                <a:latin typeface="標楷體" pitchFamily="65" charset="-120"/>
                <a:ea typeface="標楷體" pitchFamily="65" charset="-120"/>
              </a:rPr>
              <a:t>（二）</a:t>
            </a:r>
            <a:r>
              <a:rPr lang="zh-TW" altLang="en-US" sz="2800" b="1" dirty="0" smtClean="0">
                <a:solidFill>
                  <a:srgbClr val="0000FF"/>
                </a:solidFill>
                <a:latin typeface="標楷體" pitchFamily="65" charset="-120"/>
                <a:ea typeface="標楷體" pitchFamily="65" charset="-120"/>
              </a:rPr>
              <a:t>前導學校</a:t>
            </a:r>
            <a:r>
              <a:rPr lang="zh-TW" altLang="en-US" sz="2800" b="1" dirty="0">
                <a:solidFill>
                  <a:srgbClr val="0000FF"/>
                </a:solidFill>
                <a:latin typeface="標楷體" pitchFamily="65" charset="-120"/>
                <a:ea typeface="標楷體" pitchFamily="65" charset="-120"/>
              </a:rPr>
              <a:t>、宣講及推廣</a:t>
            </a:r>
          </a:p>
        </p:txBody>
      </p:sp>
      <p:sp>
        <p:nvSpPr>
          <p:cNvPr id="46" name="矩形 45"/>
          <p:cNvSpPr/>
          <p:nvPr/>
        </p:nvSpPr>
        <p:spPr>
          <a:xfrm>
            <a:off x="1258888" y="3694113"/>
            <a:ext cx="3960812" cy="425450"/>
          </a:xfrm>
          <a:prstGeom prst="rect">
            <a:avLst/>
          </a:prstGeom>
        </p:spPr>
        <p:txBody>
          <a:bodyPr>
            <a:spAutoFit/>
          </a:bodyPr>
          <a:lstStyle/>
          <a:p>
            <a:pPr marL="342900" indent="-342900" defTabSz="1422400" eaLnBrk="1" hangingPunct="1">
              <a:lnSpc>
                <a:spcPct val="90000"/>
              </a:lnSpc>
              <a:spcAft>
                <a:spcPct val="35000"/>
              </a:spcAft>
              <a:buFont typeface="Arial" panose="020B0604020202020204" pitchFamily="34" charset="0"/>
              <a:buChar char="•"/>
              <a:defRPr/>
            </a:pPr>
            <a:endParaRPr lang="zh-TW" altLang="en-US" sz="2400" b="1" kern="0" dirty="0">
              <a:solidFill>
                <a:srgbClr val="0000FF"/>
              </a:solidFill>
              <a:latin typeface="標楷體" panose="03000509000000000000" pitchFamily="65" charset="-120"/>
              <a:ea typeface="標楷體" panose="03000509000000000000" pitchFamily="65" charset="-120"/>
            </a:endParaRPr>
          </a:p>
        </p:txBody>
      </p:sp>
      <p:sp>
        <p:nvSpPr>
          <p:cNvPr id="19" name="圓角矩形 18"/>
          <p:cNvSpPr/>
          <p:nvPr/>
        </p:nvSpPr>
        <p:spPr>
          <a:xfrm>
            <a:off x="1258888" y="1700213"/>
            <a:ext cx="6697662" cy="4897437"/>
          </a:xfrm>
          <a:prstGeom prst="roundRect">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 name="手繪多邊形 29"/>
          <p:cNvSpPr/>
          <p:nvPr/>
        </p:nvSpPr>
        <p:spPr>
          <a:xfrm>
            <a:off x="2790825" y="2439988"/>
            <a:ext cx="3868738" cy="3868737"/>
          </a:xfrm>
          <a:custGeom>
            <a:avLst/>
            <a:gdLst/>
            <a:ahLst/>
            <a:cxnLst/>
            <a:rect l="0" t="0" r="0" b="0"/>
            <a:pathLst>
              <a:path>
                <a:moveTo>
                  <a:pt x="2689272" y="153135"/>
                </a:moveTo>
                <a:arcTo wR="1934858" hR="1934858" stAng="17576923" swAng="1964069"/>
              </a:path>
            </a:pathLst>
          </a:custGeom>
          <a:noFill/>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31" name="手繪多邊形 30"/>
          <p:cNvSpPr/>
          <p:nvPr/>
        </p:nvSpPr>
        <p:spPr>
          <a:xfrm>
            <a:off x="5292725" y="3328988"/>
            <a:ext cx="2303463" cy="1395412"/>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800" dirty="0">
                <a:solidFill>
                  <a:schemeClr val="tx1"/>
                </a:solidFill>
                <a:latin typeface="標楷體" panose="03000509000000000000" pitchFamily="65" charset="-120"/>
                <a:ea typeface="標楷體" panose="03000509000000000000" pitchFamily="65" charset="-120"/>
              </a:rPr>
              <a:t>培訓總綱</a:t>
            </a:r>
            <a:endParaRPr lang="en-US" altLang="zh-TW" sz="28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800" dirty="0">
                <a:solidFill>
                  <a:schemeClr val="tx1"/>
                </a:solidFill>
                <a:latin typeface="標楷體" panose="03000509000000000000" pitchFamily="65" charset="-120"/>
                <a:ea typeface="標楷體" panose="03000509000000000000" pitchFamily="65" charset="-120"/>
              </a:rPr>
              <a:t>種子講師</a:t>
            </a:r>
            <a:endParaRPr lang="zh-TW" altLang="en-US" sz="2800" dirty="0"/>
          </a:p>
        </p:txBody>
      </p:sp>
      <p:sp>
        <p:nvSpPr>
          <p:cNvPr id="32" name="手繪多邊形 31"/>
          <p:cNvSpPr/>
          <p:nvPr/>
        </p:nvSpPr>
        <p:spPr>
          <a:xfrm>
            <a:off x="2636838" y="2259013"/>
            <a:ext cx="3870325" cy="3868737"/>
          </a:xfrm>
          <a:custGeom>
            <a:avLst/>
            <a:gdLst/>
            <a:ahLst/>
            <a:cxnLst/>
            <a:rect l="0" t="0" r="0" b="0"/>
            <a:pathLst>
              <a:path>
                <a:moveTo>
                  <a:pt x="3867035" y="1833039"/>
                </a:moveTo>
                <a:arcTo wR="1934858" hR="1934858" stAng="21419011" swAng="2198248"/>
              </a:path>
            </a:pathLst>
          </a:custGeom>
          <a:noFill/>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4" name="手繪多邊形 33"/>
          <p:cNvSpPr/>
          <p:nvPr/>
        </p:nvSpPr>
        <p:spPr>
          <a:xfrm>
            <a:off x="2636838" y="2259013"/>
            <a:ext cx="3870325" cy="3868737"/>
          </a:xfrm>
          <a:custGeom>
            <a:avLst/>
            <a:gdLst/>
            <a:ahLst/>
            <a:cxnLst/>
            <a:rect l="0" t="0" r="0" b="0"/>
            <a:pathLst>
              <a:path>
                <a:moveTo>
                  <a:pt x="2320272" y="3830941"/>
                </a:moveTo>
                <a:arcTo wR="1934858" hR="1934858" stAng="4710605" swAng="1378789"/>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5" name="手繪多邊形 34"/>
          <p:cNvSpPr/>
          <p:nvPr/>
        </p:nvSpPr>
        <p:spPr>
          <a:xfrm>
            <a:off x="2051050" y="5056188"/>
            <a:ext cx="2305050"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辦理教育行政</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人員研習</a:t>
            </a:r>
          </a:p>
        </p:txBody>
      </p:sp>
      <p:sp>
        <p:nvSpPr>
          <p:cNvPr id="36" name="手繪多邊形 35"/>
          <p:cNvSpPr/>
          <p:nvPr/>
        </p:nvSpPr>
        <p:spPr>
          <a:xfrm>
            <a:off x="2636838" y="2259013"/>
            <a:ext cx="3870325" cy="3868737"/>
          </a:xfrm>
          <a:custGeom>
            <a:avLst/>
            <a:gdLst/>
            <a:ahLst/>
            <a:cxnLst/>
            <a:rect l="0" t="0" r="0" b="0"/>
            <a:pathLst>
              <a:path>
                <a:moveTo>
                  <a:pt x="323665" y="3006182"/>
                </a:moveTo>
                <a:arcTo wR="1934858" hR="1934858" stAng="8782741" swAng="2198248"/>
              </a:path>
            </a:pathLst>
          </a:custGeom>
          <a:noFill/>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7" name="手繪多邊形 36"/>
          <p:cNvSpPr/>
          <p:nvPr/>
        </p:nvSpPr>
        <p:spPr>
          <a:xfrm>
            <a:off x="1547813" y="3400425"/>
            <a:ext cx="2303462"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增能中央及地方輔導人才</a:t>
            </a:r>
            <a:r>
              <a:rPr lang="en-US" altLang="zh-TW" sz="2600" dirty="0">
                <a:solidFill>
                  <a:schemeClr val="tx1"/>
                </a:solidFill>
                <a:latin typeface="標楷體" panose="03000509000000000000" pitchFamily="65" charset="-120"/>
                <a:ea typeface="標楷體" panose="03000509000000000000" pitchFamily="65" charset="-120"/>
              </a:rPr>
              <a:t/>
            </a:r>
            <a:br>
              <a:rPr lang="en-US" altLang="zh-TW" sz="2600" dirty="0">
                <a:solidFill>
                  <a:schemeClr val="tx1"/>
                </a:solidFill>
                <a:latin typeface="標楷體" panose="03000509000000000000" pitchFamily="65" charset="-120"/>
                <a:ea typeface="標楷體" panose="03000509000000000000" pitchFamily="65" charset="-120"/>
              </a:rPr>
            </a:br>
            <a:r>
              <a:rPr lang="zh-TW" altLang="en-US" sz="2600" dirty="0">
                <a:solidFill>
                  <a:schemeClr val="tx1"/>
                </a:solidFill>
                <a:latin typeface="標楷體" panose="03000509000000000000" pitchFamily="65" charset="-120"/>
                <a:ea typeface="標楷體" panose="03000509000000000000" pitchFamily="65" charset="-120"/>
              </a:rPr>
              <a:t>新課綱知能</a:t>
            </a:r>
          </a:p>
        </p:txBody>
      </p:sp>
      <p:sp>
        <p:nvSpPr>
          <p:cNvPr id="38" name="手繪多邊形 37"/>
          <p:cNvSpPr/>
          <p:nvPr/>
        </p:nvSpPr>
        <p:spPr>
          <a:xfrm>
            <a:off x="2411413" y="2511425"/>
            <a:ext cx="3870325" cy="3870325"/>
          </a:xfrm>
          <a:custGeom>
            <a:avLst/>
            <a:gdLst/>
            <a:ahLst/>
            <a:cxnLst/>
            <a:rect l="0" t="0" r="0" b="0"/>
            <a:pathLst>
              <a:path>
                <a:moveTo>
                  <a:pt x="336794" y="844046"/>
                </a:moveTo>
                <a:arcTo wR="1934858" hR="1934858" stAng="12859008" swAng="1964069"/>
              </a:path>
            </a:pathLst>
          </a:custGeom>
          <a:noFill/>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7" name="手繪多邊形 26"/>
          <p:cNvSpPr/>
          <p:nvPr/>
        </p:nvSpPr>
        <p:spPr>
          <a:xfrm>
            <a:off x="3419475" y="1754188"/>
            <a:ext cx="2305050" cy="1387475"/>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a:solidFill>
            <a:srgbClr val="FF7C8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a:t>
            </a:r>
            <a:r>
              <a:rPr lang="zh-TW" altLang="en-US" sz="2600">
                <a:solidFill>
                  <a:schemeClr val="tx1"/>
                </a:solidFill>
                <a:latin typeface="標楷體" panose="03000509000000000000" pitchFamily="65" charset="-120"/>
                <a:ea typeface="標楷體" panose="03000509000000000000" pitchFamily="65" charset="-120"/>
              </a:rPr>
              <a:t>新</a:t>
            </a:r>
            <a:r>
              <a:rPr lang="zh-TW" altLang="en-US" sz="2600" smtClean="0">
                <a:solidFill>
                  <a:schemeClr val="tx1"/>
                </a:solidFill>
                <a:latin typeface="標楷體" panose="03000509000000000000" pitchFamily="65" charset="-120"/>
                <a:ea typeface="標楷體" panose="03000509000000000000" pitchFamily="65" charset="-120"/>
              </a:rPr>
              <a:t>課綱</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smtClean="0">
                <a:solidFill>
                  <a:schemeClr val="tx1"/>
                </a:solidFill>
                <a:latin typeface="標楷體" panose="03000509000000000000" pitchFamily="65" charset="-120"/>
                <a:ea typeface="標楷體" panose="03000509000000000000" pitchFamily="65" charset="-120"/>
              </a:rPr>
              <a:t>前導學校</a:t>
            </a:r>
            <a:endParaRPr lang="zh-TW" altLang="en-US" sz="2600" dirty="0">
              <a:solidFill>
                <a:schemeClr val="tx1"/>
              </a:solidFill>
              <a:latin typeface="標楷體" panose="03000509000000000000" pitchFamily="65" charset="-120"/>
              <a:ea typeface="標楷體" panose="03000509000000000000" pitchFamily="65" charset="-120"/>
            </a:endParaRPr>
          </a:p>
        </p:txBody>
      </p:sp>
      <p:sp>
        <p:nvSpPr>
          <p:cNvPr id="33" name="手繪多邊形 32"/>
          <p:cNvSpPr/>
          <p:nvPr/>
        </p:nvSpPr>
        <p:spPr>
          <a:xfrm>
            <a:off x="4859338" y="5056188"/>
            <a:ext cx="2305050" cy="1397000"/>
          </a:xfrm>
          <a:custGeom>
            <a:avLst/>
            <a:gdLst>
              <a:gd name="connsiteX0" fmla="*/ 0 w 1488329"/>
              <a:gd name="connsiteY0" fmla="*/ 161239 h 967414"/>
              <a:gd name="connsiteX1" fmla="*/ 47226 w 1488329"/>
              <a:gd name="connsiteY1" fmla="*/ 47226 h 967414"/>
              <a:gd name="connsiteX2" fmla="*/ 161239 w 1488329"/>
              <a:gd name="connsiteY2" fmla="*/ 0 h 967414"/>
              <a:gd name="connsiteX3" fmla="*/ 1327090 w 1488329"/>
              <a:gd name="connsiteY3" fmla="*/ 0 h 967414"/>
              <a:gd name="connsiteX4" fmla="*/ 1441103 w 1488329"/>
              <a:gd name="connsiteY4" fmla="*/ 47226 h 967414"/>
              <a:gd name="connsiteX5" fmla="*/ 1488329 w 1488329"/>
              <a:gd name="connsiteY5" fmla="*/ 161239 h 967414"/>
              <a:gd name="connsiteX6" fmla="*/ 1488329 w 1488329"/>
              <a:gd name="connsiteY6" fmla="*/ 806175 h 967414"/>
              <a:gd name="connsiteX7" fmla="*/ 1441103 w 1488329"/>
              <a:gd name="connsiteY7" fmla="*/ 920188 h 967414"/>
              <a:gd name="connsiteX8" fmla="*/ 1327090 w 1488329"/>
              <a:gd name="connsiteY8" fmla="*/ 967414 h 967414"/>
              <a:gd name="connsiteX9" fmla="*/ 161239 w 1488329"/>
              <a:gd name="connsiteY9" fmla="*/ 967414 h 967414"/>
              <a:gd name="connsiteX10" fmla="*/ 47226 w 1488329"/>
              <a:gd name="connsiteY10" fmla="*/ 920188 h 967414"/>
              <a:gd name="connsiteX11" fmla="*/ 0 w 1488329"/>
              <a:gd name="connsiteY11" fmla="*/ 806175 h 967414"/>
              <a:gd name="connsiteX12" fmla="*/ 0 w 1488329"/>
              <a:gd name="connsiteY12" fmla="*/ 161239 h 9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329" h="967414">
                <a:moveTo>
                  <a:pt x="0" y="161239"/>
                </a:moveTo>
                <a:cubicBezTo>
                  <a:pt x="0" y="118476"/>
                  <a:pt x="16988" y="77464"/>
                  <a:pt x="47226" y="47226"/>
                </a:cubicBezTo>
                <a:cubicBezTo>
                  <a:pt x="77464" y="16988"/>
                  <a:pt x="118476" y="0"/>
                  <a:pt x="161239" y="0"/>
                </a:cubicBezTo>
                <a:lnTo>
                  <a:pt x="1327090" y="0"/>
                </a:lnTo>
                <a:cubicBezTo>
                  <a:pt x="1369853" y="0"/>
                  <a:pt x="1410865" y="16988"/>
                  <a:pt x="1441103" y="47226"/>
                </a:cubicBezTo>
                <a:cubicBezTo>
                  <a:pt x="1471341" y="77464"/>
                  <a:pt x="1488329" y="118476"/>
                  <a:pt x="1488329" y="161239"/>
                </a:cubicBezTo>
                <a:lnTo>
                  <a:pt x="1488329" y="806175"/>
                </a:lnTo>
                <a:cubicBezTo>
                  <a:pt x="1488329" y="848938"/>
                  <a:pt x="1471341" y="889950"/>
                  <a:pt x="1441103" y="920188"/>
                </a:cubicBezTo>
                <a:cubicBezTo>
                  <a:pt x="1410865" y="950426"/>
                  <a:pt x="1369853" y="967414"/>
                  <a:pt x="1327090" y="967414"/>
                </a:cubicBezTo>
                <a:lnTo>
                  <a:pt x="161239" y="967414"/>
                </a:lnTo>
                <a:cubicBezTo>
                  <a:pt x="118476" y="967414"/>
                  <a:pt x="77464" y="950426"/>
                  <a:pt x="47226" y="920188"/>
                </a:cubicBezTo>
                <a:cubicBezTo>
                  <a:pt x="16988" y="889950"/>
                  <a:pt x="0" y="848938"/>
                  <a:pt x="0" y="806175"/>
                </a:cubicBezTo>
                <a:lnTo>
                  <a:pt x="0" y="161239"/>
                </a:lnTo>
                <a:close/>
              </a:path>
            </a:pathLst>
          </a:custGeom>
          <a:solidFill>
            <a:srgbClr val="CC99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00565" tIns="100565" rIns="100565" bIns="100565" spcCol="1270" anchor="ctr"/>
          <a:lstStyle/>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辦理家長</a:t>
            </a:r>
            <a:endParaRPr lang="en-US" altLang="zh-TW" sz="2600" dirty="0">
              <a:solidFill>
                <a:schemeClr val="tx1"/>
              </a:solidFill>
              <a:latin typeface="標楷體" panose="03000509000000000000" pitchFamily="65" charset="-120"/>
              <a:ea typeface="標楷體" panose="03000509000000000000" pitchFamily="65" charset="-120"/>
            </a:endParaRPr>
          </a:p>
          <a:p>
            <a:pPr algn="ctr" defTabSz="622300" eaLnBrk="1" hangingPunct="1">
              <a:lnSpc>
                <a:spcPct val="90000"/>
              </a:lnSpc>
              <a:spcAft>
                <a:spcPct val="35000"/>
              </a:spcAft>
              <a:defRPr/>
            </a:pPr>
            <a:r>
              <a:rPr lang="zh-TW" altLang="en-US" sz="2600" dirty="0">
                <a:solidFill>
                  <a:schemeClr val="tx1"/>
                </a:solidFill>
                <a:latin typeface="標楷體" panose="03000509000000000000" pitchFamily="65" charset="-120"/>
                <a:ea typeface="標楷體" panose="03000509000000000000" pitchFamily="65" charset="-120"/>
              </a:rPr>
              <a:t>宣講座談</a:t>
            </a:r>
          </a:p>
        </p:txBody>
      </p:sp>
    </p:spTree>
    <p:extLst>
      <p:ext uri="{BB962C8B-B14F-4D97-AF65-F5344CB8AC3E}">
        <p14:creationId xmlns:p14="http://schemas.microsoft.com/office/powerpoint/2010/main" val="2617627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686872" y="6453338"/>
            <a:ext cx="2133600" cy="365125"/>
          </a:xfrm>
        </p:spPr>
        <p:txBody>
          <a:bodyPr/>
          <a:lstStyle/>
          <a:p>
            <a:fld id="{DB2C7FFA-2F16-45F2-958E-C3F0771A81A5}" type="slidenum">
              <a:rPr lang="zh-TW" altLang="en-US" smtClean="0"/>
              <a:pPr/>
              <a:t>38</a:t>
            </a:fld>
            <a:endParaRPr lang="zh-TW" altLang="en-US" dirty="0"/>
          </a:p>
        </p:txBody>
      </p:sp>
      <p:sp>
        <p:nvSpPr>
          <p:cNvPr id="5" name="矩形 28"/>
          <p:cNvSpPr>
            <a:spLocks noChangeArrowheads="1"/>
          </p:cNvSpPr>
          <p:nvPr/>
        </p:nvSpPr>
        <p:spPr bwMode="auto">
          <a:xfrm>
            <a:off x="928498" y="692696"/>
            <a:ext cx="48526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fontAlgn="base">
              <a:spcBef>
                <a:spcPct val="0"/>
              </a:spcBef>
              <a:spcAft>
                <a:spcPct val="0"/>
              </a:spcAft>
              <a:buFontTx/>
              <a:buNone/>
            </a:pPr>
            <a:r>
              <a:rPr kumimoji="1" lang="zh-TW" altLang="en-US" sz="2800" b="1" dirty="0">
                <a:solidFill>
                  <a:srgbClr val="0000FF"/>
                </a:solidFill>
                <a:latin typeface="標楷體" pitchFamily="65" charset="-120"/>
                <a:ea typeface="標楷體" pitchFamily="65" charset="-120"/>
              </a:rPr>
              <a:t>（三）科技領域相關配套措施</a:t>
            </a:r>
          </a:p>
        </p:txBody>
      </p:sp>
      <p:graphicFrame>
        <p:nvGraphicFramePr>
          <p:cNvPr id="6" name="資料庫圖表 5"/>
          <p:cNvGraphicFramePr/>
          <p:nvPr>
            <p:extLst>
              <p:ext uri="{D42A27DB-BD31-4B8C-83A1-F6EECF244321}">
                <p14:modId xmlns:p14="http://schemas.microsoft.com/office/powerpoint/2010/main" val="2779175931"/>
              </p:ext>
            </p:extLst>
          </p:nvPr>
        </p:nvGraphicFramePr>
        <p:xfrm>
          <a:off x="251520" y="1211397"/>
          <a:ext cx="8568952" cy="5241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標題 1"/>
          <p:cNvSpPr txBox="1">
            <a:spLocks/>
          </p:cNvSpPr>
          <p:nvPr/>
        </p:nvSpPr>
        <p:spPr>
          <a:xfrm>
            <a:off x="-36512" y="1"/>
            <a:ext cx="9180512" cy="738416"/>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eaLnBrk="1" hangingPunct="1">
              <a:tabLst>
                <a:tab pos="2422525" algn="l"/>
              </a:tabLst>
            </a:pPr>
            <a:r>
              <a:rPr lang="zh-TW" altLang="en-US" sz="3200" b="1" dirty="0">
                <a:solidFill>
                  <a:prstClr val="black"/>
                </a:solidFill>
                <a:latin typeface="標楷體" pitchFamily="65" charset="-120"/>
                <a:ea typeface="標楷體" pitchFamily="65" charset="-120"/>
              </a:rPr>
              <a:t>一、教育部國民及學前教育署面對新課綱的作為</a:t>
            </a:r>
            <a:endParaRPr lang="zh-TW" altLang="en-US" sz="3600" b="1" dirty="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3429617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9" descr="p3905745a753462243.jpg"/>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1643042" y="928670"/>
            <a:ext cx="5715040" cy="34425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標題 1"/>
          <p:cNvSpPr>
            <a:spLocks noGrp="1"/>
          </p:cNvSpPr>
          <p:nvPr>
            <p:ph type="title"/>
          </p:nvPr>
        </p:nvSpPr>
        <p:spPr>
          <a:xfrm>
            <a:off x="-142875" y="4572000"/>
            <a:ext cx="9429750" cy="1362075"/>
          </a:xfrm>
          <a:solidFill>
            <a:srgbClr val="920049"/>
          </a:solidFill>
          <a:ln>
            <a:solidFill>
              <a:schemeClr val="accent6">
                <a:lumMod val="40000"/>
                <a:lumOff val="60000"/>
              </a:schemeClr>
            </a:solidFill>
          </a:ln>
        </p:spPr>
        <p:txBody>
          <a:bodyPr rtlCol="0" anchor="ctr">
            <a:noAutofit/>
          </a:bodyPr>
          <a:lstStyle/>
          <a:p>
            <a:pPr marL="90488" algn="ctr" eaLnBrk="1" fontAlgn="auto" hangingPunct="1">
              <a:spcAft>
                <a:spcPts val="0"/>
              </a:spcAft>
              <a:defRPr/>
            </a:pPr>
            <a:r>
              <a:rPr lang="zh-TW" altLang="en-US" sz="44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anose="02020603050405020304" pitchFamily="18" charset="0"/>
              </a:rPr>
              <a:t>壹、新課綱的研修背景</a:t>
            </a:r>
          </a:p>
        </p:txBody>
      </p:sp>
      <p:sp>
        <p:nvSpPr>
          <p:cNvPr id="13317" name="投影片編號版面配置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B15417D6-F86B-41DC-AD9E-D569A07680B6}" type="slidenum">
              <a:rPr lang="zh-TW" altLang="en-US" sz="1200">
                <a:solidFill>
                  <a:srgbClr val="898989"/>
                </a:solidFill>
                <a:latin typeface="Arial" pitchFamily="34" charset="0"/>
              </a:rPr>
              <a:pPr>
                <a:spcBef>
                  <a:spcPct val="0"/>
                </a:spcBef>
                <a:buFontTx/>
                <a:buNone/>
              </a:pPr>
              <a:t>3</a:t>
            </a:fld>
            <a:endParaRPr lang="en-US" altLang="zh-TW" sz="1200">
              <a:solidFill>
                <a:srgbClr val="898989"/>
              </a:solidFill>
              <a:latin typeface="Arial" pitchFamily="34" charset="0"/>
            </a:endParaRPr>
          </a:p>
        </p:txBody>
      </p:sp>
      <p:sp>
        <p:nvSpPr>
          <p:cNvPr id="13318" name="矩形 6"/>
          <p:cNvSpPr>
            <a:spLocks noChangeArrowheads="1"/>
          </p:cNvSpPr>
          <p:nvPr/>
        </p:nvSpPr>
        <p:spPr bwMode="auto">
          <a:xfrm>
            <a:off x="1785938" y="857250"/>
            <a:ext cx="5357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
        <p:nvSpPr>
          <p:cNvPr id="9" name="文字版面配置區 7"/>
          <p:cNvSpPr>
            <a:spLocks noGrp="1"/>
          </p:cNvSpPr>
          <p:nvPr>
            <p:ph type="body" idx="1"/>
          </p:nvPr>
        </p:nvSpPr>
        <p:spPr>
          <a:xfrm>
            <a:off x="1500188" y="2714625"/>
            <a:ext cx="5843587" cy="1500188"/>
          </a:xfrm>
        </p:spPr>
        <p:txBody>
          <a:bodyPr rtlCol="0">
            <a:normAutofit/>
          </a:bodyPr>
          <a:lstStyle/>
          <a:p>
            <a:pPr algn="r" eaLnBrk="1" fontAlgn="auto" hangingPunct="1">
              <a:spcAft>
                <a:spcPts val="0"/>
              </a:spcAft>
              <a:defRPr/>
            </a:pP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做一件事，了解</a:t>
            </a:r>
            <a:r>
              <a:rPr lang="zh-TW" altLang="en-US" dirty="0">
                <a:ln>
                  <a:solidFill>
                    <a:schemeClr val="bg1"/>
                  </a:solidFill>
                </a:ln>
                <a:solidFill>
                  <a:schemeClr val="bg1"/>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cs typeface="Times New Roman" pitchFamily="18" charset="0"/>
              </a:rPr>
              <a:t>「</a:t>
            </a: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為什麼</a:t>
            </a:r>
            <a:r>
              <a:rPr lang="zh-TW" altLang="en-US" dirty="0">
                <a:ln>
                  <a:solidFill>
                    <a:schemeClr val="bg1"/>
                  </a:solidFill>
                </a:ln>
                <a:solidFill>
                  <a:schemeClr val="bg1"/>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cs typeface="Times New Roman" pitchFamily="18" charset="0"/>
              </a:rPr>
              <a:t>」</a:t>
            </a: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是重要的。</a:t>
            </a:r>
            <a:endParaRPr lang="en-US" altLang="zh-TW"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r" eaLnBrk="1" fontAlgn="auto" hangingPunct="1">
              <a:spcAft>
                <a:spcPts val="0"/>
              </a:spcAft>
              <a:defRPr/>
            </a:pPr>
            <a:r>
              <a:rPr lang="zh-TW" altLang="en-US"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如果不知道為何而做，就無法掌握我們該做什麼</a:t>
            </a:r>
          </a:p>
        </p:txBody>
      </p:sp>
    </p:spTree>
    <p:extLst>
      <p:ext uri="{BB962C8B-B14F-4D97-AF65-F5344CB8AC3E}">
        <p14:creationId xmlns:p14="http://schemas.microsoft.com/office/powerpoint/2010/main" val="3884901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457200" y="1198563"/>
            <a:ext cx="8002588" cy="5056187"/>
          </a:xfrm>
        </p:spPr>
        <p:txBody>
          <a:bodyPr rtlCol="0">
            <a:normAutofit/>
          </a:bodyPr>
          <a:lstStyle/>
          <a:p>
            <a:pPr marL="0" indent="0" eaLnBrk="1" fontAlgn="auto" hangingPunct="1">
              <a:spcAft>
                <a:spcPts val="0"/>
              </a:spcAft>
              <a:buFont typeface="Arial" pitchFamily="34" charset="0"/>
              <a:buNone/>
              <a:defRPr/>
            </a:pPr>
            <a:endParaRPr lang="en-US" altLang="zh-TW" dirty="0">
              <a:solidFill>
                <a:srgbClr val="C0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dirty="0">
              <a:solidFill>
                <a:srgbClr val="C0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86019" name="投影片編號版面配置區 3"/>
          <p:cNvSpPr>
            <a:spLocks noGrp="1"/>
          </p:cNvSpPr>
          <p:nvPr>
            <p:ph type="sldNum" sz="quarter" idx="12"/>
          </p:nvPr>
        </p:nvSpPr>
        <p:spPr bwMode="auto">
          <a:xfrm>
            <a:off x="6156176" y="6469062"/>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CD9A03D5-12A7-4FB5-A071-5E337CD98A41}" type="slidenum">
              <a:rPr lang="zh-TW" altLang="en-US" sz="1200">
                <a:solidFill>
                  <a:srgbClr val="898989"/>
                </a:solidFill>
                <a:latin typeface="Arial" pitchFamily="34" charset="0"/>
              </a:rPr>
              <a:pPr>
                <a:spcBef>
                  <a:spcPct val="0"/>
                </a:spcBef>
                <a:buFontTx/>
                <a:buNone/>
              </a:pPr>
              <a:t>39</a:t>
            </a:fld>
            <a:endParaRPr lang="zh-TW" altLang="en-US" sz="1200" dirty="0">
              <a:solidFill>
                <a:srgbClr val="898989"/>
              </a:solidFill>
              <a:latin typeface="Arial" pitchFamily="34" charset="0"/>
            </a:endParaRPr>
          </a:p>
        </p:txBody>
      </p:sp>
      <p:sp>
        <p:nvSpPr>
          <p:cNvPr id="10" name="手繪多邊形 9"/>
          <p:cNvSpPr/>
          <p:nvPr/>
        </p:nvSpPr>
        <p:spPr>
          <a:xfrm>
            <a:off x="349250" y="3116263"/>
            <a:ext cx="8364538" cy="1533525"/>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solidFill>
            <a:srgbClr val="336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1" name="手繪多邊形 10"/>
          <p:cNvSpPr/>
          <p:nvPr/>
        </p:nvSpPr>
        <p:spPr>
          <a:xfrm>
            <a:off x="395288" y="4878388"/>
            <a:ext cx="8353425" cy="1589087"/>
          </a:xfrm>
          <a:custGeom>
            <a:avLst/>
            <a:gdLst>
              <a:gd name="connsiteX0" fmla="*/ 0 w 6671541"/>
              <a:gd name="connsiteY0" fmla="*/ 158831 h 1588311"/>
              <a:gd name="connsiteX1" fmla="*/ 158831 w 6671541"/>
              <a:gd name="connsiteY1" fmla="*/ 0 h 1588311"/>
              <a:gd name="connsiteX2" fmla="*/ 6512710 w 6671541"/>
              <a:gd name="connsiteY2" fmla="*/ 0 h 1588311"/>
              <a:gd name="connsiteX3" fmla="*/ 6671541 w 6671541"/>
              <a:gd name="connsiteY3" fmla="*/ 158831 h 1588311"/>
              <a:gd name="connsiteX4" fmla="*/ 6671541 w 6671541"/>
              <a:gd name="connsiteY4" fmla="*/ 1429480 h 1588311"/>
              <a:gd name="connsiteX5" fmla="*/ 6512710 w 6671541"/>
              <a:gd name="connsiteY5" fmla="*/ 1588311 h 1588311"/>
              <a:gd name="connsiteX6" fmla="*/ 158831 w 6671541"/>
              <a:gd name="connsiteY6" fmla="*/ 1588311 h 1588311"/>
              <a:gd name="connsiteX7" fmla="*/ 0 w 6671541"/>
              <a:gd name="connsiteY7" fmla="*/ 1429480 h 1588311"/>
              <a:gd name="connsiteX8" fmla="*/ 0 w 6671541"/>
              <a:gd name="connsiteY8" fmla="*/ 158831 h 158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88311">
                <a:moveTo>
                  <a:pt x="0" y="158831"/>
                </a:moveTo>
                <a:cubicBezTo>
                  <a:pt x="0" y="71111"/>
                  <a:pt x="71111" y="0"/>
                  <a:pt x="158831" y="0"/>
                </a:cubicBezTo>
                <a:lnTo>
                  <a:pt x="6512710" y="0"/>
                </a:lnTo>
                <a:cubicBezTo>
                  <a:pt x="6600430" y="0"/>
                  <a:pt x="6671541" y="71111"/>
                  <a:pt x="6671541" y="158831"/>
                </a:cubicBezTo>
                <a:lnTo>
                  <a:pt x="6671541" y="1429480"/>
                </a:lnTo>
                <a:cubicBezTo>
                  <a:pt x="6671541" y="1517200"/>
                  <a:pt x="6600430" y="1588311"/>
                  <a:pt x="6512710" y="1588311"/>
                </a:cubicBezTo>
                <a:lnTo>
                  <a:pt x="158831" y="1588311"/>
                </a:lnTo>
                <a:cubicBezTo>
                  <a:pt x="71111" y="1588311"/>
                  <a:pt x="0" y="1517200"/>
                  <a:pt x="0" y="1429480"/>
                </a:cubicBezTo>
                <a:lnTo>
                  <a:pt x="0" y="158831"/>
                </a:lnTo>
                <a:close/>
              </a:path>
            </a:pathLst>
          </a:custGeom>
        </p:spPr>
        <p:style>
          <a:lnRef idx="1">
            <a:schemeClr val="accent1"/>
          </a:lnRef>
          <a:fillRef idx="3">
            <a:schemeClr val="accent1"/>
          </a:fillRef>
          <a:effectRef idx="2">
            <a:schemeClr val="accent1"/>
          </a:effectRef>
          <a:fontRef idx="minor">
            <a:schemeClr val="lt1"/>
          </a:fontRef>
        </p:style>
        <p:txBody>
          <a:bodyPr lIns="153200" tIns="153200" rIns="1738816" bIns="153200" spcCol="1270" anchor="ctr"/>
          <a:lstStyle/>
          <a:p>
            <a:pPr defTabSz="1244600" eaLnBrk="1" hangingPunct="1">
              <a:lnSpc>
                <a:spcPts val="2600"/>
              </a:lnSpc>
              <a:spcAft>
                <a:spcPts val="0"/>
              </a:spcAft>
              <a:defRPr/>
            </a:pPr>
            <a:endParaRPr lang="zh-TW" altLang="en-US" dirty="0"/>
          </a:p>
        </p:txBody>
      </p:sp>
      <p:sp>
        <p:nvSpPr>
          <p:cNvPr id="86022" name="標題 1"/>
          <p:cNvSpPr txBox="1">
            <a:spLocks/>
          </p:cNvSpPr>
          <p:nvPr/>
        </p:nvSpPr>
        <p:spPr bwMode="auto">
          <a:xfrm>
            <a:off x="71438" y="404813"/>
            <a:ext cx="8893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tabLst>
                <a:tab pos="2422525" algn="l"/>
              </a:tabLst>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tabLst>
                <a:tab pos="2422525" algn="l"/>
              </a:tabLst>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tabLst>
                <a:tab pos="2422525" algn="l"/>
              </a:tabLst>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latin typeface="標楷體" pitchFamily="65" charset="-120"/>
                <a:ea typeface="標楷體" pitchFamily="65" charset="-120"/>
              </a:rPr>
              <a:t>二、地方政府面對新課綱的因應與準備</a:t>
            </a:r>
            <a:endParaRPr kumimoji="0" lang="zh-TW" altLang="en-US" sz="3600" b="1" dirty="0">
              <a:latin typeface="標楷體" pitchFamily="65" charset="-120"/>
              <a:ea typeface="標楷體" pitchFamily="65" charset="-120"/>
            </a:endParaRPr>
          </a:p>
        </p:txBody>
      </p:sp>
      <p:sp>
        <p:nvSpPr>
          <p:cNvPr id="15" name="矩形 14"/>
          <p:cNvSpPr/>
          <p:nvPr/>
        </p:nvSpPr>
        <p:spPr>
          <a:xfrm>
            <a:off x="395288" y="3513138"/>
            <a:ext cx="7886700" cy="708025"/>
          </a:xfrm>
          <a:prstGeom prst="rect">
            <a:avLst/>
          </a:prstGeom>
        </p:spPr>
        <p:txBody>
          <a:bodyPr>
            <a:spAutoFit/>
          </a:bodyPr>
          <a:lstStyle/>
          <a:p>
            <a:pPr eaLnBrk="1" fontAlgn="auto" hangingPunct="1">
              <a:spcAft>
                <a:spcPts val="0"/>
              </a:spcAft>
              <a:defRPr/>
            </a:pP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a:t>
            </a: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借重</a:t>
            </a:r>
            <a:r>
              <a:rPr lang="zh-TW" altLang="en-US" sz="40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前導學校</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的經驗及案例</a:t>
            </a:r>
            <a:endPar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6" name="手繪多邊形 15"/>
          <p:cNvSpPr/>
          <p:nvPr/>
        </p:nvSpPr>
        <p:spPr>
          <a:xfrm>
            <a:off x="349250" y="1412875"/>
            <a:ext cx="8364538" cy="1533525"/>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4" name="矩形 13"/>
          <p:cNvSpPr/>
          <p:nvPr/>
        </p:nvSpPr>
        <p:spPr>
          <a:xfrm>
            <a:off x="322263" y="1700213"/>
            <a:ext cx="8392041" cy="707886"/>
          </a:xfrm>
          <a:prstGeom prst="rect">
            <a:avLst/>
          </a:prstGeom>
          <a:noFill/>
        </p:spPr>
        <p:txBody>
          <a:bodyPr wrap="none">
            <a:spAutoFit/>
          </a:bodyPr>
          <a:lstStyle/>
          <a:p>
            <a:pPr eaLnBrk="1" hangingPunct="1">
              <a:defRPr/>
            </a:pP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a:t>
            </a:r>
            <a:r>
              <a:rPr lang="en-US" altLang="zh-TW"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因應國教署之配套提出準備規劃</a:t>
            </a:r>
            <a:endParaRPr lang="zh-TW" altLang="en-US" sz="4000" dirty="0">
              <a:solidFill>
                <a:schemeClr val="bg1"/>
              </a:solidFill>
              <a:effectLst>
                <a:outerShdw blurRad="38100" dist="38100" dir="2700000" algn="tl">
                  <a:srgbClr val="000000">
                    <a:alpha val="43137"/>
                  </a:srgbClr>
                </a:outerShdw>
              </a:effectLst>
              <a:latin typeface="Arial" charset="0"/>
              <a:ea typeface="新細明體" charset="-120"/>
            </a:endParaRPr>
          </a:p>
        </p:txBody>
      </p:sp>
      <p:sp>
        <p:nvSpPr>
          <p:cNvPr id="86026" name="矩形 16"/>
          <p:cNvSpPr>
            <a:spLocks noChangeArrowheads="1"/>
          </p:cNvSpPr>
          <p:nvPr/>
        </p:nvSpPr>
        <p:spPr bwMode="auto">
          <a:xfrm>
            <a:off x="539552" y="5011738"/>
            <a:ext cx="77422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446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defTabSz="124460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defTabSz="1244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defTabSz="1244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defTabSz="1244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defTabSz="1244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dist" eaLnBrk="1" hangingPunct="1">
              <a:spcBef>
                <a:spcPct val="0"/>
              </a:spcBef>
              <a:buFontTx/>
              <a:buNone/>
            </a:pPr>
            <a:r>
              <a:rPr lang="en-US" altLang="zh-TW" sz="4000" dirty="0">
                <a:solidFill>
                  <a:schemeClr val="bg1"/>
                </a:solidFill>
                <a:latin typeface="標楷體" pitchFamily="65" charset="-120"/>
                <a:ea typeface="標楷體" pitchFamily="65" charset="-120"/>
              </a:rPr>
              <a:t>(</a:t>
            </a:r>
            <a:r>
              <a:rPr lang="zh-TW" altLang="en-US" sz="4000" dirty="0">
                <a:solidFill>
                  <a:schemeClr val="bg1"/>
                </a:solidFill>
                <a:latin typeface="標楷體" pitchFamily="65" charset="-120"/>
                <a:ea typeface="標楷體" pitchFamily="65" charset="-120"/>
              </a:rPr>
              <a:t>三</a:t>
            </a:r>
            <a:r>
              <a:rPr lang="en-US" altLang="zh-TW" sz="4000" dirty="0">
                <a:solidFill>
                  <a:schemeClr val="bg1"/>
                </a:solidFill>
                <a:latin typeface="標楷體" pitchFamily="65" charset="-120"/>
                <a:ea typeface="標楷體" pitchFamily="65" charset="-120"/>
              </a:rPr>
              <a:t>)</a:t>
            </a:r>
            <a:r>
              <a:rPr lang="zh-TW" altLang="en-US" sz="4000" dirty="0">
                <a:solidFill>
                  <a:schemeClr val="bg1"/>
                </a:solidFill>
                <a:latin typeface="標楷體" pitchFamily="65" charset="-120"/>
                <a:ea typeface="標楷體" pitchFamily="65" charset="-120"/>
              </a:rPr>
              <a:t>提供學校、教師及家長了解新課綱的核心理念和實踐之機會</a:t>
            </a:r>
            <a:endParaRPr lang="zh-TW" altLang="en-US" sz="4000" dirty="0">
              <a:solidFill>
                <a:schemeClr val="bg1"/>
              </a:solidFill>
              <a:latin typeface="Arial" pitchFamily="34" charset="0"/>
            </a:endParaRPr>
          </a:p>
        </p:txBody>
      </p:sp>
    </p:spTree>
    <p:extLst>
      <p:ext uri="{BB962C8B-B14F-4D97-AF65-F5344CB8AC3E}">
        <p14:creationId xmlns:p14="http://schemas.microsoft.com/office/powerpoint/2010/main" val="3986772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編號版面配置區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fld id="{E3C68B48-572F-4756-BD9C-577FEE0EF2D8}" type="slidenum">
              <a:rPr lang="zh-TW" altLang="en-US" sz="1200">
                <a:solidFill>
                  <a:srgbClr val="898989"/>
                </a:solidFill>
                <a:latin typeface="Arial" pitchFamily="34" charset="0"/>
              </a:rPr>
              <a:pPr algn="ctr">
                <a:spcBef>
                  <a:spcPct val="0"/>
                </a:spcBef>
                <a:buFontTx/>
                <a:buNone/>
              </a:pPr>
              <a:t>40</a:t>
            </a:fld>
            <a:endParaRPr lang="zh-TW" altLang="en-US" sz="1200">
              <a:solidFill>
                <a:srgbClr val="898989"/>
              </a:solidFill>
              <a:latin typeface="Arial" pitchFamily="34" charset="0"/>
            </a:endParaRPr>
          </a:p>
        </p:txBody>
      </p:sp>
      <p:sp>
        <p:nvSpPr>
          <p:cNvPr id="88067" name="標題 1"/>
          <p:cNvSpPr txBox="1">
            <a:spLocks/>
          </p:cNvSpPr>
          <p:nvPr/>
        </p:nvSpPr>
        <p:spPr bwMode="auto">
          <a:xfrm>
            <a:off x="71438" y="404813"/>
            <a:ext cx="8893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tabLst>
                <a:tab pos="2422525" algn="l"/>
              </a:tabLst>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tabLst>
                <a:tab pos="2422525" algn="l"/>
              </a:tabLst>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tabLst>
                <a:tab pos="2422525" algn="l"/>
              </a:tabLst>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tabLst>
                <a:tab pos="2422525" algn="l"/>
              </a:tabLst>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tabLst>
                <a:tab pos="2422525" algn="l"/>
              </a:tabLst>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latin typeface="標楷體" pitchFamily="65" charset="-120"/>
                <a:ea typeface="標楷體" pitchFamily="65" charset="-120"/>
              </a:rPr>
              <a:t>二、地方政府面對新課綱的因應與準備</a:t>
            </a:r>
            <a:endParaRPr kumimoji="0" lang="zh-TW" altLang="en-US" sz="3600" b="1" dirty="0">
              <a:latin typeface="標楷體" pitchFamily="65" charset="-120"/>
              <a:ea typeface="標楷體" pitchFamily="65" charset="-120"/>
            </a:endParaRPr>
          </a:p>
        </p:txBody>
      </p:sp>
      <p:sp>
        <p:nvSpPr>
          <p:cNvPr id="9" name="手繪多邊形 8"/>
          <p:cNvSpPr/>
          <p:nvPr/>
        </p:nvSpPr>
        <p:spPr>
          <a:xfrm>
            <a:off x="349250" y="1412875"/>
            <a:ext cx="8364538" cy="1223963"/>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1">
            <a:schemeClr val="accent3"/>
          </a:lnRef>
          <a:fillRef idx="3">
            <a:schemeClr val="accent3"/>
          </a:fillRef>
          <a:effectRef idx="2">
            <a:schemeClr val="accent3"/>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0" name="矩形 9"/>
          <p:cNvSpPr/>
          <p:nvPr/>
        </p:nvSpPr>
        <p:spPr>
          <a:xfrm>
            <a:off x="471041" y="1701799"/>
            <a:ext cx="8255000" cy="646113"/>
          </a:xfrm>
          <a:prstGeom prst="rect">
            <a:avLst/>
          </a:prstGeom>
        </p:spPr>
        <p:txBody>
          <a:bodyPr>
            <a:spAutoFit/>
          </a:bodyPr>
          <a:lstStyle/>
          <a:p>
            <a:pPr eaLnBrk="1" hangingPunct="1">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四</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鼓勵教師多元教學及適性</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a:t>
            </a:r>
            <a:endParaRPr lang="zh-TW" altLang="en-US" sz="3600" strike="sngStrike" dirty="0">
              <a:solidFill>
                <a:srgbClr val="FF0000"/>
              </a:solidFill>
              <a:effectLst>
                <a:outerShdw blurRad="38100" dist="38100" dir="2700000" algn="tl">
                  <a:srgbClr val="000000">
                    <a:alpha val="43137"/>
                  </a:srgbClr>
                </a:outerShdw>
              </a:effectLst>
              <a:latin typeface="Arial" charset="0"/>
              <a:ea typeface="新細明體" charset="-120"/>
            </a:endParaRPr>
          </a:p>
        </p:txBody>
      </p:sp>
      <p:sp>
        <p:nvSpPr>
          <p:cNvPr id="11" name="手繪多邊形 10"/>
          <p:cNvSpPr/>
          <p:nvPr/>
        </p:nvSpPr>
        <p:spPr>
          <a:xfrm>
            <a:off x="323850" y="2741613"/>
            <a:ext cx="8366125" cy="1225550"/>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2" name="手繪多邊形 11"/>
          <p:cNvSpPr/>
          <p:nvPr/>
        </p:nvSpPr>
        <p:spPr>
          <a:xfrm>
            <a:off x="344488" y="4094163"/>
            <a:ext cx="8366125" cy="1223962"/>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a:gradFill flip="none"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8100000" scaled="1"/>
            <a:tileRect/>
          </a:gradFill>
        </p:spPr>
        <p:style>
          <a:lnRef idx="1">
            <a:schemeClr val="accent6"/>
          </a:lnRef>
          <a:fillRef idx="3">
            <a:schemeClr val="accent6"/>
          </a:fillRef>
          <a:effectRef idx="2">
            <a:schemeClr val="accent6"/>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3" name="手繪多邊形 12"/>
          <p:cNvSpPr/>
          <p:nvPr/>
        </p:nvSpPr>
        <p:spPr>
          <a:xfrm>
            <a:off x="344488" y="5429250"/>
            <a:ext cx="8366125" cy="1223963"/>
          </a:xfrm>
          <a:custGeom>
            <a:avLst/>
            <a:gdLst>
              <a:gd name="connsiteX0" fmla="*/ 0 w 6671541"/>
              <a:gd name="connsiteY0" fmla="*/ 153377 h 1533770"/>
              <a:gd name="connsiteX1" fmla="*/ 153377 w 6671541"/>
              <a:gd name="connsiteY1" fmla="*/ 0 h 1533770"/>
              <a:gd name="connsiteX2" fmla="*/ 6518164 w 6671541"/>
              <a:gd name="connsiteY2" fmla="*/ 0 h 1533770"/>
              <a:gd name="connsiteX3" fmla="*/ 6671541 w 6671541"/>
              <a:gd name="connsiteY3" fmla="*/ 153377 h 1533770"/>
              <a:gd name="connsiteX4" fmla="*/ 6671541 w 6671541"/>
              <a:gd name="connsiteY4" fmla="*/ 1380393 h 1533770"/>
              <a:gd name="connsiteX5" fmla="*/ 6518164 w 6671541"/>
              <a:gd name="connsiteY5" fmla="*/ 1533770 h 1533770"/>
              <a:gd name="connsiteX6" fmla="*/ 153377 w 6671541"/>
              <a:gd name="connsiteY6" fmla="*/ 1533770 h 1533770"/>
              <a:gd name="connsiteX7" fmla="*/ 0 w 6671541"/>
              <a:gd name="connsiteY7" fmla="*/ 1380393 h 1533770"/>
              <a:gd name="connsiteX8" fmla="*/ 0 w 6671541"/>
              <a:gd name="connsiteY8" fmla="*/ 153377 h 153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1541" h="1533770">
                <a:moveTo>
                  <a:pt x="0" y="153377"/>
                </a:moveTo>
                <a:cubicBezTo>
                  <a:pt x="0" y="68669"/>
                  <a:pt x="68669" y="0"/>
                  <a:pt x="153377" y="0"/>
                </a:cubicBezTo>
                <a:lnTo>
                  <a:pt x="6518164" y="0"/>
                </a:lnTo>
                <a:cubicBezTo>
                  <a:pt x="6602872" y="0"/>
                  <a:pt x="6671541" y="68669"/>
                  <a:pt x="6671541" y="153377"/>
                </a:cubicBezTo>
                <a:lnTo>
                  <a:pt x="6671541" y="1380393"/>
                </a:lnTo>
                <a:cubicBezTo>
                  <a:pt x="6671541" y="1465101"/>
                  <a:pt x="6602872" y="1533770"/>
                  <a:pt x="6518164" y="1533770"/>
                </a:cubicBezTo>
                <a:lnTo>
                  <a:pt x="153377" y="1533770"/>
                </a:lnTo>
                <a:cubicBezTo>
                  <a:pt x="68669" y="1533770"/>
                  <a:pt x="0" y="1465101"/>
                  <a:pt x="0" y="1380393"/>
                </a:cubicBezTo>
                <a:lnTo>
                  <a:pt x="0" y="153377"/>
                </a:lnTo>
                <a:close/>
              </a:path>
            </a:pathLst>
          </a:custGeom>
        </p:spPr>
        <p:style>
          <a:lnRef idx="1">
            <a:schemeClr val="accent4"/>
          </a:lnRef>
          <a:fillRef idx="3">
            <a:schemeClr val="accent4"/>
          </a:fillRef>
          <a:effectRef idx="2">
            <a:schemeClr val="accent4"/>
          </a:effectRef>
          <a:fontRef idx="minor">
            <a:schemeClr val="lt1"/>
          </a:fontRef>
        </p:style>
        <p:txBody>
          <a:bodyPr lIns="151603" tIns="151603" rIns="1737219" bIns="151603" spcCol="1270" anchor="ctr"/>
          <a:lstStyle/>
          <a:p>
            <a:pPr defTabSz="977900" eaLnBrk="1" hangingPunct="1">
              <a:lnSpc>
                <a:spcPct val="90000"/>
              </a:lnSpc>
              <a:spcAft>
                <a:spcPct val="35000"/>
              </a:spcAft>
              <a:defRPr/>
            </a:pPr>
            <a:endParaRPr lang="zh-TW" altLang="en-US" dirty="0"/>
          </a:p>
        </p:txBody>
      </p:sp>
      <p:sp>
        <p:nvSpPr>
          <p:cNvPr id="14" name="矩形 13"/>
          <p:cNvSpPr/>
          <p:nvPr/>
        </p:nvSpPr>
        <p:spPr>
          <a:xfrm>
            <a:off x="467544" y="2967038"/>
            <a:ext cx="7989888" cy="923330"/>
          </a:xfrm>
          <a:prstGeom prst="rect">
            <a:avLst/>
          </a:prstGeom>
        </p:spPr>
        <p:txBody>
          <a:bodyPr>
            <a:spAutoFit/>
          </a:bodyPr>
          <a:lstStyle/>
          <a:p>
            <a:pPr eaLnBrk="1" hangingPunct="1">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積極推動教師增能</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與第二</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專長</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進修</a:t>
            </a:r>
            <a:endParaRPr lang="en-US" altLang="zh-TW" sz="3600" strike="sngStrike"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endParaRPr lang="zh-TW" altLang="en-US" dirty="0">
              <a:latin typeface="Arial" charset="0"/>
              <a:ea typeface="新細明體" charset="-120"/>
            </a:endParaRPr>
          </a:p>
        </p:txBody>
      </p:sp>
      <p:sp>
        <p:nvSpPr>
          <p:cNvPr id="15" name="矩形 14"/>
          <p:cNvSpPr/>
          <p:nvPr/>
        </p:nvSpPr>
        <p:spPr>
          <a:xfrm>
            <a:off x="467544" y="4383088"/>
            <a:ext cx="8131175" cy="646112"/>
          </a:xfrm>
          <a:prstGeom prst="rect">
            <a:avLst/>
          </a:prstGeom>
        </p:spPr>
        <p:txBody>
          <a:bodyPr>
            <a:spAutoFit/>
          </a:bodyPr>
          <a:lstStyle/>
          <a:p>
            <a:pPr eaLnBrk="1" fontAlgn="auto" hangingPunct="1">
              <a:spcBef>
                <a:spcPts val="0"/>
              </a:spcBef>
              <a:spcAft>
                <a:spcPts val="0"/>
              </a:spcAft>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六</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盤點各級學校師資現況與員額調控</a:t>
            </a:r>
            <a:endParaRPr lang="zh-TW" altLang="en-US" sz="3600" dirty="0">
              <a:effectLst>
                <a:outerShdw blurRad="38100" dist="38100" dir="2700000" algn="tl">
                  <a:srgbClr val="000000">
                    <a:alpha val="43137"/>
                  </a:srgbClr>
                </a:outerShdw>
              </a:effectLst>
              <a:latin typeface="Arial" charset="0"/>
              <a:ea typeface="新細明體" charset="-120"/>
            </a:endParaRPr>
          </a:p>
        </p:txBody>
      </p:sp>
      <p:sp>
        <p:nvSpPr>
          <p:cNvPr id="16" name="矩形 15"/>
          <p:cNvSpPr/>
          <p:nvPr/>
        </p:nvSpPr>
        <p:spPr>
          <a:xfrm>
            <a:off x="491877" y="5662613"/>
            <a:ext cx="8256587" cy="646112"/>
          </a:xfrm>
          <a:prstGeom prst="rect">
            <a:avLst/>
          </a:prstGeom>
        </p:spPr>
        <p:txBody>
          <a:bodyPr>
            <a:spAutoFit/>
          </a:bodyPr>
          <a:lstStyle/>
          <a:p>
            <a:pPr eaLnBrk="1" fontAlgn="auto" hangingPunct="1">
              <a:spcBef>
                <a:spcPts val="0"/>
              </a:spcBef>
              <a:spcAft>
                <a:spcPts val="0"/>
              </a:spcAft>
              <a:defRPr/>
            </a:pP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a:t>
            </a:r>
            <a:r>
              <a:rPr lang="en-US" altLang="zh-TW"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充實校園學習場所，掌握教學資源</a:t>
            </a:r>
            <a:endParaRPr lang="zh-TW" altLang="en-US" sz="3600" dirty="0">
              <a:effectLst>
                <a:outerShdw blurRad="38100" dist="38100" dir="2700000" algn="tl">
                  <a:srgbClr val="000000">
                    <a:alpha val="43137"/>
                  </a:srgbClr>
                </a:outerShdw>
              </a:effectLst>
              <a:latin typeface="Arial" charset="0"/>
              <a:ea typeface="新細明體" charset="-120"/>
            </a:endParaRPr>
          </a:p>
        </p:txBody>
      </p:sp>
      <p:sp>
        <p:nvSpPr>
          <p:cNvPr id="17" name="投影片編號版面配置區 3"/>
          <p:cNvSpPr txBox="1">
            <a:spLocks/>
          </p:cNvSpPr>
          <p:nvPr/>
        </p:nvSpPr>
        <p:spPr bwMode="auto">
          <a:xfrm>
            <a:off x="6156176" y="6469062"/>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20000"/>
              </a:spcBef>
              <a:spcAft>
                <a:spcPct val="0"/>
              </a:spcAft>
              <a:buFont typeface="Arial" pitchFamily="34" charset="0"/>
              <a:buChar char="•"/>
              <a:defRPr kumimoji="1" sz="3200" kern="1200">
                <a:solidFill>
                  <a:schemeClr val="tx1"/>
                </a:solidFill>
                <a:latin typeface="Calibri" pitchFamily="34" charset="0"/>
                <a:ea typeface="新細明體" pitchFamily="18" charset="-120"/>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Calibri" pitchFamily="34" charset="0"/>
                <a:ea typeface="新細明體" pitchFamily="18" charset="-120"/>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Calibri" pitchFamily="34" charset="0"/>
                <a:ea typeface="新細明體" pitchFamily="18" charset="-120"/>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新細明體" pitchFamily="18" charset="-120"/>
                <a:cs typeface="+mn-cs"/>
              </a:defRPr>
            </a:lvl9pPr>
          </a:lstStyle>
          <a:p>
            <a:pPr>
              <a:spcBef>
                <a:spcPct val="0"/>
              </a:spcBef>
              <a:buFontTx/>
              <a:buNone/>
            </a:pPr>
            <a:r>
              <a:rPr lang="en-US" altLang="zh-TW" sz="1200" dirty="0" smtClean="0">
                <a:solidFill>
                  <a:srgbClr val="898989"/>
                </a:solidFill>
                <a:latin typeface="Arial" pitchFamily="34" charset="0"/>
              </a:rPr>
              <a:t>41</a:t>
            </a:r>
            <a:endParaRPr lang="zh-TW" altLang="en-US" sz="1200" dirty="0">
              <a:solidFill>
                <a:srgbClr val="898989"/>
              </a:solidFill>
              <a:latin typeface="Arial" pitchFamily="34" charset="0"/>
            </a:endParaRPr>
          </a:p>
        </p:txBody>
      </p:sp>
    </p:spTree>
    <p:extLst>
      <p:ext uri="{BB962C8B-B14F-4D97-AF65-F5344CB8AC3E}">
        <p14:creationId xmlns:p14="http://schemas.microsoft.com/office/powerpoint/2010/main" val="312644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0E6A4371-8D3A-4E34-B5F9-CC42C5BCE1D6}" type="slidenum">
              <a:rPr lang="zh-TW" altLang="en-US" sz="1200">
                <a:solidFill>
                  <a:srgbClr val="898989"/>
                </a:solidFill>
                <a:latin typeface="標楷體" pitchFamily="65" charset="-120"/>
                <a:ea typeface="標楷體" pitchFamily="65" charset="-120"/>
              </a:rPr>
              <a:pPr>
                <a:spcBef>
                  <a:spcPct val="0"/>
                </a:spcBef>
                <a:buFontTx/>
                <a:buNone/>
              </a:pPr>
              <a:t>41</a:t>
            </a:fld>
            <a:endParaRPr lang="en-US" altLang="zh-TW" sz="1200">
              <a:solidFill>
                <a:srgbClr val="898989"/>
              </a:solidFill>
              <a:latin typeface="標楷體" pitchFamily="65" charset="-120"/>
              <a:ea typeface="標楷體" pitchFamily="65" charset="-120"/>
            </a:endParaRPr>
          </a:p>
        </p:txBody>
      </p:sp>
      <p:sp>
        <p:nvSpPr>
          <p:cNvPr id="293891" name="Shape 726"/>
          <p:cNvSpPr txBox="1">
            <a:spLocks noChangeArrowheads="1"/>
          </p:cNvSpPr>
          <p:nvPr/>
        </p:nvSpPr>
        <p:spPr bwMode="auto">
          <a:xfrm>
            <a:off x="390688" y="256217"/>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89092" name="矩形 4">
            <a:hlinkClick r:id="rId3"/>
          </p:cNvPr>
          <p:cNvSpPr>
            <a:spLocks noChangeArrowheads="1"/>
          </p:cNvSpPr>
          <p:nvPr/>
        </p:nvSpPr>
        <p:spPr bwMode="auto">
          <a:xfrm>
            <a:off x="357188" y="923925"/>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b="1">
                <a:solidFill>
                  <a:srgbClr val="0000FF"/>
                </a:solidFill>
                <a:latin typeface="標楷體" pitchFamily="65" charset="-120"/>
                <a:ea typeface="標楷體" pitchFamily="65" charset="-120"/>
              </a:rPr>
              <a:t>(</a:t>
            </a:r>
            <a:r>
              <a:rPr lang="zh-TW" altLang="en-US" sz="2800" b="1">
                <a:solidFill>
                  <a:srgbClr val="0000FF"/>
                </a:solidFill>
                <a:latin typeface="標楷體" pitchFamily="65" charset="-120"/>
                <a:ea typeface="標楷體" pitchFamily="65" charset="-120"/>
              </a:rPr>
              <a:t>一</a:t>
            </a:r>
            <a:r>
              <a:rPr lang="en-US" altLang="zh-TW" sz="2800" b="1">
                <a:solidFill>
                  <a:srgbClr val="0000FF"/>
                </a:solidFill>
                <a:latin typeface="標楷體" pitchFamily="65" charset="-120"/>
                <a:ea typeface="標楷體" pitchFamily="65" charset="-120"/>
              </a:rPr>
              <a:t>)</a:t>
            </a:r>
            <a:r>
              <a:rPr lang="zh-TW" altLang="en-US" sz="2800" b="1">
                <a:solidFill>
                  <a:srgbClr val="0000FF"/>
                </a:solidFill>
                <a:latin typeface="標楷體" pitchFamily="65" charset="-120"/>
                <a:ea typeface="標楷體" pitchFamily="65" charset="-120"/>
              </a:rPr>
              <a:t>教育部國民及學前教育署</a:t>
            </a:r>
            <a:endParaRPr lang="zh-TW" altLang="en-US" sz="2800">
              <a:solidFill>
                <a:srgbClr val="0000FF"/>
              </a:solidFill>
              <a:latin typeface="Arial" pitchFamily="34" charset="0"/>
            </a:endParaRPr>
          </a:p>
        </p:txBody>
      </p:sp>
      <p:sp>
        <p:nvSpPr>
          <p:cNvPr id="6" name="Shape 739"/>
          <p:cNvSpPr>
            <a:spLocks noChangeArrowheads="1"/>
          </p:cNvSpPr>
          <p:nvPr/>
        </p:nvSpPr>
        <p:spPr bwMode="auto">
          <a:xfrm>
            <a:off x="357188" y="1628775"/>
            <a:ext cx="8439150" cy="796925"/>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eaLnBrk="1" hangingPunct="1">
              <a:buSzPct val="25000"/>
              <a:defRPr/>
            </a:pPr>
            <a:r>
              <a:rPr lang="en-US" sz="2800" b="1" dirty="0" err="1" smtClean="0">
                <a:solidFill>
                  <a:srgbClr val="000000"/>
                </a:solidFill>
                <a:latin typeface="標楷體" pitchFamily="65" charset="-120"/>
                <a:ea typeface="標楷體" pitchFamily="65" charset="-120"/>
                <a:cs typeface="Arial" charset="0"/>
                <a:sym typeface="Arial" charset="0"/>
              </a:rPr>
              <a:t>總綱</a:t>
            </a:r>
            <a:r>
              <a:rPr lang="zh-TW" altLang="en-US" sz="2800" b="1" dirty="0" smtClean="0">
                <a:solidFill>
                  <a:srgbClr val="000000"/>
                </a:solidFill>
                <a:latin typeface="標楷體" pitchFamily="65" charset="-120"/>
                <a:ea typeface="標楷體" pitchFamily="65" charset="-120"/>
                <a:cs typeface="Arial" charset="0"/>
                <a:sym typeface="Arial" charset="0"/>
              </a:rPr>
              <a:t>之</a:t>
            </a:r>
            <a:r>
              <a:rPr lang="en-US" altLang="zh-TW" sz="2800" b="1" dirty="0" smtClean="0">
                <a:solidFill>
                  <a:srgbClr val="000000"/>
                </a:solidFill>
                <a:latin typeface="標楷體" pitchFamily="65" charset="-120"/>
                <a:ea typeface="標楷體" pitchFamily="65" charset="-120"/>
                <a:cs typeface="Arial" charset="0"/>
                <a:sym typeface="Arial" charset="0"/>
              </a:rPr>
              <a:t>Q&amp;A</a:t>
            </a:r>
            <a:r>
              <a:rPr lang="zh-TW" altLang="en-US" sz="3600" dirty="0" smtClean="0">
                <a:solidFill>
                  <a:schemeClr val="tx1"/>
                </a:solidFill>
                <a:latin typeface="標楷體"/>
                <a:ea typeface="標楷體"/>
                <a:cs typeface="Arial" charset="0"/>
                <a:sym typeface="Arial" charset="0"/>
              </a:rPr>
              <a:t>、</a:t>
            </a:r>
            <a:r>
              <a:rPr lang="zh-TW" altLang="en-US" sz="2800" b="1" dirty="0" smtClean="0">
                <a:solidFill>
                  <a:srgbClr val="000000"/>
                </a:solidFill>
                <a:latin typeface="標楷體" pitchFamily="65" charset="-120"/>
                <a:ea typeface="標楷體" pitchFamily="65" charset="-120"/>
                <a:cs typeface="Arial" charset="0"/>
                <a:sym typeface="Arial" charset="0"/>
              </a:rPr>
              <a:t>公播版簡報、相關配套及法令修訂</a:t>
            </a:r>
          </a:p>
        </p:txBody>
      </p:sp>
      <p:sp>
        <p:nvSpPr>
          <p:cNvPr id="8" name="Shape 739"/>
          <p:cNvSpPr>
            <a:spLocks noChangeArrowheads="1"/>
          </p:cNvSpPr>
          <p:nvPr/>
        </p:nvSpPr>
        <p:spPr bwMode="auto">
          <a:xfrm>
            <a:off x="357188" y="2492375"/>
            <a:ext cx="8439150" cy="796925"/>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eaLnBrk="1" hangingPunct="1">
              <a:buSzPct val="25000"/>
              <a:defRPr/>
            </a:pPr>
            <a:endParaRPr lang="en-US" altLang="zh-TW" sz="2800" b="1" dirty="0" smtClean="0">
              <a:solidFill>
                <a:srgbClr val="000000"/>
              </a:solidFill>
              <a:latin typeface="標楷體"/>
              <a:ea typeface="標楷體"/>
              <a:cs typeface="Arial" charset="0"/>
              <a:sym typeface="Arial" charset="0"/>
            </a:endParaRPr>
          </a:p>
          <a:p>
            <a:pPr eaLnBrk="1" hangingPunct="1">
              <a:buSzPct val="25000"/>
              <a:defRPr/>
            </a:pPr>
            <a:r>
              <a:rPr lang="zh-TW" altLang="en-US" sz="2800" b="1" dirty="0" smtClean="0">
                <a:solidFill>
                  <a:srgbClr val="000000"/>
                </a:solidFill>
                <a:latin typeface="標楷體"/>
                <a:ea typeface="標楷體"/>
                <a:cs typeface="Arial" charset="0"/>
                <a:sym typeface="Arial" charset="0"/>
              </a:rPr>
              <a:t>、總綱種子講師、前導學校</a:t>
            </a:r>
            <a:r>
              <a:rPr lang="zh-TW" altLang="en-US" sz="2800" b="1" dirty="0">
                <a:solidFill>
                  <a:srgbClr val="000000"/>
                </a:solidFill>
                <a:latin typeface="標楷體"/>
                <a:ea typeface="標楷體"/>
                <a:cs typeface="Arial" charset="0"/>
                <a:sym typeface="Arial" charset="0"/>
              </a:rPr>
              <a:t>、</a:t>
            </a:r>
            <a:r>
              <a:rPr lang="zh-TW" altLang="en-US" sz="2800" b="1" dirty="0" smtClean="0">
                <a:solidFill>
                  <a:srgbClr val="000000"/>
                </a:solidFill>
                <a:latin typeface="標楷體"/>
                <a:ea typeface="標楷體"/>
                <a:cs typeface="Arial" charset="0"/>
                <a:sym typeface="Arial" charset="0"/>
              </a:rPr>
              <a:t>核心</a:t>
            </a:r>
            <a:r>
              <a:rPr lang="zh-TW" altLang="en-US" sz="2800" b="1" dirty="0">
                <a:solidFill>
                  <a:srgbClr val="000000"/>
                </a:solidFill>
                <a:latin typeface="標楷體"/>
                <a:ea typeface="標楷體"/>
                <a:cs typeface="Arial" charset="0"/>
                <a:sym typeface="Arial" charset="0"/>
              </a:rPr>
              <a:t>素養教學</a:t>
            </a:r>
            <a:r>
              <a:rPr lang="zh-TW" altLang="en-US" sz="2800" b="1" dirty="0" smtClean="0">
                <a:solidFill>
                  <a:srgbClr val="000000"/>
                </a:solidFill>
                <a:latin typeface="標楷體"/>
                <a:ea typeface="標楷體"/>
                <a:cs typeface="Arial" charset="0"/>
                <a:sym typeface="Arial" charset="0"/>
              </a:rPr>
              <a:t>案例、</a:t>
            </a:r>
            <a:endParaRPr lang="en-US" altLang="zh-TW" sz="2800" b="1" dirty="0">
              <a:solidFill>
                <a:schemeClr val="bg1">
                  <a:lumMod val="50000"/>
                </a:schemeClr>
              </a:solidFill>
              <a:latin typeface="標楷體" pitchFamily="65" charset="-120"/>
              <a:ea typeface="標楷體" pitchFamily="65" charset="-120"/>
              <a:cs typeface="Arial" charset="0"/>
              <a:sym typeface="Arial" charset="0"/>
            </a:endParaRPr>
          </a:p>
          <a:p>
            <a:pPr eaLnBrk="1" hangingPunct="1">
              <a:buSzPct val="25000"/>
              <a:defRPr/>
            </a:pPr>
            <a:endParaRPr lang="en-US" altLang="zh-TW" sz="2800" b="1" dirty="0">
              <a:solidFill>
                <a:schemeClr val="bg1">
                  <a:lumMod val="50000"/>
                </a:schemeClr>
              </a:solidFill>
              <a:latin typeface="標楷體" pitchFamily="65" charset="-120"/>
              <a:ea typeface="標楷體" pitchFamily="65" charset="-120"/>
              <a:cs typeface="Arial" charset="0"/>
              <a:sym typeface="Arial" charset="0"/>
            </a:endParaRPr>
          </a:p>
        </p:txBody>
      </p:sp>
      <p:grpSp>
        <p:nvGrpSpPr>
          <p:cNvPr id="3" name="群組 2"/>
          <p:cNvGrpSpPr>
            <a:grpSpLocks/>
          </p:cNvGrpSpPr>
          <p:nvPr/>
        </p:nvGrpSpPr>
        <p:grpSpPr bwMode="auto">
          <a:xfrm>
            <a:off x="342900" y="3357563"/>
            <a:ext cx="8455025" cy="3240087"/>
            <a:chOff x="342756" y="3356992"/>
            <a:chExt cx="8454959" cy="3240360"/>
          </a:xfrm>
        </p:grpSpPr>
        <p:pic>
          <p:nvPicPr>
            <p:cNvPr id="402436" name="Picture 4" descr="C:\Users\super user\Desktop\643637.jpg"/>
            <p:cNvPicPr>
              <a:picLocks noChangeAspect="1" noChangeArrowheads="1"/>
            </p:cNvPicPr>
            <p:nvPr/>
          </p:nvPicPr>
          <p:blipFill rotWithShape="1">
            <a:blip r:embed="rId4" cstate="print"/>
            <a:srcRect/>
            <a:stretch/>
          </p:blipFill>
          <p:spPr bwMode="auto">
            <a:xfrm>
              <a:off x="755503" y="4166685"/>
              <a:ext cx="3024164" cy="2430667"/>
            </a:xfrm>
            <a:prstGeom prst="rect">
              <a:avLst/>
            </a:prstGeom>
            <a:ln w="28575">
              <a:solidFill>
                <a:schemeClr val="bg1">
                  <a:lumMod val="95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89097" name="群組 1"/>
            <p:cNvGrpSpPr>
              <a:grpSpLocks/>
            </p:cNvGrpSpPr>
            <p:nvPr/>
          </p:nvGrpSpPr>
          <p:grpSpPr bwMode="auto">
            <a:xfrm>
              <a:off x="342756" y="3356992"/>
              <a:ext cx="8454959" cy="2890816"/>
              <a:chOff x="342756" y="3356992"/>
              <a:chExt cx="8454959" cy="2890816"/>
            </a:xfrm>
          </p:grpSpPr>
          <p:sp>
            <p:nvSpPr>
              <p:cNvPr id="7" name="Shape 737"/>
              <p:cNvSpPr>
                <a:spLocks noChangeArrowheads="1"/>
              </p:cNvSpPr>
              <p:nvPr/>
            </p:nvSpPr>
            <p:spPr bwMode="auto">
              <a:xfrm>
                <a:off x="342756" y="3356992"/>
                <a:ext cx="8453372" cy="719198"/>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lIns="91425" tIns="45700" rIns="91425" bIns="45700" anchor="ctr"/>
              <a:lstStyle/>
              <a:p>
                <a:pPr eaLnBrk="1" hangingPunct="1">
                  <a:buSzPct val="25000"/>
                  <a:defRPr/>
                </a:pPr>
                <a:r>
                  <a:rPr lang="zh-TW" altLang="en-US" sz="2800" b="1" dirty="0" smtClean="0">
                    <a:solidFill>
                      <a:srgbClr val="000000"/>
                    </a:solidFill>
                    <a:latin typeface="標楷體" pitchFamily="65" charset="-120"/>
                    <a:ea typeface="標楷體" pitchFamily="65" charset="-120"/>
                    <a:cs typeface="Arial" charset="0"/>
                    <a:sym typeface="Arial" charset="0"/>
                  </a:rPr>
                  <a:t>宣講</a:t>
                </a:r>
                <a:r>
                  <a:rPr lang="zh-TW" altLang="en-US" sz="2800" b="1" dirty="0">
                    <a:solidFill>
                      <a:srgbClr val="000000"/>
                    </a:solidFill>
                    <a:latin typeface="標楷體" pitchFamily="65" charset="-120"/>
                    <a:ea typeface="標楷體" pitchFamily="65" charset="-120"/>
                    <a:cs typeface="Arial" charset="0"/>
                    <a:sym typeface="Arial" charset="0"/>
                  </a:rPr>
                  <a:t>開放式</a:t>
                </a:r>
                <a:r>
                  <a:rPr lang="zh-TW" altLang="en-US" sz="2800" b="1" dirty="0" smtClean="0">
                    <a:solidFill>
                      <a:srgbClr val="000000"/>
                    </a:solidFill>
                    <a:latin typeface="標楷體" pitchFamily="65" charset="-120"/>
                    <a:ea typeface="標楷體" pitchFamily="65" charset="-120"/>
                    <a:cs typeface="Arial" charset="0"/>
                    <a:sym typeface="Arial" charset="0"/>
                  </a:rPr>
                  <a:t>課程影片</a:t>
                </a:r>
                <a:endParaRPr lang="en-US" sz="2800" b="1" dirty="0">
                  <a:solidFill>
                    <a:srgbClr val="000000"/>
                  </a:solidFill>
                  <a:latin typeface="標楷體" pitchFamily="65" charset="-120"/>
                  <a:ea typeface="標楷體" pitchFamily="65" charset="-120"/>
                  <a:cs typeface="Arial" charset="0"/>
                  <a:sym typeface="Arial" charset="0"/>
                </a:endParaRPr>
              </a:p>
            </p:txBody>
          </p:sp>
          <p:pic>
            <p:nvPicPr>
              <p:cNvPr id="40243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1111559">
                <a:off x="3699092" y="3975388"/>
                <a:ext cx="5098623" cy="2272420"/>
              </a:xfrm>
              <a:prstGeom prst="round2DiagRect">
                <a:avLst>
                  <a:gd name="adj1" fmla="val 16667"/>
                  <a:gd name="adj2" fmla="val 0"/>
                </a:avLst>
              </a:prstGeom>
              <a:ln w="3810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2431682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323C5F8-1141-44FA-89A0-56FB7AFA99F3}" type="slidenum">
              <a:rPr lang="zh-TW" altLang="en-US" sz="1200">
                <a:solidFill>
                  <a:srgbClr val="898989"/>
                </a:solidFill>
                <a:latin typeface="標楷體" pitchFamily="65" charset="-120"/>
                <a:ea typeface="標楷體" pitchFamily="65" charset="-120"/>
              </a:rPr>
              <a:pPr>
                <a:spcBef>
                  <a:spcPct val="0"/>
                </a:spcBef>
                <a:buFontTx/>
                <a:buNone/>
              </a:pPr>
              <a:t>42</a:t>
            </a:fld>
            <a:endParaRPr lang="en-US" altLang="zh-TW" sz="1200">
              <a:solidFill>
                <a:srgbClr val="898989"/>
              </a:solidFill>
              <a:latin typeface="標楷體" pitchFamily="65" charset="-120"/>
              <a:ea typeface="標楷體" pitchFamily="65" charset="-120"/>
            </a:endParaRPr>
          </a:p>
        </p:txBody>
      </p:sp>
      <p:sp>
        <p:nvSpPr>
          <p:cNvPr id="293891" name="Shape 726"/>
          <p:cNvSpPr txBox="1">
            <a:spLocks noChangeArrowheads="1"/>
          </p:cNvSpPr>
          <p:nvPr/>
        </p:nvSpPr>
        <p:spPr bwMode="auto">
          <a:xfrm>
            <a:off x="143669" y="226220"/>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91140" name="矩形 4">
            <a:hlinkClick r:id="rId3"/>
          </p:cNvPr>
          <p:cNvSpPr>
            <a:spLocks noChangeArrowheads="1"/>
          </p:cNvSpPr>
          <p:nvPr/>
        </p:nvSpPr>
        <p:spPr bwMode="auto">
          <a:xfrm>
            <a:off x="90488" y="765175"/>
            <a:ext cx="8623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二）</a:t>
            </a:r>
            <a:r>
              <a:rPr lang="zh-TW" altLang="en-US" sz="2800" b="1" dirty="0">
                <a:solidFill>
                  <a:srgbClr val="0000FF"/>
                </a:solidFill>
                <a:latin typeface="標楷體" pitchFamily="65" charset="-120"/>
                <a:ea typeface="標楷體" pitchFamily="65" charset="-120"/>
                <a:hlinkClick r:id="rId3"/>
              </a:rPr>
              <a:t>國家教育研究院</a:t>
            </a:r>
            <a:r>
              <a:rPr lang="en-US" altLang="zh-TW" sz="2800" b="1" dirty="0">
                <a:solidFill>
                  <a:srgbClr val="0000FF"/>
                </a:solidFill>
                <a:latin typeface="標楷體" pitchFamily="65" charset="-120"/>
                <a:ea typeface="標楷體" pitchFamily="65" charset="-120"/>
                <a:hlinkClick r:id="rId3"/>
              </a:rPr>
              <a:t>—</a:t>
            </a:r>
            <a:r>
              <a:rPr lang="zh-TW" altLang="en-US" sz="2800" b="1" dirty="0">
                <a:solidFill>
                  <a:srgbClr val="0000FF"/>
                </a:solidFill>
                <a:latin typeface="標楷體" pitchFamily="65" charset="-120"/>
                <a:ea typeface="標楷體" pitchFamily="65" charset="-120"/>
                <a:hlinkClick r:id="rId3"/>
              </a:rPr>
              <a:t>走進十二年國教課程綱要平臺</a:t>
            </a:r>
            <a:endParaRPr lang="zh-TW" altLang="en-US" sz="2800" dirty="0">
              <a:solidFill>
                <a:srgbClr val="0000FF"/>
              </a:solidFill>
              <a:latin typeface="Arial" pitchFamily="34" charset="0"/>
            </a:endParaRPr>
          </a:p>
        </p:txBody>
      </p:sp>
      <p:pic>
        <p:nvPicPr>
          <p:cNvPr id="414723" name="Picture 3">
            <a:hlinkClick r:id="rId3"/>
          </p:cNvPr>
          <p:cNvPicPr>
            <a:picLocks noChangeAspect="1" noChangeArrowheads="1"/>
          </p:cNvPicPr>
          <p:nvPr/>
        </p:nvPicPr>
        <p:blipFill>
          <a:blip r:embed="rId4" cstate="print"/>
          <a:srcRect/>
          <a:stretch>
            <a:fillRect/>
          </a:stretch>
        </p:blipFill>
        <p:spPr bwMode="auto">
          <a:xfrm>
            <a:off x="1258888" y="1514177"/>
            <a:ext cx="6913562" cy="5083175"/>
          </a:xfrm>
          <a:prstGeom prst="rect">
            <a:avLst/>
          </a:prstGeom>
          <a:ln w="38100">
            <a:solidFill>
              <a:schemeClr val="bg1">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166730492"/>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1" name="投影片編號版面配置區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0C44745-C581-4E85-976A-D6CF53922E0D}" type="slidenum">
              <a:rPr lang="zh-TW" altLang="en-US" sz="1200">
                <a:solidFill>
                  <a:srgbClr val="898989"/>
                </a:solidFill>
                <a:latin typeface="標楷體" pitchFamily="65" charset="-120"/>
                <a:ea typeface="標楷體" pitchFamily="65" charset="-120"/>
              </a:rPr>
              <a:pPr>
                <a:spcBef>
                  <a:spcPct val="0"/>
                </a:spcBef>
                <a:buFontTx/>
                <a:buNone/>
              </a:pPr>
              <a:t>43</a:t>
            </a:fld>
            <a:endParaRPr lang="en-US" altLang="zh-TW" sz="1200">
              <a:solidFill>
                <a:srgbClr val="898989"/>
              </a:solidFill>
              <a:latin typeface="標楷體" pitchFamily="65" charset="-120"/>
              <a:ea typeface="標楷體" pitchFamily="65" charset="-120"/>
            </a:endParaRPr>
          </a:p>
        </p:txBody>
      </p:sp>
      <p:sp>
        <p:nvSpPr>
          <p:cNvPr id="13" name="Shape 726"/>
          <p:cNvSpPr txBox="1">
            <a:spLocks noChangeArrowheads="1"/>
          </p:cNvSpPr>
          <p:nvPr/>
        </p:nvSpPr>
        <p:spPr bwMode="auto">
          <a:xfrm>
            <a:off x="287519" y="188640"/>
            <a:ext cx="9144000" cy="461962"/>
          </a:xfrm>
          <a:prstGeom prst="rect">
            <a:avLst/>
          </a:prstGeom>
          <a:noFill/>
          <a:ln w="9525">
            <a:noFill/>
            <a:miter lim="800000"/>
            <a:headEnd/>
            <a:tailEnd/>
          </a:ln>
        </p:spPr>
        <p:txBody>
          <a:bodyPr lIns="91425" tIns="45700" rIns="91425" bIns="45700"/>
          <a:lstStyle/>
          <a:p>
            <a:pPr eaLnBrk="1" hangingPunct="1">
              <a:buSzPct val="25000"/>
              <a:defRPr/>
            </a:pPr>
            <a:r>
              <a:rPr lang="zh-TW" altLang="en-US" sz="3200" b="1" dirty="0">
                <a:latin typeface="標楷體" pitchFamily="65" charset="-120"/>
                <a:ea typeface="標楷體" pitchFamily="65" charset="-120"/>
                <a:cs typeface="+mj-cs"/>
                <a:sym typeface="Arial" charset="0"/>
              </a:rPr>
              <a:t>三、相關資源應用</a:t>
            </a:r>
            <a:endParaRPr lang="en-US" altLang="en-US" sz="3200" b="1" dirty="0">
              <a:latin typeface="標楷體" pitchFamily="65" charset="-120"/>
              <a:ea typeface="標楷體" pitchFamily="65" charset="-120"/>
              <a:cs typeface="+mj-cs"/>
              <a:sym typeface="Arial" charset="0"/>
            </a:endParaRPr>
          </a:p>
        </p:txBody>
      </p:sp>
      <p:sp>
        <p:nvSpPr>
          <p:cNvPr id="93193" name="矩形 13">
            <a:hlinkClick r:id="rId3"/>
          </p:cNvPr>
          <p:cNvSpPr>
            <a:spLocks noChangeArrowheads="1"/>
          </p:cNvSpPr>
          <p:nvPr/>
        </p:nvSpPr>
        <p:spPr bwMode="auto">
          <a:xfrm>
            <a:off x="179512" y="836611"/>
            <a:ext cx="76274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None/>
            </a:pP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三</a:t>
            </a:r>
            <a:r>
              <a:rPr lang="en-US" altLang="zh-TW" sz="2800" b="1" dirty="0" smtClean="0">
                <a:solidFill>
                  <a:srgbClr val="0000FF"/>
                </a:solidFill>
                <a:latin typeface="標楷體" pitchFamily="65" charset="-120"/>
                <a:ea typeface="標楷體" pitchFamily="65" charset="-120"/>
              </a:rPr>
              <a:t>)</a:t>
            </a:r>
            <a:r>
              <a:rPr lang="zh-TW" altLang="en-US" sz="2800" u="sng" dirty="0">
                <a:hlinkClick r:id="rId4"/>
              </a:rPr>
              <a:t> </a:t>
            </a:r>
            <a:r>
              <a:rPr lang="en-US" altLang="zh-TW" sz="2800" b="1" dirty="0">
                <a:solidFill>
                  <a:srgbClr val="0000FF"/>
                </a:solidFill>
                <a:latin typeface="標楷體" pitchFamily="65" charset="-120"/>
                <a:ea typeface="標楷體" pitchFamily="65" charset="-120"/>
                <a:hlinkClick r:id="rId4"/>
              </a:rPr>
              <a:t>CIRN </a:t>
            </a:r>
            <a:r>
              <a:rPr lang="zh-TW" altLang="en-US" sz="2800" b="1" dirty="0">
                <a:solidFill>
                  <a:srgbClr val="0000FF"/>
                </a:solidFill>
                <a:latin typeface="標楷體" pitchFamily="65" charset="-120"/>
                <a:ea typeface="標楷體" pitchFamily="65" charset="-120"/>
                <a:hlinkClick r:id="rId4"/>
              </a:rPr>
              <a:t>國民中小學課程與教學資源整合平臺</a:t>
            </a:r>
            <a:endParaRPr lang="zh-TW" altLang="en-US" sz="2800" b="1" dirty="0">
              <a:solidFill>
                <a:srgbClr val="0000FF"/>
              </a:solidFill>
              <a:latin typeface="標楷體" pitchFamily="65" charset="-120"/>
              <a:ea typeface="標楷體" pitchFamily="65" charset="-120"/>
            </a:endParaRPr>
          </a:p>
          <a:p>
            <a:pPr algn="ctr" eaLnBrk="1" hangingPunct="1">
              <a:spcBef>
                <a:spcPct val="0"/>
              </a:spcBef>
              <a:buFontTx/>
              <a:buNone/>
            </a:pPr>
            <a:endParaRPr lang="zh-TW" altLang="en-US" sz="2800" dirty="0">
              <a:solidFill>
                <a:srgbClr val="0000FF"/>
              </a:solidFill>
              <a:latin typeface="Arial" pitchFamily="34" charset="0"/>
            </a:endParaRPr>
          </a:p>
        </p:txBody>
      </p:sp>
      <p:pic>
        <p:nvPicPr>
          <p:cNvPr id="281602" name="Picture 2">
            <a:hlinkClick r:id="rId5"/>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7180" t="14109" r="4543" b="7542"/>
          <a:stretch/>
        </p:blipFill>
        <p:spPr bwMode="auto">
          <a:xfrm>
            <a:off x="287519" y="1556792"/>
            <a:ext cx="8568962" cy="4824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016787"/>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C:\Users\win7\Desktop\201608290055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544853"/>
            <a:ext cx="5503885" cy="3532219"/>
          </a:xfrm>
          <a:prstGeom prst="rect">
            <a:avLst/>
          </a:prstGeom>
          <a:ln>
            <a:solidFill>
              <a:schemeClr val="bg1"/>
            </a:solidFill>
          </a:ln>
          <a:effectLst>
            <a:softEdge rad="112500"/>
          </a:effectLst>
        </p:spPr>
      </p:pic>
      <p:sp>
        <p:nvSpPr>
          <p:cNvPr id="95235"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a:solidFill>
                  <a:srgbClr val="0000FF"/>
                </a:solidFill>
                <a:latin typeface="標楷體" pitchFamily="65" charset="-120"/>
                <a:ea typeface="標楷體" pitchFamily="65" charset="-120"/>
                <a:cs typeface="Calibri" pitchFamily="34" charset="0"/>
                <a:sym typeface="Calibri" pitchFamily="34" charset="0"/>
              </a:rPr>
              <a:t>‧素養導向教學</a:t>
            </a:r>
            <a:br>
              <a:rPr lang="en-US" altLang="zh-TW" sz="2800">
                <a:solidFill>
                  <a:srgbClr val="0000FF"/>
                </a:solidFill>
                <a:latin typeface="標楷體" pitchFamily="65" charset="-120"/>
                <a:ea typeface="標楷體" pitchFamily="65" charset="-120"/>
                <a:cs typeface="Calibri" pitchFamily="34" charset="0"/>
                <a:sym typeface="Calibri" pitchFamily="34" charset="0"/>
              </a:rPr>
            </a:br>
            <a:r>
              <a:rPr lang="en-US" altLang="zh-TW" sz="280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a:solidFill>
                <a:srgbClr val="0000FF"/>
              </a:solidFill>
              <a:latin typeface="標楷體" pitchFamily="65" charset="-120"/>
              <a:ea typeface="標楷體" pitchFamily="65" charset="-120"/>
              <a:cs typeface="Calibri" pitchFamily="34" charset="0"/>
            </a:endParaRPr>
          </a:p>
        </p:txBody>
      </p:sp>
      <p:sp>
        <p:nvSpPr>
          <p:cNvPr id="95236"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326666D-9B19-4247-A43F-CB953DAAD058}" type="slidenum">
              <a:rPr lang="zh-TW" altLang="en-US" sz="1200">
                <a:solidFill>
                  <a:srgbClr val="898989"/>
                </a:solidFill>
                <a:latin typeface="標楷體" pitchFamily="65" charset="-120"/>
                <a:ea typeface="標楷體" pitchFamily="65" charset="-120"/>
              </a:rPr>
              <a:pPr>
                <a:spcBef>
                  <a:spcPct val="0"/>
                </a:spcBef>
                <a:buFontTx/>
                <a:buNone/>
              </a:pPr>
              <a:t>44</a:t>
            </a:fld>
            <a:endParaRPr lang="en-US" altLang="zh-TW" sz="1200">
              <a:solidFill>
                <a:srgbClr val="898989"/>
              </a:solidFill>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4" cstate="print"/>
          <a:srcRect/>
          <a:stretch>
            <a:fillRect/>
          </a:stretch>
        </p:blipFill>
        <p:spPr>
          <a:xfrm>
            <a:off x="6011863" y="609600"/>
            <a:ext cx="2160587" cy="1811338"/>
          </a:xfrm>
          <a:effectLst>
            <a:outerShdw blurRad="190500" algn="tl" rotWithShape="0">
              <a:srgbClr val="000000">
                <a:alpha val="70000"/>
              </a:srgbClr>
            </a:outerShdw>
          </a:effectLst>
        </p:spPr>
      </p:pic>
      <p:sp>
        <p:nvSpPr>
          <p:cNvPr id="8" name="標題 5"/>
          <p:cNvSpPr txBox="1">
            <a:spLocks/>
          </p:cNvSpPr>
          <p:nvPr/>
        </p:nvSpPr>
        <p:spPr>
          <a:xfrm>
            <a:off x="-142875" y="4572000"/>
            <a:ext cx="9429750" cy="1362075"/>
          </a:xfrm>
          <a:prstGeom prst="rect">
            <a:avLst/>
          </a:prstGeom>
          <a:solidFill>
            <a:srgbClr val="920049"/>
          </a:solidFill>
          <a:ln>
            <a:solidFill>
              <a:schemeClr val="accent6">
                <a:lumMod val="40000"/>
                <a:lumOff val="60000"/>
              </a:schemeClr>
            </a:solidFill>
          </a:ln>
        </p:spPr>
        <p:txBody>
          <a:bodyPr anchor="ctr">
            <a:normAutofit/>
          </a:bodyPr>
          <a:lstStyle/>
          <a:p>
            <a:pPr marL="174625" algn="ctr" eaLnBrk="1" fontAlgn="auto" hangingPunct="1">
              <a:spcAft>
                <a:spcPts val="0"/>
              </a:spcAft>
              <a:defRPr/>
            </a:pPr>
            <a:r>
              <a:rPr kumimoji="0" lang="en-US" altLang="en-US" sz="4400" b="1" cap="all"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伍、</a:t>
            </a:r>
            <a:r>
              <a:rPr kumimoji="0" lang="en-US" altLang="en-US" sz="4400" b="1" cap="all" dirty="0" err="1"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學校邁向</a:t>
            </a:r>
            <a:r>
              <a:rPr kumimoji="0" lang="zh-TW" altLang="en-US" sz="4400" b="1" cap="all"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新</a:t>
            </a:r>
            <a:r>
              <a:rPr kumimoji="0" lang="en-US" altLang="en-US" sz="4400" b="1" cap="all" dirty="0" err="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Calibri"/>
              </a:rPr>
              <a:t>課綱的準備</a:t>
            </a:r>
            <a:endParaRPr kumimoji="0" lang="en-US" altLang="zh-TW" sz="4400" b="1" cap="all"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sym typeface="Arial"/>
            </a:endParaRPr>
          </a:p>
        </p:txBody>
      </p:sp>
      <p:pic>
        <p:nvPicPr>
          <p:cNvPr id="297991" name="Shape 750"/>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334158">
            <a:off x="5780750" y="2374663"/>
            <a:ext cx="2592288" cy="156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5240" name="Shape 749"/>
          <p:cNvSpPr txBox="1">
            <a:spLocks noChangeArrowheads="1"/>
          </p:cNvSpPr>
          <p:nvPr/>
        </p:nvSpPr>
        <p:spPr bwMode="auto">
          <a:xfrm>
            <a:off x="2987675" y="3933825"/>
            <a:ext cx="27400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SzPct val="25000"/>
              <a:buFontTx/>
              <a:buNone/>
            </a:pPr>
            <a:r>
              <a:rPr lang="en-US" altLang="zh-TW" sz="1200" b="1">
                <a:latin typeface="標楷體" pitchFamily="65" charset="-120"/>
                <a:ea typeface="標楷體" pitchFamily="65" charset="-120"/>
                <a:cs typeface="Calibri" pitchFamily="34" charset="0"/>
                <a:sym typeface="Calibri" pitchFamily="34" charset="0"/>
              </a:rPr>
              <a:t>圖片來源：</a:t>
            </a:r>
            <a:r>
              <a:rPr lang="zh-TW" altLang="en-US" sz="1200" b="1">
                <a:latin typeface="標楷體" pitchFamily="65" charset="-120"/>
                <a:ea typeface="標楷體" pitchFamily="65" charset="-120"/>
                <a:cs typeface="Calibri" pitchFamily="34" charset="0"/>
                <a:sym typeface="Calibri" pitchFamily="34" charset="0"/>
              </a:rPr>
              <a:t>屏東縣</a:t>
            </a:r>
            <a:r>
              <a:rPr lang="en-US" altLang="zh-TW" sz="1200" b="1">
                <a:latin typeface="標楷體" pitchFamily="65" charset="-120"/>
                <a:ea typeface="標楷體" pitchFamily="65" charset="-120"/>
                <a:cs typeface="Calibri" pitchFamily="34" charset="0"/>
                <a:sym typeface="Calibri" pitchFamily="34" charset="0"/>
              </a:rPr>
              <a:t>長榮百合國</a:t>
            </a:r>
            <a:r>
              <a:rPr lang="zh-TW" altLang="en-US" sz="1200" b="1">
                <a:latin typeface="標楷體" pitchFamily="65" charset="-120"/>
                <a:ea typeface="標楷體" pitchFamily="65" charset="-120"/>
                <a:cs typeface="Calibri" pitchFamily="34" charset="0"/>
                <a:sym typeface="Calibri" pitchFamily="34" charset="0"/>
              </a:rPr>
              <a:t>民</a:t>
            </a:r>
            <a:r>
              <a:rPr lang="en-US" altLang="zh-TW" sz="1200" b="1">
                <a:latin typeface="標楷體" pitchFamily="65" charset="-120"/>
                <a:ea typeface="標楷體" pitchFamily="65" charset="-120"/>
                <a:cs typeface="Calibri" pitchFamily="34" charset="0"/>
                <a:sym typeface="Calibri" pitchFamily="34" charset="0"/>
              </a:rPr>
              <a:t>小</a:t>
            </a:r>
            <a:r>
              <a:rPr lang="zh-TW" altLang="en-US" sz="1200" b="1">
                <a:latin typeface="標楷體" pitchFamily="65" charset="-120"/>
                <a:ea typeface="標楷體" pitchFamily="65" charset="-120"/>
                <a:cs typeface="Calibri" pitchFamily="34" charset="0"/>
                <a:sym typeface="Calibri" pitchFamily="34" charset="0"/>
              </a:rPr>
              <a:t>學</a:t>
            </a:r>
            <a:endParaRPr lang="en-US" altLang="zh-TW" sz="1200" b="1">
              <a:latin typeface="標楷體" pitchFamily="65" charset="-120"/>
              <a:ea typeface="標楷體" pitchFamily="65" charset="-120"/>
              <a:cs typeface="Calibri" pitchFamily="34" charset="0"/>
              <a:sym typeface="Calibri" pitchFamily="34" charset="0"/>
            </a:endParaRPr>
          </a:p>
        </p:txBody>
      </p:sp>
    </p:spTree>
    <p:extLst>
      <p:ext uri="{BB962C8B-B14F-4D97-AF65-F5344CB8AC3E}">
        <p14:creationId xmlns:p14="http://schemas.microsoft.com/office/powerpoint/2010/main" val="1571215996"/>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4667" y="349693"/>
            <a:ext cx="8353425" cy="1054100"/>
          </a:xfrm>
        </p:spPr>
        <p:txBody>
          <a:bodyPr>
            <a:noAutofit/>
          </a:bodyPr>
          <a:lstStyle/>
          <a:p>
            <a:r>
              <a:rPr kumimoji="1" lang="zh-TW" altLang="en-US" dirty="0">
                <a:latin typeface="Times New Roman" pitchFamily="18" charset="0"/>
                <a:ea typeface="標楷體" pitchFamily="65" charset="-120"/>
                <a:cs typeface="Times New Roman" pitchFamily="18" charset="0"/>
              </a:rPr>
              <a:t>學校實施轉化新課綱的黃金</a:t>
            </a:r>
            <a:r>
              <a:rPr kumimoji="1" lang="zh-TW" altLang="en-US" dirty="0" smtClean="0">
                <a:latin typeface="Times New Roman" pitchFamily="18" charset="0"/>
                <a:ea typeface="標楷體" pitchFamily="65" charset="-120"/>
                <a:cs typeface="Times New Roman" pitchFamily="18" charset="0"/>
              </a:rPr>
              <a:t>三角</a:t>
            </a:r>
            <a:endParaRPr kumimoji="1" lang="zh-TW" altLang="en-US" dirty="0">
              <a:solidFill>
                <a:srgbClr val="FF0000"/>
              </a:solidFill>
              <a:latin typeface="Times New Roman" pitchFamily="18" charset="0"/>
              <a:ea typeface="標楷體" pitchFamily="65" charset="-120"/>
              <a:cs typeface="Times New Roman" pitchFamily="18" charset="0"/>
            </a:endParaRPr>
          </a:p>
        </p:txBody>
      </p:sp>
      <p:sp>
        <p:nvSpPr>
          <p:cNvPr id="10" name="手繪多邊形 9"/>
          <p:cNvSpPr/>
          <p:nvPr/>
        </p:nvSpPr>
        <p:spPr>
          <a:xfrm>
            <a:off x="1547664" y="5049280"/>
            <a:ext cx="2160000" cy="900000"/>
          </a:xfrm>
          <a:custGeom>
            <a:avLst/>
            <a:gdLst>
              <a:gd name="connsiteX0" fmla="*/ 0 w 2277706"/>
              <a:gd name="connsiteY0" fmla="*/ 186261 h 1117542"/>
              <a:gd name="connsiteX1" fmla="*/ 54555 w 2277706"/>
              <a:gd name="connsiteY1" fmla="*/ 54555 h 1117542"/>
              <a:gd name="connsiteX2" fmla="*/ 186262 w 2277706"/>
              <a:gd name="connsiteY2" fmla="*/ 1 h 1117542"/>
              <a:gd name="connsiteX3" fmla="*/ 2091445 w 2277706"/>
              <a:gd name="connsiteY3" fmla="*/ 0 h 1117542"/>
              <a:gd name="connsiteX4" fmla="*/ 2223151 w 2277706"/>
              <a:gd name="connsiteY4" fmla="*/ 54555 h 1117542"/>
              <a:gd name="connsiteX5" fmla="*/ 2277705 w 2277706"/>
              <a:gd name="connsiteY5" fmla="*/ 186262 h 1117542"/>
              <a:gd name="connsiteX6" fmla="*/ 2277706 w 2277706"/>
              <a:gd name="connsiteY6" fmla="*/ 931281 h 1117542"/>
              <a:gd name="connsiteX7" fmla="*/ 2223151 w 2277706"/>
              <a:gd name="connsiteY7" fmla="*/ 1062987 h 1117542"/>
              <a:gd name="connsiteX8" fmla="*/ 2091445 w 2277706"/>
              <a:gd name="connsiteY8" fmla="*/ 1117542 h 1117542"/>
              <a:gd name="connsiteX9" fmla="*/ 186261 w 2277706"/>
              <a:gd name="connsiteY9" fmla="*/ 1117542 h 1117542"/>
              <a:gd name="connsiteX10" fmla="*/ 54555 w 2277706"/>
              <a:gd name="connsiteY10" fmla="*/ 1062987 h 1117542"/>
              <a:gd name="connsiteX11" fmla="*/ 1 w 2277706"/>
              <a:gd name="connsiteY11" fmla="*/ 931280 h 1117542"/>
              <a:gd name="connsiteX12" fmla="*/ 0 w 2277706"/>
              <a:gd name="connsiteY12" fmla="*/ 186261 h 11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706" h="1117542">
                <a:moveTo>
                  <a:pt x="0" y="186261"/>
                </a:moveTo>
                <a:cubicBezTo>
                  <a:pt x="0" y="136861"/>
                  <a:pt x="19624" y="89485"/>
                  <a:pt x="54555" y="54555"/>
                </a:cubicBezTo>
                <a:cubicBezTo>
                  <a:pt x="89486" y="19624"/>
                  <a:pt x="136862" y="1"/>
                  <a:pt x="186262" y="1"/>
                </a:cubicBezTo>
                <a:lnTo>
                  <a:pt x="2091445" y="0"/>
                </a:lnTo>
                <a:cubicBezTo>
                  <a:pt x="2140845" y="0"/>
                  <a:pt x="2188221" y="19624"/>
                  <a:pt x="2223151" y="54555"/>
                </a:cubicBezTo>
                <a:cubicBezTo>
                  <a:pt x="2258082" y="89486"/>
                  <a:pt x="2277705" y="136862"/>
                  <a:pt x="2277705" y="186262"/>
                </a:cubicBezTo>
                <a:cubicBezTo>
                  <a:pt x="2277705" y="434602"/>
                  <a:pt x="2277706" y="682941"/>
                  <a:pt x="2277706" y="931281"/>
                </a:cubicBezTo>
                <a:cubicBezTo>
                  <a:pt x="2277706" y="980681"/>
                  <a:pt x="2258082" y="1028057"/>
                  <a:pt x="2223151" y="1062987"/>
                </a:cubicBezTo>
                <a:cubicBezTo>
                  <a:pt x="2188220" y="1097918"/>
                  <a:pt x="2140844" y="1117542"/>
                  <a:pt x="2091445" y="1117542"/>
                </a:cubicBezTo>
                <a:lnTo>
                  <a:pt x="186261" y="1117542"/>
                </a:lnTo>
                <a:cubicBezTo>
                  <a:pt x="136861" y="1117542"/>
                  <a:pt x="89485" y="1097918"/>
                  <a:pt x="54555" y="1062987"/>
                </a:cubicBezTo>
                <a:cubicBezTo>
                  <a:pt x="19624" y="1028056"/>
                  <a:pt x="0" y="980680"/>
                  <a:pt x="1" y="931280"/>
                </a:cubicBezTo>
                <a:cubicBezTo>
                  <a:pt x="1" y="682940"/>
                  <a:pt x="0" y="434601"/>
                  <a:pt x="0" y="186261"/>
                </a:cubicBezTo>
                <a:close/>
              </a:path>
            </a:pathLst>
          </a:custGeom>
          <a:solidFill>
            <a:srgbClr val="00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474" tIns="176474" rIns="176474" bIns="176474"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校本課程</a:t>
            </a:r>
            <a:endParaRPr lang="zh-TW" altLang="en-US" sz="3200" b="1" kern="1200" dirty="0">
              <a:latin typeface="微軟正黑體" pitchFamily="34" charset="-120"/>
              <a:ea typeface="微軟正黑體" pitchFamily="34" charset="-120"/>
            </a:endParaRPr>
          </a:p>
        </p:txBody>
      </p:sp>
      <p:sp>
        <p:nvSpPr>
          <p:cNvPr id="15" name="手繪多邊形 14"/>
          <p:cNvSpPr/>
          <p:nvPr/>
        </p:nvSpPr>
        <p:spPr>
          <a:xfrm>
            <a:off x="3347864" y="1340768"/>
            <a:ext cx="2329182" cy="976989"/>
          </a:xfrm>
          <a:custGeom>
            <a:avLst/>
            <a:gdLst>
              <a:gd name="connsiteX0" fmla="*/ 0 w 2329182"/>
              <a:gd name="connsiteY0" fmla="*/ 162835 h 976989"/>
              <a:gd name="connsiteX1" fmla="*/ 47693 w 2329182"/>
              <a:gd name="connsiteY1" fmla="*/ 47693 h 976989"/>
              <a:gd name="connsiteX2" fmla="*/ 162835 w 2329182"/>
              <a:gd name="connsiteY2" fmla="*/ 0 h 976989"/>
              <a:gd name="connsiteX3" fmla="*/ 2166347 w 2329182"/>
              <a:gd name="connsiteY3" fmla="*/ 0 h 976989"/>
              <a:gd name="connsiteX4" fmla="*/ 2281489 w 2329182"/>
              <a:gd name="connsiteY4" fmla="*/ 47693 h 976989"/>
              <a:gd name="connsiteX5" fmla="*/ 2329182 w 2329182"/>
              <a:gd name="connsiteY5" fmla="*/ 162835 h 976989"/>
              <a:gd name="connsiteX6" fmla="*/ 2329182 w 2329182"/>
              <a:gd name="connsiteY6" fmla="*/ 814154 h 976989"/>
              <a:gd name="connsiteX7" fmla="*/ 2281489 w 2329182"/>
              <a:gd name="connsiteY7" fmla="*/ 929296 h 976989"/>
              <a:gd name="connsiteX8" fmla="*/ 2166347 w 2329182"/>
              <a:gd name="connsiteY8" fmla="*/ 976989 h 976989"/>
              <a:gd name="connsiteX9" fmla="*/ 162835 w 2329182"/>
              <a:gd name="connsiteY9" fmla="*/ 976989 h 976989"/>
              <a:gd name="connsiteX10" fmla="*/ 47693 w 2329182"/>
              <a:gd name="connsiteY10" fmla="*/ 929296 h 976989"/>
              <a:gd name="connsiteX11" fmla="*/ 0 w 2329182"/>
              <a:gd name="connsiteY11" fmla="*/ 814154 h 976989"/>
              <a:gd name="connsiteX12" fmla="*/ 0 w 2329182"/>
              <a:gd name="connsiteY12" fmla="*/ 162835 h 9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182" h="976989">
                <a:moveTo>
                  <a:pt x="0" y="162835"/>
                </a:moveTo>
                <a:cubicBezTo>
                  <a:pt x="0" y="119648"/>
                  <a:pt x="17156" y="78231"/>
                  <a:pt x="47693" y="47693"/>
                </a:cubicBezTo>
                <a:cubicBezTo>
                  <a:pt x="78231" y="17156"/>
                  <a:pt x="119648" y="0"/>
                  <a:pt x="162835" y="0"/>
                </a:cubicBezTo>
                <a:lnTo>
                  <a:pt x="2166347" y="0"/>
                </a:lnTo>
                <a:cubicBezTo>
                  <a:pt x="2209534" y="0"/>
                  <a:pt x="2250951" y="17156"/>
                  <a:pt x="2281489" y="47693"/>
                </a:cubicBezTo>
                <a:cubicBezTo>
                  <a:pt x="2312026" y="78231"/>
                  <a:pt x="2329182" y="119648"/>
                  <a:pt x="2329182" y="162835"/>
                </a:cubicBezTo>
                <a:lnTo>
                  <a:pt x="2329182" y="814154"/>
                </a:lnTo>
                <a:cubicBezTo>
                  <a:pt x="2329182" y="857341"/>
                  <a:pt x="2312026" y="898758"/>
                  <a:pt x="2281489" y="929296"/>
                </a:cubicBezTo>
                <a:cubicBezTo>
                  <a:pt x="2250951" y="959833"/>
                  <a:pt x="2209534" y="976989"/>
                  <a:pt x="2166347" y="976989"/>
                </a:cubicBezTo>
                <a:lnTo>
                  <a:pt x="162835" y="976989"/>
                </a:lnTo>
                <a:cubicBezTo>
                  <a:pt x="119648" y="976989"/>
                  <a:pt x="78231" y="959833"/>
                  <a:pt x="47693" y="929296"/>
                </a:cubicBezTo>
                <a:cubicBezTo>
                  <a:pt x="17156" y="898758"/>
                  <a:pt x="0" y="857341"/>
                  <a:pt x="0" y="814154"/>
                </a:cubicBezTo>
                <a:lnTo>
                  <a:pt x="0" y="162835"/>
                </a:lnTo>
                <a:close/>
              </a:path>
            </a:pathLst>
          </a:custGeom>
          <a:solidFill>
            <a:srgbClr val="00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613" tIns="169613" rIns="169613" bIns="169613" numCol="1" spcCol="1270" anchor="ctr" anchorCtr="0">
            <a:noAutofit/>
          </a:bodyPr>
          <a:lstStyle/>
          <a:p>
            <a:pPr lvl="0" algn="ctr" defTabSz="1422400">
              <a:lnSpc>
                <a:spcPct val="90000"/>
              </a:lnSpc>
              <a:spcBef>
                <a:spcPct val="0"/>
              </a:spcBef>
              <a:spcAft>
                <a:spcPct val="35000"/>
              </a:spcAft>
            </a:pPr>
            <a:r>
              <a:rPr lang="zh-TW" altLang="en-US" sz="3200" b="1" dirty="0">
                <a:latin typeface="微軟正黑體" pitchFamily="34" charset="-120"/>
                <a:ea typeface="微軟正黑體" pitchFamily="34" charset="-120"/>
              </a:rPr>
              <a:t>行政支持</a:t>
            </a:r>
            <a:endParaRPr lang="zh-TW" altLang="en-US" sz="3200" b="1" kern="1200" dirty="0">
              <a:latin typeface="微軟正黑體" pitchFamily="34" charset="-120"/>
              <a:ea typeface="微軟正黑體" pitchFamily="34" charset="-120"/>
            </a:endParaRPr>
          </a:p>
        </p:txBody>
      </p:sp>
      <p:sp>
        <p:nvSpPr>
          <p:cNvPr id="17" name="手繪多邊形 16"/>
          <p:cNvSpPr/>
          <p:nvPr/>
        </p:nvSpPr>
        <p:spPr>
          <a:xfrm>
            <a:off x="5220312" y="5049280"/>
            <a:ext cx="2160000" cy="900000"/>
          </a:xfrm>
          <a:custGeom>
            <a:avLst/>
            <a:gdLst>
              <a:gd name="connsiteX0" fmla="*/ 0 w 2417296"/>
              <a:gd name="connsiteY0" fmla="*/ 163224 h 979325"/>
              <a:gd name="connsiteX1" fmla="*/ 47807 w 2417296"/>
              <a:gd name="connsiteY1" fmla="*/ 47807 h 979325"/>
              <a:gd name="connsiteX2" fmla="*/ 163224 w 2417296"/>
              <a:gd name="connsiteY2" fmla="*/ 0 h 979325"/>
              <a:gd name="connsiteX3" fmla="*/ 2254072 w 2417296"/>
              <a:gd name="connsiteY3" fmla="*/ 0 h 979325"/>
              <a:gd name="connsiteX4" fmla="*/ 2369489 w 2417296"/>
              <a:gd name="connsiteY4" fmla="*/ 47807 h 979325"/>
              <a:gd name="connsiteX5" fmla="*/ 2417296 w 2417296"/>
              <a:gd name="connsiteY5" fmla="*/ 163224 h 979325"/>
              <a:gd name="connsiteX6" fmla="*/ 2417296 w 2417296"/>
              <a:gd name="connsiteY6" fmla="*/ 816101 h 979325"/>
              <a:gd name="connsiteX7" fmla="*/ 2369489 w 2417296"/>
              <a:gd name="connsiteY7" fmla="*/ 931518 h 979325"/>
              <a:gd name="connsiteX8" fmla="*/ 2254072 w 2417296"/>
              <a:gd name="connsiteY8" fmla="*/ 979325 h 979325"/>
              <a:gd name="connsiteX9" fmla="*/ 163224 w 2417296"/>
              <a:gd name="connsiteY9" fmla="*/ 979325 h 979325"/>
              <a:gd name="connsiteX10" fmla="*/ 47807 w 2417296"/>
              <a:gd name="connsiteY10" fmla="*/ 931518 h 979325"/>
              <a:gd name="connsiteX11" fmla="*/ 0 w 2417296"/>
              <a:gd name="connsiteY11" fmla="*/ 816101 h 979325"/>
              <a:gd name="connsiteX12" fmla="*/ 0 w 2417296"/>
              <a:gd name="connsiteY12" fmla="*/ 163224 h 9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296" h="979325">
                <a:moveTo>
                  <a:pt x="0" y="163224"/>
                </a:moveTo>
                <a:cubicBezTo>
                  <a:pt x="0" y="119934"/>
                  <a:pt x="17197" y="78418"/>
                  <a:pt x="47807" y="47807"/>
                </a:cubicBezTo>
                <a:cubicBezTo>
                  <a:pt x="78417" y="17197"/>
                  <a:pt x="119934" y="0"/>
                  <a:pt x="163224" y="0"/>
                </a:cubicBezTo>
                <a:lnTo>
                  <a:pt x="2254072" y="0"/>
                </a:lnTo>
                <a:cubicBezTo>
                  <a:pt x="2297362" y="0"/>
                  <a:pt x="2338878" y="17197"/>
                  <a:pt x="2369489" y="47807"/>
                </a:cubicBezTo>
                <a:cubicBezTo>
                  <a:pt x="2400099" y="78417"/>
                  <a:pt x="2417296" y="119934"/>
                  <a:pt x="2417296" y="163224"/>
                </a:cubicBezTo>
                <a:lnTo>
                  <a:pt x="2417296" y="816101"/>
                </a:lnTo>
                <a:cubicBezTo>
                  <a:pt x="2417296" y="859391"/>
                  <a:pt x="2400099" y="900907"/>
                  <a:pt x="2369489" y="931518"/>
                </a:cubicBezTo>
                <a:cubicBezTo>
                  <a:pt x="2338879" y="962128"/>
                  <a:pt x="2297362" y="979325"/>
                  <a:pt x="2254072" y="979325"/>
                </a:cubicBezTo>
                <a:lnTo>
                  <a:pt x="163224" y="979325"/>
                </a:lnTo>
                <a:cubicBezTo>
                  <a:pt x="119934" y="979325"/>
                  <a:pt x="78418" y="962128"/>
                  <a:pt x="47807" y="931518"/>
                </a:cubicBezTo>
                <a:cubicBezTo>
                  <a:pt x="17197" y="900908"/>
                  <a:pt x="0" y="859391"/>
                  <a:pt x="0" y="816101"/>
                </a:cubicBezTo>
                <a:lnTo>
                  <a:pt x="0" y="163224"/>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727" tIns="169727" rIns="169727" bIns="169727"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素養教學</a:t>
            </a:r>
            <a:endParaRPr lang="zh-TW" altLang="en-US" sz="3200" b="1" kern="1200" dirty="0">
              <a:latin typeface="微軟正黑體" pitchFamily="34" charset="-120"/>
              <a:ea typeface="微軟正黑體" pitchFamily="34" charset="-120"/>
            </a:endParaRPr>
          </a:p>
        </p:txBody>
      </p:sp>
      <p:sp>
        <p:nvSpPr>
          <p:cNvPr id="11" name="投影片編號版面配置區 10"/>
          <p:cNvSpPr>
            <a:spLocks noGrp="1"/>
          </p:cNvSpPr>
          <p:nvPr>
            <p:ph type="sldNum" sz="quarter" idx="12"/>
          </p:nvPr>
        </p:nvSpPr>
        <p:spPr/>
        <p:txBody>
          <a:bodyPr/>
          <a:lstStyle/>
          <a:p>
            <a:pPr>
              <a:defRPr/>
            </a:pPr>
            <a:fld id="{5F7E9962-EBD3-41CC-912E-6F02B4D86806}" type="slidenum">
              <a:rPr lang="zh-TW" altLang="en-US" smtClean="0">
                <a:latin typeface="Times New Roman" pitchFamily="18" charset="0"/>
                <a:ea typeface="標楷體" pitchFamily="65" charset="-120"/>
                <a:cs typeface="Times New Roman" pitchFamily="18" charset="0"/>
              </a:rPr>
              <a:pPr>
                <a:defRPr/>
              </a:pPr>
              <a:t>45</a:t>
            </a:fld>
            <a:endParaRPr lang="zh-TW" altLang="en-US" dirty="0">
              <a:latin typeface="Times New Roman" pitchFamily="18" charset="0"/>
              <a:ea typeface="標楷體" pitchFamily="65" charset="-120"/>
              <a:cs typeface="Times New Roman" pitchFamily="18" charset="0"/>
            </a:endParaRPr>
          </a:p>
        </p:txBody>
      </p:sp>
      <p:sp>
        <p:nvSpPr>
          <p:cNvPr id="36868" name="矩形 33"/>
          <p:cNvSpPr>
            <a:spLocks noChangeArrowheads="1"/>
          </p:cNvSpPr>
          <p:nvPr/>
        </p:nvSpPr>
        <p:spPr bwMode="auto">
          <a:xfrm>
            <a:off x="3491880" y="3645644"/>
            <a:ext cx="2159000" cy="1079500"/>
          </a:xfrm>
          <a:prstGeom prst="rect">
            <a:avLst/>
          </a:prstGeom>
          <a:noFill/>
          <a:ln w="25400" algn="ctr">
            <a:noFill/>
            <a:miter lim="800000"/>
            <a:headEnd/>
            <a:tailEnd/>
          </a:ln>
        </p:spPr>
        <p:txBody>
          <a:bodyPr anchor="ctr"/>
          <a:lstStyle/>
          <a:p>
            <a:pPr algn="ctr"/>
            <a:r>
              <a:rPr kumimoji="0" lang="zh-TW" altLang="en-US" sz="3200" b="1" dirty="0">
                <a:solidFill>
                  <a:srgbClr val="000000"/>
                </a:solidFill>
                <a:latin typeface="Times New Roman" pitchFamily="18" charset="0"/>
                <a:ea typeface="標楷體" pitchFamily="65" charset="-120"/>
                <a:cs typeface="Times New Roman" pitchFamily="18" charset="0"/>
              </a:rPr>
              <a:t>適性揚才</a:t>
            </a:r>
            <a:endParaRPr kumimoji="0" lang="en-US" altLang="zh-TW" sz="3200" b="1" dirty="0">
              <a:solidFill>
                <a:srgbClr val="000000"/>
              </a:solidFill>
              <a:latin typeface="Times New Roman" pitchFamily="18" charset="0"/>
              <a:ea typeface="標楷體" pitchFamily="65" charset="-120"/>
              <a:cs typeface="Times New Roman" pitchFamily="18" charset="0"/>
            </a:endParaRPr>
          </a:p>
          <a:p>
            <a:pPr algn="ctr"/>
            <a:r>
              <a:rPr kumimoji="0" lang="zh-TW" altLang="en-US" sz="3200" b="1" dirty="0">
                <a:solidFill>
                  <a:srgbClr val="000000"/>
                </a:solidFill>
                <a:latin typeface="Times New Roman" pitchFamily="18" charset="0"/>
                <a:ea typeface="標楷體" pitchFamily="65" charset="-120"/>
                <a:cs typeface="Times New Roman" pitchFamily="18" charset="0"/>
              </a:rPr>
              <a:t>終身學習</a:t>
            </a:r>
          </a:p>
        </p:txBody>
      </p:sp>
      <p:sp>
        <p:nvSpPr>
          <p:cNvPr id="6" name="等腰三角形 5"/>
          <p:cNvSpPr/>
          <p:nvPr/>
        </p:nvSpPr>
        <p:spPr>
          <a:xfrm>
            <a:off x="3131219" y="2376002"/>
            <a:ext cx="2880320" cy="2539284"/>
          </a:xfrm>
          <a:prstGeom prst="triangle">
            <a:avLst/>
          </a:prstGeom>
          <a:solidFill>
            <a:srgbClr val="4F81BD">
              <a:alpha val="0"/>
            </a:srgbClr>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2147483648" y="-2147483648"/>
              <a:ext cx="0" cy="0"/>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2147483648" y="-2147483648"/>
                <a:ext cx="0" cy="0"/>
              </a:xfrm>
              <a:prstGeom prst="rect">
                <a:avLst/>
              </a:prstGeom>
            </p:spPr>
          </p:pic>
        </mc:Fallback>
      </mc:AlternateContent>
    </p:spTree>
    <p:extLst>
      <p:ext uri="{BB962C8B-B14F-4D97-AF65-F5344CB8AC3E}">
        <p14:creationId xmlns:p14="http://schemas.microsoft.com/office/powerpoint/2010/main" val="25757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1000" fill="hold"/>
                                        <p:tgtEl>
                                          <p:spTgt spid="1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圖案 17"/>
          <p:cNvSpPr/>
          <p:nvPr/>
        </p:nvSpPr>
        <p:spPr>
          <a:xfrm>
            <a:off x="800100" y="1324570"/>
            <a:ext cx="7975600" cy="4984750"/>
          </a:xfrm>
          <a:prstGeom prst="swooshArrow">
            <a:avLst>
              <a:gd name="adj1" fmla="val 25000"/>
              <a:gd name="adj2" fmla="val 25000"/>
            </a:avLst>
          </a:prstGeom>
          <a:solidFill>
            <a:srgbClr val="FFCC00"/>
          </a:solidFill>
          <a:effectLst>
            <a:outerShdw blurRad="50800" dist="63500" dir="18900000" sx="103000" sy="103000" algn="bl" rotWithShape="0">
              <a:schemeClr val="bg1">
                <a:lumMod val="65000"/>
                <a:alpha val="40000"/>
              </a:schemeClr>
            </a:outerShdw>
          </a:effectLst>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2" name="群組 32"/>
          <p:cNvGrpSpPr>
            <a:grpSpLocks/>
          </p:cNvGrpSpPr>
          <p:nvPr/>
        </p:nvGrpSpPr>
        <p:grpSpPr bwMode="auto">
          <a:xfrm>
            <a:off x="4859338" y="1341015"/>
            <a:ext cx="4176712" cy="5040313"/>
            <a:chOff x="4860032" y="1628800"/>
            <a:chExt cx="4175940" cy="5040560"/>
          </a:xfrm>
        </p:grpSpPr>
        <p:grpSp>
          <p:nvGrpSpPr>
            <p:cNvPr id="3" name="群組 26"/>
            <p:cNvGrpSpPr>
              <a:grpSpLocks/>
            </p:cNvGrpSpPr>
            <p:nvPr/>
          </p:nvGrpSpPr>
          <p:grpSpPr bwMode="auto">
            <a:xfrm>
              <a:off x="5292649" y="2657550"/>
              <a:ext cx="3743323" cy="4011810"/>
              <a:chOff x="5292649" y="2657550"/>
              <a:chExt cx="3743323" cy="4011810"/>
            </a:xfrm>
          </p:grpSpPr>
          <p:sp>
            <p:nvSpPr>
              <p:cNvPr id="23" name="橢圓 22"/>
              <p:cNvSpPr/>
              <p:nvPr/>
            </p:nvSpPr>
            <p:spPr>
              <a:xfrm>
                <a:off x="5845687" y="2657550"/>
                <a:ext cx="517429" cy="519138"/>
              </a:xfrm>
              <a:prstGeom prst="ellipse">
                <a:avLst/>
              </a:prstGeom>
              <a:solidFill>
                <a:srgbClr val="0099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手繪多邊形 23"/>
              <p:cNvSpPr/>
              <p:nvPr/>
            </p:nvSpPr>
            <p:spPr>
              <a:xfrm>
                <a:off x="5293339" y="3205265"/>
                <a:ext cx="3742633" cy="3464095"/>
              </a:xfrm>
              <a:custGeom>
                <a:avLst/>
                <a:gdLst>
                  <a:gd name="connsiteX0" fmla="*/ 0 w 2338139"/>
                  <a:gd name="connsiteY0" fmla="*/ 0 h 3464107"/>
                  <a:gd name="connsiteX1" fmla="*/ 2338139 w 2338139"/>
                  <a:gd name="connsiteY1" fmla="*/ 0 h 3464107"/>
                  <a:gd name="connsiteX2" fmla="*/ 2338139 w 2338139"/>
                  <a:gd name="connsiteY2" fmla="*/ 3464107 h 3464107"/>
                  <a:gd name="connsiteX3" fmla="*/ 0 w 2338139"/>
                  <a:gd name="connsiteY3" fmla="*/ 3464107 h 3464107"/>
                  <a:gd name="connsiteX4" fmla="*/ 0 w 2338139"/>
                  <a:gd name="connsiteY4" fmla="*/ 0 h 346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39" h="3464107">
                    <a:moveTo>
                      <a:pt x="0" y="0"/>
                    </a:moveTo>
                    <a:lnTo>
                      <a:pt x="2338139" y="0"/>
                    </a:lnTo>
                    <a:lnTo>
                      <a:pt x="2338139" y="3464107"/>
                    </a:lnTo>
                    <a:lnTo>
                      <a:pt x="0" y="34641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4674" tIns="0" rIns="0" bIns="0" spcCol="1270"/>
              <a:lstStyle/>
              <a:p>
                <a:pPr algn="ctr" defTabSz="1422400" eaLnBrk="1" fontAlgn="auto" hangingPunct="1">
                  <a:spcAft>
                    <a:spcPts val="0"/>
                  </a:spcAft>
                  <a:defRPr/>
                </a:pPr>
                <a:r>
                  <a:rPr lang="zh-TW" altLang="en-US" sz="3200" dirty="0">
                    <a:latin typeface="標楷體" pitchFamily="65" charset="-120"/>
                    <a:ea typeface="標楷體" pitchFamily="65" charset="-120"/>
                  </a:rPr>
                  <a:t>試行、修正、評鑑</a:t>
                </a:r>
              </a:p>
            </p:txBody>
          </p:sp>
        </p:grpSp>
        <p:sp>
          <p:nvSpPr>
            <p:cNvPr id="28" name="手繪多邊形 27"/>
            <p:cNvSpPr/>
            <p:nvPr/>
          </p:nvSpPr>
          <p:spPr>
            <a:xfrm>
              <a:off x="4860032" y="1628800"/>
              <a:ext cx="2363350" cy="936671"/>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精進</a:t>
              </a:r>
            </a:p>
          </p:txBody>
        </p:sp>
      </p:grpSp>
      <p:grpSp>
        <p:nvGrpSpPr>
          <p:cNvPr id="4" name="群組 31"/>
          <p:cNvGrpSpPr>
            <a:grpSpLocks/>
          </p:cNvGrpSpPr>
          <p:nvPr/>
        </p:nvGrpSpPr>
        <p:grpSpPr bwMode="auto">
          <a:xfrm>
            <a:off x="2195513" y="2210966"/>
            <a:ext cx="4587875" cy="4170362"/>
            <a:chOff x="2195736" y="2420888"/>
            <a:chExt cx="4588332" cy="4170124"/>
          </a:xfrm>
        </p:grpSpPr>
        <p:sp>
          <p:nvSpPr>
            <p:cNvPr id="21" name="橢圓 20"/>
            <p:cNvSpPr/>
            <p:nvPr/>
          </p:nvSpPr>
          <p:spPr>
            <a:xfrm>
              <a:off x="3692897" y="3501913"/>
              <a:ext cx="374687" cy="374629"/>
            </a:xfrm>
            <a:prstGeom prst="ellipse">
              <a:avLst/>
            </a:prstGeom>
            <a:solidFill>
              <a:srgbClr val="0000CC"/>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手繪多邊形 21"/>
            <p:cNvSpPr/>
            <p:nvPr/>
          </p:nvSpPr>
          <p:spPr>
            <a:xfrm>
              <a:off x="3238827" y="3879717"/>
              <a:ext cx="3545241" cy="2711295"/>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3200" dirty="0">
                  <a:latin typeface="標楷體" pitchFamily="65" charset="-120"/>
                  <a:ea typeface="標楷體" pitchFamily="65" charset="-120"/>
                </a:rPr>
                <a:t>檢視課程發展要素</a:t>
              </a:r>
              <a:endParaRPr lang="en-US" altLang="zh-TW" sz="3200" dirty="0">
                <a:latin typeface="標楷體" pitchFamily="65" charset="-120"/>
                <a:ea typeface="標楷體" pitchFamily="65" charset="-120"/>
              </a:endParaRPr>
            </a:p>
            <a:p>
              <a:pPr algn="ctr" defTabSz="1422400" eaLnBrk="1" fontAlgn="auto" hangingPunct="1">
                <a:spcAft>
                  <a:spcPts val="0"/>
                </a:spcAft>
                <a:defRPr/>
              </a:pPr>
              <a:r>
                <a:rPr lang="zh-TW" altLang="en-US" sz="3200" dirty="0">
                  <a:latin typeface="標楷體" pitchFamily="65" charset="-120"/>
                  <a:ea typeface="標楷體" pitchFamily="65" charset="-120"/>
                </a:rPr>
                <a:t>整合發展校訂課程</a:t>
              </a:r>
            </a:p>
          </p:txBody>
        </p:sp>
        <p:sp>
          <p:nvSpPr>
            <p:cNvPr id="29" name="手繪多邊形 28"/>
            <p:cNvSpPr/>
            <p:nvPr/>
          </p:nvSpPr>
          <p:spPr>
            <a:xfrm>
              <a:off x="2195736" y="2420888"/>
              <a:ext cx="2364022" cy="936572"/>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規劃</a:t>
              </a:r>
            </a:p>
          </p:txBody>
        </p:sp>
      </p:grpSp>
      <p:grpSp>
        <p:nvGrpSpPr>
          <p:cNvPr id="5" name="群組 30"/>
          <p:cNvGrpSpPr>
            <a:grpSpLocks/>
          </p:cNvGrpSpPr>
          <p:nvPr/>
        </p:nvGrpSpPr>
        <p:grpSpPr bwMode="auto">
          <a:xfrm>
            <a:off x="684213" y="3938984"/>
            <a:ext cx="3470275" cy="2946400"/>
            <a:chOff x="683568" y="3869432"/>
            <a:chExt cx="3470354" cy="2944617"/>
          </a:xfrm>
        </p:grpSpPr>
        <p:grpSp>
          <p:nvGrpSpPr>
            <p:cNvPr id="6" name="群組 24"/>
            <p:cNvGrpSpPr>
              <a:grpSpLocks/>
            </p:cNvGrpSpPr>
            <p:nvPr/>
          </p:nvGrpSpPr>
          <p:grpSpPr bwMode="auto">
            <a:xfrm>
              <a:off x="1511657" y="4837377"/>
              <a:ext cx="2642265" cy="1976672"/>
              <a:chOff x="1511657" y="4837377"/>
              <a:chExt cx="2642265" cy="1976672"/>
            </a:xfrm>
          </p:grpSpPr>
          <p:sp>
            <p:nvSpPr>
              <p:cNvPr id="19" name="橢圓 18"/>
              <p:cNvSpPr/>
              <p:nvPr/>
            </p:nvSpPr>
            <p:spPr>
              <a:xfrm>
                <a:off x="1815481" y="4837221"/>
                <a:ext cx="206380" cy="207836"/>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手繪多邊形 19"/>
              <p:cNvSpPr/>
              <p:nvPr/>
            </p:nvSpPr>
            <p:spPr>
              <a:xfrm>
                <a:off x="1512262" y="5373471"/>
                <a:ext cx="2641660" cy="1440578"/>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0"/>
                  </a:lnSpc>
                  <a:spcAft>
                    <a:spcPct val="35000"/>
                  </a:spcAft>
                  <a:defRPr/>
                </a:pPr>
                <a:r>
                  <a:rPr lang="zh-TW" altLang="en-US" sz="3200" dirty="0">
                    <a:latin typeface="標楷體" pitchFamily="65" charset="-120"/>
                    <a:ea typeface="標楷體" pitchFamily="65" charset="-120"/>
                  </a:rPr>
                  <a:t>課程綱要內涵</a:t>
                </a:r>
                <a:endParaRPr lang="en-US" altLang="zh-TW" sz="3200" dirty="0">
                  <a:latin typeface="標楷體" pitchFamily="65" charset="-120"/>
                  <a:ea typeface="標楷體" pitchFamily="65" charset="-120"/>
                </a:endParaRPr>
              </a:p>
              <a:p>
                <a:pPr algn="ctr" defTabSz="1422400" eaLnBrk="1" fontAlgn="auto" hangingPunct="1">
                  <a:lnSpc>
                    <a:spcPct val="90000"/>
                  </a:lnSpc>
                  <a:spcAft>
                    <a:spcPct val="35000"/>
                  </a:spcAft>
                  <a:defRPr/>
                </a:pPr>
                <a:r>
                  <a:rPr lang="zh-TW" altLang="en-US" sz="3200" dirty="0">
                    <a:latin typeface="標楷體" pitchFamily="65" charset="-120"/>
                    <a:ea typeface="標楷體" pitchFamily="65" charset="-120"/>
                  </a:rPr>
                  <a:t>核心素養意涵</a:t>
                </a:r>
                <a:endParaRPr lang="en-US" altLang="zh-TW" sz="3200" dirty="0">
                  <a:latin typeface="標楷體" pitchFamily="65" charset="-120"/>
                  <a:ea typeface="標楷體" pitchFamily="65" charset="-120"/>
                </a:endParaRPr>
              </a:p>
              <a:p>
                <a:pPr algn="ctr" defTabSz="1422400" eaLnBrk="1" fontAlgn="auto" hangingPunct="1">
                  <a:lnSpc>
                    <a:spcPct val="90000"/>
                  </a:lnSpc>
                  <a:spcAft>
                    <a:spcPct val="35000"/>
                  </a:spcAft>
                  <a:defRPr/>
                </a:pPr>
                <a:endParaRPr lang="zh-TW" altLang="en-US" sz="3200" dirty="0">
                  <a:latin typeface="標楷體" pitchFamily="65" charset="-120"/>
                  <a:ea typeface="標楷體" pitchFamily="65" charset="-120"/>
                </a:endParaRPr>
              </a:p>
            </p:txBody>
          </p:sp>
        </p:grpSp>
        <p:sp>
          <p:nvSpPr>
            <p:cNvPr id="30" name="手繪多邊形 29"/>
            <p:cNvSpPr/>
            <p:nvPr/>
          </p:nvSpPr>
          <p:spPr>
            <a:xfrm>
              <a:off x="683568" y="3869432"/>
              <a:ext cx="1655800" cy="936058"/>
            </a:xfrm>
            <a:custGeom>
              <a:avLst/>
              <a:gdLst>
                <a:gd name="connsiteX0" fmla="*/ 0 w 2363652"/>
                <a:gd name="connsiteY0" fmla="*/ 0 h 2711474"/>
                <a:gd name="connsiteX1" fmla="*/ 2363652 w 2363652"/>
                <a:gd name="connsiteY1" fmla="*/ 0 h 2711474"/>
                <a:gd name="connsiteX2" fmla="*/ 2363652 w 2363652"/>
                <a:gd name="connsiteY2" fmla="*/ 2711474 h 2711474"/>
                <a:gd name="connsiteX3" fmla="*/ 0 w 2363652"/>
                <a:gd name="connsiteY3" fmla="*/ 2711474 h 2711474"/>
                <a:gd name="connsiteX4" fmla="*/ 0 w 2363652"/>
                <a:gd name="connsiteY4" fmla="*/ 0 h 271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652" h="2711474">
                  <a:moveTo>
                    <a:pt x="0" y="0"/>
                  </a:moveTo>
                  <a:lnTo>
                    <a:pt x="2363652" y="0"/>
                  </a:lnTo>
                  <a:lnTo>
                    <a:pt x="2363652" y="2711474"/>
                  </a:lnTo>
                  <a:lnTo>
                    <a:pt x="0" y="2711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8610" tIns="0" rIns="0" bIns="0" spcCol="1270"/>
            <a:lstStyle/>
            <a:p>
              <a:pPr algn="ctr" defTabSz="1422400" eaLnBrk="1" fontAlgn="auto" hangingPunct="1">
                <a:spcAft>
                  <a:spcPts val="0"/>
                </a:spcAft>
                <a:defRPr/>
              </a:pPr>
              <a:r>
                <a:rPr lang="zh-TW" altLang="en-US" sz="5400" dirty="0">
                  <a:solidFill>
                    <a:srgbClr val="FF0000"/>
                  </a:solidFill>
                  <a:latin typeface="標楷體" pitchFamily="65" charset="-120"/>
                  <a:ea typeface="標楷體" pitchFamily="65" charset="-120"/>
                </a:rPr>
                <a:t>瞭解</a:t>
              </a:r>
            </a:p>
          </p:txBody>
        </p:sp>
      </p:grpSp>
      <p:sp>
        <p:nvSpPr>
          <p:cNvPr id="60422" name="矩形 24">
            <a:hlinkClick r:id="rId3"/>
          </p:cNvPr>
          <p:cNvSpPr>
            <a:spLocks noChangeArrowheads="1"/>
          </p:cNvSpPr>
          <p:nvPr/>
        </p:nvSpPr>
        <p:spPr bwMode="auto">
          <a:xfrm>
            <a:off x="2771800" y="548680"/>
            <a:ext cx="3775393" cy="707886"/>
          </a:xfrm>
          <a:prstGeom prst="rect">
            <a:avLst/>
          </a:prstGeom>
          <a:noFill/>
          <a:ln w="9525">
            <a:noFill/>
            <a:miter lim="800000"/>
            <a:headEnd/>
            <a:tailEnd/>
          </a:ln>
        </p:spPr>
        <p:txBody>
          <a:bodyPr wrap="none">
            <a:spAutoFit/>
          </a:bodyPr>
          <a:lstStyle/>
          <a:p>
            <a:pPr eaLnBrk="1" hangingPunct="1"/>
            <a:r>
              <a:rPr lang="zh-TW" altLang="en-US" sz="4000" b="1" dirty="0">
                <a:latin typeface="標楷體" pitchFamily="65" charset="-120"/>
                <a:ea typeface="標楷體" pitchFamily="65" charset="-120"/>
                <a:cs typeface="Arial" pitchFamily="34" charset="0"/>
                <a:sym typeface="Arial" pitchFamily="34" charset="0"/>
              </a:rPr>
              <a:t>學校可行的作法</a:t>
            </a:r>
          </a:p>
        </p:txBody>
      </p:sp>
      <p:sp>
        <p:nvSpPr>
          <p:cNvPr id="25" name="手繪多邊形 24"/>
          <p:cNvSpPr/>
          <p:nvPr/>
        </p:nvSpPr>
        <p:spPr>
          <a:xfrm>
            <a:off x="395536" y="332656"/>
            <a:ext cx="2329182" cy="976989"/>
          </a:xfrm>
          <a:custGeom>
            <a:avLst/>
            <a:gdLst>
              <a:gd name="connsiteX0" fmla="*/ 0 w 2329182"/>
              <a:gd name="connsiteY0" fmla="*/ 162835 h 976989"/>
              <a:gd name="connsiteX1" fmla="*/ 47693 w 2329182"/>
              <a:gd name="connsiteY1" fmla="*/ 47693 h 976989"/>
              <a:gd name="connsiteX2" fmla="*/ 162835 w 2329182"/>
              <a:gd name="connsiteY2" fmla="*/ 0 h 976989"/>
              <a:gd name="connsiteX3" fmla="*/ 2166347 w 2329182"/>
              <a:gd name="connsiteY3" fmla="*/ 0 h 976989"/>
              <a:gd name="connsiteX4" fmla="*/ 2281489 w 2329182"/>
              <a:gd name="connsiteY4" fmla="*/ 47693 h 976989"/>
              <a:gd name="connsiteX5" fmla="*/ 2329182 w 2329182"/>
              <a:gd name="connsiteY5" fmla="*/ 162835 h 976989"/>
              <a:gd name="connsiteX6" fmla="*/ 2329182 w 2329182"/>
              <a:gd name="connsiteY6" fmla="*/ 814154 h 976989"/>
              <a:gd name="connsiteX7" fmla="*/ 2281489 w 2329182"/>
              <a:gd name="connsiteY7" fmla="*/ 929296 h 976989"/>
              <a:gd name="connsiteX8" fmla="*/ 2166347 w 2329182"/>
              <a:gd name="connsiteY8" fmla="*/ 976989 h 976989"/>
              <a:gd name="connsiteX9" fmla="*/ 162835 w 2329182"/>
              <a:gd name="connsiteY9" fmla="*/ 976989 h 976989"/>
              <a:gd name="connsiteX10" fmla="*/ 47693 w 2329182"/>
              <a:gd name="connsiteY10" fmla="*/ 929296 h 976989"/>
              <a:gd name="connsiteX11" fmla="*/ 0 w 2329182"/>
              <a:gd name="connsiteY11" fmla="*/ 814154 h 976989"/>
              <a:gd name="connsiteX12" fmla="*/ 0 w 2329182"/>
              <a:gd name="connsiteY12" fmla="*/ 162835 h 9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182" h="976989">
                <a:moveTo>
                  <a:pt x="0" y="162835"/>
                </a:moveTo>
                <a:cubicBezTo>
                  <a:pt x="0" y="119648"/>
                  <a:pt x="17156" y="78231"/>
                  <a:pt x="47693" y="47693"/>
                </a:cubicBezTo>
                <a:cubicBezTo>
                  <a:pt x="78231" y="17156"/>
                  <a:pt x="119648" y="0"/>
                  <a:pt x="162835" y="0"/>
                </a:cubicBezTo>
                <a:lnTo>
                  <a:pt x="2166347" y="0"/>
                </a:lnTo>
                <a:cubicBezTo>
                  <a:pt x="2209534" y="0"/>
                  <a:pt x="2250951" y="17156"/>
                  <a:pt x="2281489" y="47693"/>
                </a:cubicBezTo>
                <a:cubicBezTo>
                  <a:pt x="2312026" y="78231"/>
                  <a:pt x="2329182" y="119648"/>
                  <a:pt x="2329182" y="162835"/>
                </a:cubicBezTo>
                <a:lnTo>
                  <a:pt x="2329182" y="814154"/>
                </a:lnTo>
                <a:cubicBezTo>
                  <a:pt x="2329182" y="857341"/>
                  <a:pt x="2312026" y="898758"/>
                  <a:pt x="2281489" y="929296"/>
                </a:cubicBezTo>
                <a:cubicBezTo>
                  <a:pt x="2250951" y="959833"/>
                  <a:pt x="2209534" y="976989"/>
                  <a:pt x="2166347" y="976989"/>
                </a:cubicBezTo>
                <a:lnTo>
                  <a:pt x="162835" y="976989"/>
                </a:lnTo>
                <a:cubicBezTo>
                  <a:pt x="119648" y="976989"/>
                  <a:pt x="78231" y="959833"/>
                  <a:pt x="47693" y="929296"/>
                </a:cubicBezTo>
                <a:cubicBezTo>
                  <a:pt x="17156" y="898758"/>
                  <a:pt x="0" y="857341"/>
                  <a:pt x="0" y="814154"/>
                </a:cubicBezTo>
                <a:lnTo>
                  <a:pt x="0" y="162835"/>
                </a:lnTo>
                <a:close/>
              </a:path>
            </a:pathLst>
          </a:custGeom>
          <a:solidFill>
            <a:srgbClr val="00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613" tIns="169613" rIns="169613" bIns="169613" numCol="1" spcCol="1270" anchor="ctr" anchorCtr="0">
            <a:noAutofit/>
          </a:bodyPr>
          <a:lstStyle/>
          <a:p>
            <a:pPr lvl="0" algn="ctr" defTabSz="1422400">
              <a:lnSpc>
                <a:spcPct val="90000"/>
              </a:lnSpc>
              <a:spcBef>
                <a:spcPct val="0"/>
              </a:spcBef>
              <a:spcAft>
                <a:spcPct val="35000"/>
              </a:spcAft>
            </a:pPr>
            <a:r>
              <a:rPr lang="zh-TW" altLang="en-US" sz="3200" b="1" dirty="0">
                <a:latin typeface="微軟正黑體" pitchFamily="34" charset="-120"/>
                <a:ea typeface="微軟正黑體" pitchFamily="34" charset="-120"/>
              </a:rPr>
              <a:t>行政支持</a:t>
            </a:r>
            <a:endParaRPr lang="zh-TW" altLang="en-US" sz="3200" b="1" kern="1200" dirty="0">
              <a:latin typeface="微軟正黑體" pitchFamily="34" charset="-120"/>
              <a:ea typeface="微軟正黑體" pitchFamily="34" charset="-120"/>
            </a:endParaRPr>
          </a:p>
        </p:txBody>
      </p:sp>
      <p:sp>
        <p:nvSpPr>
          <p:cNvPr id="26" name="投影片編號版面配置區 10"/>
          <p:cNvSpPr>
            <a:spLocks noGrp="1"/>
          </p:cNvSpPr>
          <p:nvPr>
            <p:ph type="sldNum" sz="quarter" idx="12"/>
          </p:nvPr>
        </p:nvSpPr>
        <p:spPr>
          <a:xfrm>
            <a:off x="6553200" y="6356350"/>
            <a:ext cx="2133600" cy="365125"/>
          </a:xfrm>
        </p:spPr>
        <p:txBody>
          <a:bodyPr/>
          <a:lstStyle/>
          <a:p>
            <a:pPr>
              <a:defRPr/>
            </a:pPr>
            <a:r>
              <a:rPr lang="en-US" altLang="zh-TW" dirty="0" smtClean="0">
                <a:latin typeface="Times New Roman" pitchFamily="18" charset="0"/>
                <a:ea typeface="標楷體" pitchFamily="65" charset="-120"/>
                <a:cs typeface="Times New Roman" pitchFamily="18" charset="0"/>
              </a:rPr>
              <a:t>47</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067806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3059832" y="3429000"/>
            <a:ext cx="3440408" cy="7080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eaLnBrk="1" hangingPunct="1">
              <a:defRPr/>
            </a:pP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學校本位課程</a:t>
            </a:r>
          </a:p>
        </p:txBody>
      </p:sp>
      <p:sp>
        <p:nvSpPr>
          <p:cNvPr id="65539" name="標題 1"/>
          <p:cNvSpPr>
            <a:spLocks noGrp="1"/>
          </p:cNvSpPr>
          <p:nvPr>
            <p:ph type="title"/>
          </p:nvPr>
        </p:nvSpPr>
        <p:spPr>
          <a:xfrm>
            <a:off x="-180528" y="44624"/>
            <a:ext cx="8331200" cy="777875"/>
          </a:xfrm>
        </p:spPr>
        <p:txBody>
          <a:bodyPr/>
          <a:lstStyle/>
          <a:p>
            <a:pPr algn="l" eaLnBrk="1" hangingPunct="1"/>
            <a:r>
              <a:rPr kumimoji="1" lang="zh-TW" altLang="en-US" sz="3200" b="1" dirty="0">
                <a:solidFill>
                  <a:srgbClr val="0000FF"/>
                </a:solidFill>
                <a:latin typeface="標楷體" pitchFamily="65" charset="-120"/>
                <a:ea typeface="標楷體" pitchFamily="65" charset="-120"/>
                <a:cs typeface="Arial" pitchFamily="34" charset="0"/>
                <a:sym typeface="Arial" pitchFamily="34" charset="0"/>
              </a:rPr>
              <a:t>（一）學校課程</a:t>
            </a:r>
            <a:r>
              <a:rPr kumimoji="1" lang="zh-TW" altLang="en-US" sz="3200" b="1" dirty="0" smtClean="0">
                <a:solidFill>
                  <a:srgbClr val="0000FF"/>
                </a:solidFill>
                <a:latin typeface="標楷體" pitchFamily="65" charset="-120"/>
                <a:ea typeface="標楷體" pitchFamily="65" charset="-120"/>
                <a:cs typeface="Arial" pitchFamily="34" charset="0"/>
                <a:sym typeface="Arial" pitchFamily="34" charset="0"/>
              </a:rPr>
              <a:t>領導人</a:t>
            </a:r>
            <a:r>
              <a:rPr kumimoji="1" lang="zh-TW" altLang="en-US" sz="3200" b="1" dirty="0">
                <a:solidFill>
                  <a:srgbClr val="0000FF"/>
                </a:solidFill>
                <a:latin typeface="標楷體" pitchFamily="65" charset="-120"/>
                <a:ea typeface="標楷體" pitchFamily="65" charset="-120"/>
                <a:cs typeface="Arial" pitchFamily="34" charset="0"/>
                <a:sym typeface="Arial" pitchFamily="34" charset="0"/>
              </a:rPr>
              <a:t>之</a:t>
            </a:r>
            <a:r>
              <a:rPr kumimoji="1" lang="zh-TW" altLang="en-US" sz="3200" b="1" dirty="0" smtClean="0">
                <a:solidFill>
                  <a:srgbClr val="0000FF"/>
                </a:solidFill>
                <a:latin typeface="標楷體" pitchFamily="65" charset="-120"/>
                <a:ea typeface="標楷體" pitchFamily="65" charset="-120"/>
                <a:cs typeface="Arial" pitchFamily="34" charset="0"/>
                <a:sym typeface="Arial" pitchFamily="34" charset="0"/>
              </a:rPr>
              <a:t>因應作為</a:t>
            </a:r>
            <a:endParaRPr kumimoji="1" lang="zh-TW" altLang="en-US" sz="32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5540" name="投影片編號版面配置區 3"/>
          <p:cNvSpPr>
            <a:spLocks noGrp="1"/>
          </p:cNvSpPr>
          <p:nvPr>
            <p:ph type="sldNum" sz="quarter" idx="12"/>
          </p:nvPr>
        </p:nvSpPr>
        <p:spPr bwMode="auto">
          <a:xfrm>
            <a:off x="3124200" y="6356350"/>
            <a:ext cx="2895600" cy="365125"/>
          </a:xfrm>
          <a:noFill/>
          <a:ln>
            <a:miter lim="800000"/>
            <a:headEnd/>
            <a:tailEnd/>
          </a:ln>
        </p:spPr>
        <p:txBody>
          <a:bodyPr/>
          <a:lstStyle/>
          <a:p>
            <a:pPr algn="ctr"/>
            <a:fld id="{EF61FD2B-2601-4258-B3A9-9BD6247298ED}" type="slidenum">
              <a:rPr lang="zh-TW" altLang="en-US"/>
              <a:pPr algn="ctr"/>
              <a:t>47</a:t>
            </a:fld>
            <a:endParaRPr lang="en-US" altLang="zh-TW" dirty="0"/>
          </a:p>
        </p:txBody>
      </p:sp>
      <p:sp>
        <p:nvSpPr>
          <p:cNvPr id="8" name="Shape 759"/>
          <p:cNvSpPr>
            <a:spLocks noChangeArrowheads="1"/>
          </p:cNvSpPr>
          <p:nvPr/>
        </p:nvSpPr>
        <p:spPr bwMode="auto">
          <a:xfrm rot="1892486">
            <a:off x="235279" y="1845916"/>
            <a:ext cx="3992436" cy="792000"/>
          </a:xfrm>
          <a:prstGeom prst="rightArrow">
            <a:avLst>
              <a:gd name="adj1" fmla="val 68380"/>
              <a:gd name="adj2" fmla="val 55147"/>
            </a:avLst>
          </a:prstGeom>
          <a:ln>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實施公開</a:t>
            </a:r>
            <a:r>
              <a:rPr lang="zh-TW" altLang="en-US" sz="2400" b="1" dirty="0" smtClean="0">
                <a:solidFill>
                  <a:schemeClr val="tx1"/>
                </a:solidFill>
                <a:latin typeface="標楷體" pitchFamily="65" charset="-120"/>
                <a:ea typeface="標楷體" pitchFamily="65" charset="-120"/>
                <a:cs typeface="Arial" charset="0"/>
                <a:sym typeface="Arial" charset="0"/>
              </a:rPr>
              <a:t>授</a:t>
            </a:r>
            <a:r>
              <a:rPr lang="en-US" altLang="zh-TW" sz="2400" b="1" dirty="0" smtClean="0">
                <a:solidFill>
                  <a:schemeClr val="tx1"/>
                </a:solidFill>
                <a:latin typeface="標楷體" pitchFamily="65" charset="-120"/>
                <a:ea typeface="標楷體" pitchFamily="65" charset="-120"/>
                <a:cs typeface="Arial" charset="0"/>
                <a:sym typeface="Arial" charset="0"/>
              </a:rPr>
              <a:t>(</a:t>
            </a:r>
            <a:r>
              <a:rPr lang="zh-TW" altLang="en-US" sz="2400" b="1" dirty="0" smtClean="0">
                <a:solidFill>
                  <a:schemeClr val="tx1"/>
                </a:solidFill>
                <a:latin typeface="標楷體" pitchFamily="65" charset="-120"/>
                <a:ea typeface="標楷體" pitchFamily="65" charset="-120"/>
                <a:cs typeface="Arial" charset="0"/>
                <a:sym typeface="Arial" charset="0"/>
              </a:rPr>
              <a:t>觀</a:t>
            </a:r>
            <a:r>
              <a:rPr lang="en-US" altLang="zh-TW" sz="2400" b="1" dirty="0" smtClean="0">
                <a:solidFill>
                  <a:schemeClr val="tx1"/>
                </a:solidFill>
                <a:latin typeface="標楷體" pitchFamily="65" charset="-120"/>
                <a:ea typeface="標楷體" pitchFamily="65" charset="-120"/>
                <a:cs typeface="Arial" charset="0"/>
                <a:sym typeface="Arial" charset="0"/>
              </a:rPr>
              <a:t>)</a:t>
            </a:r>
            <a:r>
              <a:rPr lang="zh-TW" altLang="en-US" sz="2400" b="1" dirty="0" smtClean="0">
                <a:solidFill>
                  <a:srgbClr val="000000"/>
                </a:solidFill>
                <a:latin typeface="標楷體" pitchFamily="65" charset="-120"/>
                <a:ea typeface="標楷體" pitchFamily="65" charset="-120"/>
                <a:cs typeface="Arial" charset="0"/>
                <a:sym typeface="Arial" charset="0"/>
              </a:rPr>
              <a:t>課、議課</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9" name="Shape 763"/>
          <p:cNvSpPr>
            <a:spLocks noChangeArrowheads="1"/>
          </p:cNvSpPr>
          <p:nvPr/>
        </p:nvSpPr>
        <p:spPr bwMode="auto">
          <a:xfrm rot="19479714">
            <a:off x="5153333" y="1699375"/>
            <a:ext cx="3992400" cy="792000"/>
          </a:xfrm>
          <a:prstGeom prst="leftArrow">
            <a:avLst>
              <a:gd name="adj1" fmla="val 70833"/>
              <a:gd name="adj2" fmla="val 50527"/>
            </a:avLst>
          </a:prstGeom>
          <a:ln>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a:solidFill>
                  <a:srgbClr val="000000"/>
                </a:solidFill>
                <a:latin typeface="標楷體" pitchFamily="65" charset="-120"/>
                <a:ea typeface="標楷體" pitchFamily="65" charset="-120"/>
                <a:cs typeface="Arial" charset="0"/>
                <a:sym typeface="Arial" charset="0"/>
              </a:rPr>
              <a:t>檢視學校願景目標</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0" name="Shape 764"/>
          <p:cNvSpPr>
            <a:spLocks noChangeArrowheads="1"/>
          </p:cNvSpPr>
          <p:nvPr/>
        </p:nvSpPr>
        <p:spPr bwMode="auto">
          <a:xfrm rot="1548510">
            <a:off x="5872625" y="5552515"/>
            <a:ext cx="2996915" cy="792000"/>
          </a:xfrm>
          <a:prstGeom prst="leftArrow">
            <a:avLst>
              <a:gd name="adj1" fmla="val 70833"/>
              <a:gd name="adj2" fmla="val 50520"/>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發展素養導向教學</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1" name="Shape 765"/>
          <p:cNvSpPr>
            <a:spLocks noChangeArrowheads="1"/>
          </p:cNvSpPr>
          <p:nvPr/>
        </p:nvSpPr>
        <p:spPr bwMode="auto">
          <a:xfrm rot="19476036">
            <a:off x="852808" y="5121814"/>
            <a:ext cx="3607200" cy="792000"/>
          </a:xfrm>
          <a:prstGeom prst="rightArrow">
            <a:avLst>
              <a:gd name="adj1" fmla="val 68380"/>
              <a:gd name="adj2" fmla="val 55145"/>
            </a:avLst>
          </a:prstGeom>
          <a:ln>
            <a:headEnd/>
            <a:tailEnd/>
          </a:ln>
        </p:spPr>
        <p:style>
          <a:lnRef idx="2">
            <a:schemeClr val="accent5"/>
          </a:lnRef>
          <a:fillRef idx="1">
            <a:schemeClr val="lt1"/>
          </a:fillRef>
          <a:effectRef idx="0">
            <a:schemeClr val="accent5"/>
          </a:effectRef>
          <a:fontRef idx="minor">
            <a:schemeClr val="dk1"/>
          </a:fontRef>
        </p:style>
        <p:txBody>
          <a:bodyPr lIns="91425" tIns="45700" rIns="91425" bIns="45700" anchor="ctr"/>
          <a:lstStyle/>
          <a:p>
            <a:pPr algn="ctr" eaLnBrk="1" hangingPunct="1">
              <a:buSzPct val="25000"/>
              <a:defRPr/>
            </a:pPr>
            <a:r>
              <a:rPr lang="zh-TW" altLang="en-US" sz="2400" b="1" dirty="0">
                <a:solidFill>
                  <a:srgbClr val="000000"/>
                </a:solidFill>
                <a:latin typeface="標楷體" pitchFamily="65" charset="-120"/>
                <a:ea typeface="標楷體" pitchFamily="65" charset="-120"/>
                <a:cs typeface="Arial" charset="0"/>
                <a:sym typeface="Arial" charset="0"/>
              </a:rPr>
              <a:t>規劃分科或統整教學</a:t>
            </a:r>
            <a:endParaRPr lang="en-US" altLang="zh-TW" sz="2400" b="1" dirty="0">
              <a:solidFill>
                <a:srgbClr val="000000"/>
              </a:solidFill>
              <a:latin typeface="標楷體" pitchFamily="65" charset="-120"/>
              <a:ea typeface="標楷體" pitchFamily="65" charset="-120"/>
              <a:cs typeface="Arial" charset="0"/>
              <a:sym typeface="Arial" charset="0"/>
            </a:endParaRPr>
          </a:p>
        </p:txBody>
      </p:sp>
      <p:grpSp>
        <p:nvGrpSpPr>
          <p:cNvPr id="2" name="群組 14"/>
          <p:cNvGrpSpPr>
            <a:grpSpLocks/>
          </p:cNvGrpSpPr>
          <p:nvPr/>
        </p:nvGrpSpPr>
        <p:grpSpPr bwMode="auto">
          <a:xfrm>
            <a:off x="3419897" y="836712"/>
            <a:ext cx="2808287" cy="2519363"/>
            <a:chOff x="3275856" y="1196752"/>
            <a:chExt cx="2736304" cy="2043470"/>
          </a:xfrm>
        </p:grpSpPr>
        <p:sp>
          <p:nvSpPr>
            <p:cNvPr id="12" name="向下箭號圖說文字 11"/>
            <p:cNvSpPr/>
            <p:nvPr/>
          </p:nvSpPr>
          <p:spPr>
            <a:xfrm>
              <a:off x="3348556" y="1196752"/>
              <a:ext cx="2593999" cy="2043470"/>
            </a:xfrm>
            <a:prstGeom prst="downArrowCallou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zh-TW" altLang="en-US"/>
            </a:p>
          </p:txBody>
        </p:sp>
        <p:sp>
          <p:nvSpPr>
            <p:cNvPr id="65552" name="文字方塊 13"/>
            <p:cNvSpPr txBox="1">
              <a:spLocks noChangeArrowheads="1"/>
            </p:cNvSpPr>
            <p:nvPr/>
          </p:nvSpPr>
          <p:spPr bwMode="auto">
            <a:xfrm>
              <a:off x="3275856" y="1196752"/>
              <a:ext cx="2736304" cy="1572155"/>
            </a:xfrm>
            <a:prstGeom prst="rect">
              <a:avLst/>
            </a:prstGeom>
            <a:noFill/>
            <a:ln w="9525">
              <a:noFill/>
              <a:miter lim="800000"/>
              <a:headEnd/>
              <a:tailEnd/>
            </a:ln>
          </p:spPr>
          <p:txBody>
            <a:bodyPr>
              <a:spAutoFit/>
            </a:bodyPr>
            <a:lstStyle/>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課程發展委員會</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領域教學研究會</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課程計畫</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課程評鑑</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p:txBody>
        </p:sp>
      </p:grpSp>
      <p:grpSp>
        <p:nvGrpSpPr>
          <p:cNvPr id="3" name="群組 18"/>
          <p:cNvGrpSpPr>
            <a:grpSpLocks/>
          </p:cNvGrpSpPr>
          <p:nvPr/>
        </p:nvGrpSpPr>
        <p:grpSpPr bwMode="auto">
          <a:xfrm>
            <a:off x="3347318" y="4869135"/>
            <a:ext cx="2736850" cy="1800225"/>
            <a:chOff x="3203848" y="4293096"/>
            <a:chExt cx="2736304" cy="1800200"/>
          </a:xfrm>
        </p:grpSpPr>
        <p:sp>
          <p:nvSpPr>
            <p:cNvPr id="17" name="向下箭號圖說文字 16"/>
            <p:cNvSpPr/>
            <p:nvPr/>
          </p:nvSpPr>
          <p:spPr>
            <a:xfrm rot="10800000">
              <a:off x="3275272" y="4293096"/>
              <a:ext cx="2593458" cy="1800200"/>
            </a:xfrm>
            <a:prstGeom prst="downArrowCallou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zh-TW" altLang="en-US"/>
            </a:p>
          </p:txBody>
        </p:sp>
        <p:sp>
          <p:nvSpPr>
            <p:cNvPr id="65550" name="文字方塊 17"/>
            <p:cNvSpPr txBox="1">
              <a:spLocks noChangeArrowheads="1"/>
            </p:cNvSpPr>
            <p:nvPr/>
          </p:nvSpPr>
          <p:spPr bwMode="auto">
            <a:xfrm>
              <a:off x="3203848" y="5085184"/>
              <a:ext cx="2736304" cy="830997"/>
            </a:xfrm>
            <a:prstGeom prst="rect">
              <a:avLst/>
            </a:prstGeom>
            <a:noFill/>
            <a:ln w="9525">
              <a:noFill/>
              <a:miter lim="800000"/>
              <a:headEnd/>
              <a:tailEnd/>
            </a:ln>
          </p:spPr>
          <p:txBody>
            <a:bodyPr>
              <a:spAutoFit/>
            </a:bodyPr>
            <a:lstStyle/>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符應學生需求</a:t>
              </a:r>
              <a:endParaRPr lang="en-US" altLang="zh-TW" sz="24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r>
                <a:rPr lang="zh-TW" altLang="en-US" sz="2400" b="1">
                  <a:solidFill>
                    <a:srgbClr val="000000"/>
                  </a:solidFill>
                  <a:latin typeface="標楷體" pitchFamily="65" charset="-120"/>
                  <a:ea typeface="標楷體" pitchFamily="65" charset="-120"/>
                  <a:cs typeface="Arial" pitchFamily="34" charset="0"/>
                  <a:sym typeface="Arial" pitchFamily="34" charset="0"/>
                </a:rPr>
                <a:t>協助適性發展</a:t>
              </a:r>
            </a:p>
          </p:txBody>
        </p:sp>
      </p:grpSp>
      <p:sp>
        <p:nvSpPr>
          <p:cNvPr id="20" name="Shape 763"/>
          <p:cNvSpPr>
            <a:spLocks noChangeArrowheads="1"/>
          </p:cNvSpPr>
          <p:nvPr/>
        </p:nvSpPr>
        <p:spPr bwMode="auto">
          <a:xfrm rot="20501473">
            <a:off x="6700810" y="2590381"/>
            <a:ext cx="2340000" cy="792000"/>
          </a:xfrm>
          <a:prstGeom prst="leftArrow">
            <a:avLst>
              <a:gd name="adj1" fmla="val 70833"/>
              <a:gd name="adj2" fmla="val 50527"/>
            </a:avLst>
          </a:prstGeom>
          <a:ln>
            <a:solidFill>
              <a:srgbClr val="006600"/>
            </a:solidFill>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盤點師資人力</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8" name="Shape 763"/>
          <p:cNvSpPr>
            <a:spLocks noChangeArrowheads="1"/>
          </p:cNvSpPr>
          <p:nvPr/>
        </p:nvSpPr>
        <p:spPr bwMode="auto">
          <a:xfrm rot="419170">
            <a:off x="6662113" y="3721769"/>
            <a:ext cx="2340000" cy="792000"/>
          </a:xfrm>
          <a:prstGeom prst="leftArrow">
            <a:avLst>
              <a:gd name="adj1" fmla="val 70833"/>
              <a:gd name="adj2" fmla="val 50527"/>
            </a:avLst>
          </a:prstGeom>
          <a:ln>
            <a:solidFill>
              <a:srgbClr val="006600"/>
            </a:solidFill>
            <a:headEnd/>
            <a:tailEnd/>
          </a:ln>
        </p:spPr>
        <p:style>
          <a:lnRef idx="2">
            <a:schemeClr val="accent3"/>
          </a:lnRef>
          <a:fillRef idx="1">
            <a:schemeClr val="lt1"/>
          </a:fillRef>
          <a:effectRef idx="0">
            <a:schemeClr val="accent3"/>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鼓勵組織社群</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19" name="Shape 764"/>
          <p:cNvSpPr>
            <a:spLocks noChangeArrowheads="1"/>
          </p:cNvSpPr>
          <p:nvPr/>
        </p:nvSpPr>
        <p:spPr bwMode="auto">
          <a:xfrm rot="1186766">
            <a:off x="5634802" y="4635963"/>
            <a:ext cx="3441207" cy="792000"/>
          </a:xfrm>
          <a:prstGeom prst="leftArrow">
            <a:avLst>
              <a:gd name="adj1" fmla="val 70833"/>
              <a:gd name="adj2" fmla="val 50520"/>
            </a:avLst>
          </a:prstGeom>
          <a:ln>
            <a:headEnd/>
            <a:tailEnd/>
          </a:ln>
        </p:spPr>
        <p:style>
          <a:lnRef idx="2">
            <a:schemeClr val="accent4"/>
          </a:lnRef>
          <a:fillRef idx="1">
            <a:schemeClr val="lt1"/>
          </a:fillRef>
          <a:effectRef idx="0">
            <a:schemeClr val="accent4"/>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強化跨領域課程整合</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2" name="Shape 759"/>
          <p:cNvSpPr>
            <a:spLocks noChangeArrowheads="1"/>
          </p:cNvSpPr>
          <p:nvPr/>
        </p:nvSpPr>
        <p:spPr bwMode="auto">
          <a:xfrm rot="1044404">
            <a:off x="150582" y="2648756"/>
            <a:ext cx="2958715"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落實多元適性評量</a:t>
            </a:r>
            <a:endParaRPr lang="en-US" altLang="zh-TW" sz="2400" b="1" dirty="0">
              <a:solidFill>
                <a:srgbClr val="000000"/>
              </a:solidFill>
              <a:latin typeface="標楷體" pitchFamily="65" charset="-120"/>
              <a:ea typeface="標楷體" pitchFamily="65" charset="-120"/>
              <a:cs typeface="Arial" charset="0"/>
              <a:sym typeface="Arial" charset="0"/>
            </a:endParaRPr>
          </a:p>
        </p:txBody>
      </p:sp>
      <p:sp>
        <p:nvSpPr>
          <p:cNvPr id="23" name="Shape 759"/>
          <p:cNvSpPr>
            <a:spLocks noChangeArrowheads="1"/>
          </p:cNvSpPr>
          <p:nvPr/>
        </p:nvSpPr>
        <p:spPr bwMode="auto">
          <a:xfrm rot="20078201">
            <a:off x="206617" y="4767890"/>
            <a:ext cx="2668694"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設計適切教材</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4" name="Shape 759"/>
          <p:cNvSpPr>
            <a:spLocks noChangeArrowheads="1"/>
          </p:cNvSpPr>
          <p:nvPr/>
        </p:nvSpPr>
        <p:spPr bwMode="auto">
          <a:xfrm rot="21195067">
            <a:off x="46493" y="3736927"/>
            <a:ext cx="2668694" cy="792000"/>
          </a:xfrm>
          <a:prstGeom prst="rightArrow">
            <a:avLst>
              <a:gd name="adj1" fmla="val 68380"/>
              <a:gd name="adj2" fmla="val 55147"/>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lIns="91425" tIns="45700" rIns="91425" bIns="45700" anchor="ctr"/>
          <a:lstStyle/>
          <a:p>
            <a:pPr algn="ctr" eaLnBrk="1" hangingPunct="1">
              <a:buSzPct val="25000"/>
              <a:defRPr/>
            </a:pPr>
            <a:r>
              <a:rPr lang="zh-TW" altLang="en-US" sz="2400" b="1" dirty="0" smtClean="0">
                <a:solidFill>
                  <a:srgbClr val="000000"/>
                </a:solidFill>
                <a:latin typeface="標楷體" pitchFamily="65" charset="-120"/>
                <a:ea typeface="標楷體" pitchFamily="65" charset="-120"/>
                <a:cs typeface="Arial" charset="0"/>
                <a:sym typeface="Arial" charset="0"/>
              </a:rPr>
              <a:t>調整安排節數</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21" name="投影片編號版面配置區 10"/>
          <p:cNvSpPr txBox="1">
            <a:spLocks/>
          </p:cNvSpPr>
          <p:nvPr/>
        </p:nvSpPr>
        <p:spPr>
          <a:xfrm>
            <a:off x="6972381"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1200" kern="1200">
                <a:solidFill>
                  <a:srgbClr val="898989"/>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defRPr/>
            </a:pPr>
            <a:r>
              <a:rPr lang="en-US" altLang="zh-TW" dirty="0" smtClean="0">
                <a:latin typeface="Times New Roman" pitchFamily="18" charset="0"/>
                <a:ea typeface="標楷體" pitchFamily="65" charset="-120"/>
                <a:cs typeface="Times New Roman" pitchFamily="18" charset="0"/>
              </a:rPr>
              <a:t>48</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4016940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25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25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25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25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right)">
                                      <p:cBhvr>
                                        <p:cTn id="39" dur="2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25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5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25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25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20" grpId="0" animBg="1"/>
      <p:bldP spid="18" grpId="0" animBg="1"/>
      <p:bldP spid="19"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182796-0936-4FEA-B428-AC2FE5485436}" type="slidenum">
              <a:rPr lang="zh-TW" altLang="en-US" smtClean="0"/>
              <a:pPr/>
              <a:t>48</a:t>
            </a:fld>
            <a:endParaRPr lang="zh-TW" altLang="en-US"/>
          </a:p>
        </p:txBody>
      </p:sp>
      <p:sp>
        <p:nvSpPr>
          <p:cNvPr id="3" name="矩形 13">
            <a:hlinkClick r:id="rId2"/>
          </p:cNvPr>
          <p:cNvSpPr>
            <a:spLocks noChangeArrowheads="1"/>
          </p:cNvSpPr>
          <p:nvPr/>
        </p:nvSpPr>
        <p:spPr bwMode="auto">
          <a:xfrm>
            <a:off x="190600" y="500479"/>
            <a:ext cx="8494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3600" b="1" dirty="0">
                <a:solidFill>
                  <a:srgbClr val="0000FF"/>
                </a:solidFill>
                <a:latin typeface="標楷體" pitchFamily="65" charset="-120"/>
                <a:ea typeface="標楷體" pitchFamily="65" charset="-120"/>
              </a:rPr>
              <a:t>(</a:t>
            </a:r>
            <a:r>
              <a:rPr lang="zh-TW" altLang="en-US" sz="3600" b="1" dirty="0">
                <a:solidFill>
                  <a:srgbClr val="0000FF"/>
                </a:solidFill>
                <a:latin typeface="標楷體" pitchFamily="65" charset="-120"/>
                <a:ea typeface="標楷體" pitchFamily="65" charset="-120"/>
              </a:rPr>
              <a:t>二</a:t>
            </a:r>
            <a:r>
              <a:rPr lang="en-US" altLang="zh-TW" sz="3600" b="1" dirty="0">
                <a:solidFill>
                  <a:srgbClr val="0000FF"/>
                </a:solidFill>
                <a:latin typeface="標楷體" pitchFamily="65" charset="-120"/>
                <a:ea typeface="標楷體" pitchFamily="65" charset="-120"/>
              </a:rPr>
              <a:t>)</a:t>
            </a:r>
            <a:r>
              <a:rPr lang="zh-TW" altLang="en-US" sz="3600" b="1" dirty="0">
                <a:solidFill>
                  <a:srgbClr val="0000FF"/>
                </a:solidFill>
                <a:latin typeface="標楷體" pitchFamily="65" charset="-120"/>
                <a:ea typeface="標楷體" pitchFamily="65" charset="-120"/>
              </a:rPr>
              <a:t>檢視既有師資：盤點校內專長教師，</a:t>
            </a:r>
            <a:endParaRPr lang="en-US" altLang="zh-TW" sz="3600" b="1" dirty="0">
              <a:solidFill>
                <a:srgbClr val="0000FF"/>
              </a:solidFill>
              <a:latin typeface="標楷體" pitchFamily="65" charset="-120"/>
              <a:ea typeface="標楷體" pitchFamily="65" charset="-120"/>
            </a:endParaRPr>
          </a:p>
          <a:p>
            <a:pPr eaLnBrk="1" hangingPunct="1">
              <a:spcBef>
                <a:spcPct val="0"/>
              </a:spcBef>
              <a:buFontTx/>
              <a:buNone/>
            </a:pPr>
            <a:r>
              <a:rPr lang="zh-TW" altLang="en-US" sz="3600" b="1" dirty="0">
                <a:solidFill>
                  <a:srgbClr val="0000FF"/>
                </a:solidFill>
                <a:latin typeface="標楷體" pitchFamily="65" charset="-120"/>
                <a:ea typeface="標楷體" pitchFamily="65" charset="-120"/>
              </a:rPr>
              <a:t>    鼓勵教師專業進修，落實專長授課。</a:t>
            </a:r>
            <a:endParaRPr lang="zh-TW" altLang="en-US" sz="3600" dirty="0">
              <a:solidFill>
                <a:srgbClr val="0000FF"/>
              </a:solidFill>
              <a:latin typeface="Arial" pitchFamily="34" charset="0"/>
            </a:endParaRPr>
          </a:p>
        </p:txBody>
      </p:sp>
      <p:sp>
        <p:nvSpPr>
          <p:cNvPr id="6" name="手繪多邊形 5"/>
          <p:cNvSpPr/>
          <p:nvPr/>
        </p:nvSpPr>
        <p:spPr>
          <a:xfrm>
            <a:off x="3419873" y="1918971"/>
            <a:ext cx="5472607" cy="1150328"/>
          </a:xfrm>
          <a:custGeom>
            <a:avLst/>
            <a:gdLst>
              <a:gd name="connsiteX0" fmla="*/ 191725 w 1150327"/>
              <a:gd name="connsiteY0" fmla="*/ 0 h 5432426"/>
              <a:gd name="connsiteX1" fmla="*/ 958602 w 1150327"/>
              <a:gd name="connsiteY1" fmla="*/ 0 h 5432426"/>
              <a:gd name="connsiteX2" fmla="*/ 1094172 w 1150327"/>
              <a:gd name="connsiteY2" fmla="*/ 56155 h 5432426"/>
              <a:gd name="connsiteX3" fmla="*/ 1150327 w 1150327"/>
              <a:gd name="connsiteY3" fmla="*/ 191725 h 5432426"/>
              <a:gd name="connsiteX4" fmla="*/ 1150327 w 1150327"/>
              <a:gd name="connsiteY4" fmla="*/ 5432426 h 5432426"/>
              <a:gd name="connsiteX5" fmla="*/ 1150327 w 1150327"/>
              <a:gd name="connsiteY5" fmla="*/ 5432426 h 5432426"/>
              <a:gd name="connsiteX6" fmla="*/ 1150327 w 1150327"/>
              <a:gd name="connsiteY6" fmla="*/ 5432426 h 5432426"/>
              <a:gd name="connsiteX7" fmla="*/ 0 w 1150327"/>
              <a:gd name="connsiteY7" fmla="*/ 5432426 h 5432426"/>
              <a:gd name="connsiteX8" fmla="*/ 0 w 1150327"/>
              <a:gd name="connsiteY8" fmla="*/ 5432426 h 5432426"/>
              <a:gd name="connsiteX9" fmla="*/ 0 w 1150327"/>
              <a:gd name="connsiteY9" fmla="*/ 5432426 h 5432426"/>
              <a:gd name="connsiteX10" fmla="*/ 0 w 1150327"/>
              <a:gd name="connsiteY10" fmla="*/ 191725 h 5432426"/>
              <a:gd name="connsiteX11" fmla="*/ 56155 w 1150327"/>
              <a:gd name="connsiteY11" fmla="*/ 56155 h 5432426"/>
              <a:gd name="connsiteX12" fmla="*/ 191725 w 1150327"/>
              <a:gd name="connsiteY12" fmla="*/ 0 h 543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327" h="5432426">
                <a:moveTo>
                  <a:pt x="1150327" y="905424"/>
                </a:moveTo>
                <a:lnTo>
                  <a:pt x="1150327" y="4527002"/>
                </a:lnTo>
                <a:cubicBezTo>
                  <a:pt x="1150327" y="4767136"/>
                  <a:pt x="1146050" y="4997434"/>
                  <a:pt x="1138436" y="5167232"/>
                </a:cubicBezTo>
                <a:cubicBezTo>
                  <a:pt x="1130822" y="5337029"/>
                  <a:pt x="1120496" y="5432424"/>
                  <a:pt x="1109729" y="5432424"/>
                </a:cubicBezTo>
                <a:lnTo>
                  <a:pt x="0" y="5432424"/>
                </a:lnTo>
                <a:lnTo>
                  <a:pt x="0" y="5432424"/>
                </a:lnTo>
                <a:lnTo>
                  <a:pt x="0" y="5432424"/>
                </a:lnTo>
                <a:lnTo>
                  <a:pt x="0" y="2"/>
                </a:lnTo>
                <a:lnTo>
                  <a:pt x="0" y="2"/>
                </a:lnTo>
                <a:lnTo>
                  <a:pt x="0" y="2"/>
                </a:lnTo>
                <a:lnTo>
                  <a:pt x="1109729" y="2"/>
                </a:lnTo>
                <a:cubicBezTo>
                  <a:pt x="1120496" y="2"/>
                  <a:pt x="1130822" y="95397"/>
                  <a:pt x="1138436" y="265194"/>
                </a:cubicBezTo>
                <a:cubicBezTo>
                  <a:pt x="1146050" y="434992"/>
                  <a:pt x="1150327" y="665294"/>
                  <a:pt x="1150327" y="905424"/>
                </a:cubicBez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68581" tIns="90444" rIns="124734" bIns="9044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通過本土語言能力認證</a:t>
            </a:r>
          </a:p>
          <a:p>
            <a:pPr marL="228600" lvl="1" indent="-228600" algn="l" defTabSz="1066800">
              <a:lnSpc>
                <a:spcPct val="90000"/>
              </a:lnSpc>
              <a:spcBef>
                <a:spcPct val="0"/>
              </a:spcBef>
              <a:spcAft>
                <a:spcPct val="15000"/>
              </a:spcAft>
              <a:buChar char="••"/>
            </a:pPr>
            <a:r>
              <a:rPr lang="zh-TW" altLang="en-US" sz="2400" b="1" kern="1200" dirty="0">
                <a:latin typeface="標楷體" panose="03000509000000000000" pitchFamily="65" charset="-120"/>
                <a:ea typeface="標楷體" panose="03000509000000000000" pitchFamily="65" charset="-120"/>
              </a:rPr>
              <a:t>取得中高級以上證書</a:t>
            </a:r>
          </a:p>
        </p:txBody>
      </p:sp>
      <p:sp>
        <p:nvSpPr>
          <p:cNvPr id="7" name="手繪多邊形 6"/>
          <p:cNvSpPr/>
          <p:nvPr/>
        </p:nvSpPr>
        <p:spPr>
          <a:xfrm>
            <a:off x="467544" y="1775179"/>
            <a:ext cx="3055740" cy="1437909"/>
          </a:xfrm>
          <a:custGeom>
            <a:avLst/>
            <a:gdLst>
              <a:gd name="connsiteX0" fmla="*/ 0 w 3055740"/>
              <a:gd name="connsiteY0" fmla="*/ 239656 h 1437909"/>
              <a:gd name="connsiteX1" fmla="*/ 70194 w 3055740"/>
              <a:gd name="connsiteY1" fmla="*/ 70194 h 1437909"/>
              <a:gd name="connsiteX2" fmla="*/ 239657 w 3055740"/>
              <a:gd name="connsiteY2" fmla="*/ 1 h 1437909"/>
              <a:gd name="connsiteX3" fmla="*/ 2816084 w 3055740"/>
              <a:gd name="connsiteY3" fmla="*/ 0 h 1437909"/>
              <a:gd name="connsiteX4" fmla="*/ 2985546 w 3055740"/>
              <a:gd name="connsiteY4" fmla="*/ 70194 h 1437909"/>
              <a:gd name="connsiteX5" fmla="*/ 3055739 w 3055740"/>
              <a:gd name="connsiteY5" fmla="*/ 239657 h 1437909"/>
              <a:gd name="connsiteX6" fmla="*/ 3055740 w 3055740"/>
              <a:gd name="connsiteY6" fmla="*/ 1198253 h 1437909"/>
              <a:gd name="connsiteX7" fmla="*/ 2985546 w 3055740"/>
              <a:gd name="connsiteY7" fmla="*/ 1367715 h 1437909"/>
              <a:gd name="connsiteX8" fmla="*/ 2816084 w 3055740"/>
              <a:gd name="connsiteY8" fmla="*/ 1437909 h 1437909"/>
              <a:gd name="connsiteX9" fmla="*/ 239656 w 3055740"/>
              <a:gd name="connsiteY9" fmla="*/ 1437909 h 1437909"/>
              <a:gd name="connsiteX10" fmla="*/ 70194 w 3055740"/>
              <a:gd name="connsiteY10" fmla="*/ 1367715 h 1437909"/>
              <a:gd name="connsiteX11" fmla="*/ 1 w 3055740"/>
              <a:gd name="connsiteY11" fmla="*/ 1198252 h 1437909"/>
              <a:gd name="connsiteX12" fmla="*/ 0 w 3055740"/>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5740" h="1437909">
                <a:moveTo>
                  <a:pt x="0" y="239656"/>
                </a:moveTo>
                <a:cubicBezTo>
                  <a:pt x="0" y="176095"/>
                  <a:pt x="25250" y="115138"/>
                  <a:pt x="70194" y="70194"/>
                </a:cubicBezTo>
                <a:cubicBezTo>
                  <a:pt x="115138" y="25250"/>
                  <a:pt x="176096" y="1"/>
                  <a:pt x="239657" y="1"/>
                </a:cubicBezTo>
                <a:lnTo>
                  <a:pt x="2816084" y="0"/>
                </a:lnTo>
                <a:cubicBezTo>
                  <a:pt x="2879645" y="0"/>
                  <a:pt x="2940602" y="25250"/>
                  <a:pt x="2985546" y="70194"/>
                </a:cubicBezTo>
                <a:cubicBezTo>
                  <a:pt x="3030490" y="115138"/>
                  <a:pt x="3055739" y="176096"/>
                  <a:pt x="3055739" y="239657"/>
                </a:cubicBezTo>
                <a:cubicBezTo>
                  <a:pt x="3055739" y="559189"/>
                  <a:pt x="3055740" y="878721"/>
                  <a:pt x="3055740" y="1198253"/>
                </a:cubicBezTo>
                <a:cubicBezTo>
                  <a:pt x="3055740" y="1261814"/>
                  <a:pt x="3030491" y="1322771"/>
                  <a:pt x="2985546" y="1367715"/>
                </a:cubicBezTo>
                <a:cubicBezTo>
                  <a:pt x="2940602" y="1412659"/>
                  <a:pt x="2879644" y="1437909"/>
                  <a:pt x="2816084"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本土語文</a:t>
            </a:r>
          </a:p>
        </p:txBody>
      </p:sp>
      <p:sp>
        <p:nvSpPr>
          <p:cNvPr id="8" name="手繪多邊形 7"/>
          <p:cNvSpPr/>
          <p:nvPr/>
        </p:nvSpPr>
        <p:spPr>
          <a:xfrm>
            <a:off x="3491881" y="3356994"/>
            <a:ext cx="5400600" cy="1584174"/>
          </a:xfrm>
          <a:custGeom>
            <a:avLst/>
            <a:gdLst>
              <a:gd name="connsiteX0" fmla="*/ 264034 w 1584173"/>
              <a:gd name="connsiteY0" fmla="*/ 0 h 5368765"/>
              <a:gd name="connsiteX1" fmla="*/ 1320139 w 1584173"/>
              <a:gd name="connsiteY1" fmla="*/ 0 h 5368765"/>
              <a:gd name="connsiteX2" fmla="*/ 1506839 w 1584173"/>
              <a:gd name="connsiteY2" fmla="*/ 77334 h 5368765"/>
              <a:gd name="connsiteX3" fmla="*/ 1584172 w 1584173"/>
              <a:gd name="connsiteY3" fmla="*/ 264034 h 5368765"/>
              <a:gd name="connsiteX4" fmla="*/ 1584173 w 1584173"/>
              <a:gd name="connsiteY4" fmla="*/ 5368765 h 5368765"/>
              <a:gd name="connsiteX5" fmla="*/ 1584173 w 1584173"/>
              <a:gd name="connsiteY5" fmla="*/ 5368765 h 5368765"/>
              <a:gd name="connsiteX6" fmla="*/ 1584173 w 1584173"/>
              <a:gd name="connsiteY6" fmla="*/ 5368765 h 5368765"/>
              <a:gd name="connsiteX7" fmla="*/ 0 w 1584173"/>
              <a:gd name="connsiteY7" fmla="*/ 5368765 h 5368765"/>
              <a:gd name="connsiteX8" fmla="*/ 0 w 1584173"/>
              <a:gd name="connsiteY8" fmla="*/ 5368765 h 5368765"/>
              <a:gd name="connsiteX9" fmla="*/ 0 w 1584173"/>
              <a:gd name="connsiteY9" fmla="*/ 5368765 h 5368765"/>
              <a:gd name="connsiteX10" fmla="*/ 0 w 1584173"/>
              <a:gd name="connsiteY10" fmla="*/ 264034 h 5368765"/>
              <a:gd name="connsiteX11" fmla="*/ 77334 w 1584173"/>
              <a:gd name="connsiteY11" fmla="*/ 77334 h 5368765"/>
              <a:gd name="connsiteX12" fmla="*/ 264034 w 1584173"/>
              <a:gd name="connsiteY12" fmla="*/ 1 h 5368765"/>
              <a:gd name="connsiteX13" fmla="*/ 264034 w 1584173"/>
              <a:gd name="connsiteY13" fmla="*/ 0 h 536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4173" h="5368765">
                <a:moveTo>
                  <a:pt x="1584173" y="894813"/>
                </a:moveTo>
                <a:lnTo>
                  <a:pt x="1584173" y="4473952"/>
                </a:lnTo>
                <a:cubicBezTo>
                  <a:pt x="1584173" y="4711270"/>
                  <a:pt x="1575965" y="4938869"/>
                  <a:pt x="1561354" y="5106678"/>
                </a:cubicBezTo>
                <a:cubicBezTo>
                  <a:pt x="1546743" y="5274488"/>
                  <a:pt x="1526927" y="5368763"/>
                  <a:pt x="1506264" y="5368760"/>
                </a:cubicBezTo>
                <a:cubicBezTo>
                  <a:pt x="1004176" y="5368760"/>
                  <a:pt x="502088" y="5368763"/>
                  <a:pt x="0" y="5368763"/>
                </a:cubicBezTo>
                <a:lnTo>
                  <a:pt x="0" y="5368763"/>
                </a:lnTo>
                <a:lnTo>
                  <a:pt x="0" y="5368763"/>
                </a:lnTo>
                <a:lnTo>
                  <a:pt x="0" y="2"/>
                </a:lnTo>
                <a:lnTo>
                  <a:pt x="0" y="2"/>
                </a:lnTo>
                <a:lnTo>
                  <a:pt x="0" y="2"/>
                </a:lnTo>
                <a:lnTo>
                  <a:pt x="1506264" y="2"/>
                </a:lnTo>
                <a:cubicBezTo>
                  <a:pt x="1526927" y="2"/>
                  <a:pt x="1546743" y="94277"/>
                  <a:pt x="1561354" y="262087"/>
                </a:cubicBezTo>
                <a:cubicBezTo>
                  <a:pt x="1575965" y="429896"/>
                  <a:pt x="1584173" y="657495"/>
                  <a:pt x="1584173" y="894813"/>
                </a:cubicBezTo>
                <a:lnTo>
                  <a:pt x="1584173" y="894813"/>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68581" tIns="111622" rIns="145912" bIns="111625" numCol="1" spcCol="1270" anchor="ctr" anchorCtr="0">
            <a:noAutofit/>
          </a:bodyPr>
          <a:lstStyle/>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鼓勵取得第二外語教師證書</a:t>
            </a:r>
          </a:p>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鼓勵參與第二專長學分班</a:t>
            </a:r>
          </a:p>
          <a:p>
            <a:pPr marL="171450" lvl="1" indent="-171450" algn="l" defTabSz="800100">
              <a:lnSpc>
                <a:spcPct val="90000"/>
              </a:lnSpc>
              <a:spcBef>
                <a:spcPct val="0"/>
              </a:spcBef>
              <a:spcAft>
                <a:spcPct val="15000"/>
              </a:spcAft>
              <a:buChar char="••"/>
            </a:pPr>
            <a:r>
              <a:rPr lang="zh-TW" altLang="en-US" sz="2000" b="1" dirty="0">
                <a:latin typeface="標楷體" panose="03000509000000000000" pitchFamily="65" charset="-120"/>
                <a:ea typeface="標楷體" panose="03000509000000000000" pitchFamily="65" charset="-120"/>
              </a:rPr>
              <a:t>目前核定有國立暨南國際大學培育中等學校</a:t>
            </a:r>
            <a:endParaRPr lang="en-US" altLang="zh-TW" sz="2000" b="1" dirty="0">
              <a:latin typeface="標楷體" panose="03000509000000000000" pitchFamily="65" charset="-120"/>
              <a:ea typeface="標楷體" panose="03000509000000000000" pitchFamily="65" charset="-120"/>
            </a:endParaRPr>
          </a:p>
          <a:p>
            <a:pPr marL="171450" lvl="1" indent="-171450" algn="l" defTabSz="800100">
              <a:lnSpc>
                <a:spcPct val="90000"/>
              </a:lnSpc>
              <a:spcBef>
                <a:spcPct val="0"/>
              </a:spcBef>
              <a:spcAft>
                <a:spcPct val="15000"/>
              </a:spcAft>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東南亞語（越南語、印尼語）之師資培育專</a:t>
            </a:r>
            <a:endParaRPr lang="en-US" altLang="zh-TW" sz="2000" b="1" dirty="0">
              <a:latin typeface="標楷體" panose="03000509000000000000" pitchFamily="65" charset="-120"/>
              <a:ea typeface="標楷體" panose="03000509000000000000" pitchFamily="65" charset="-120"/>
            </a:endParaRPr>
          </a:p>
          <a:p>
            <a:pPr marL="171450" lvl="1" indent="-171450" algn="l" defTabSz="800100">
              <a:lnSpc>
                <a:spcPct val="90000"/>
              </a:lnSpc>
              <a:spcBef>
                <a:spcPct val="0"/>
              </a:spcBef>
              <a:spcAft>
                <a:spcPct val="15000"/>
              </a:spcAft>
            </a:pP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門課程</a:t>
            </a:r>
            <a:endParaRPr lang="zh-TW" altLang="en-US" sz="2000" b="1" kern="1200" dirty="0">
              <a:latin typeface="標楷體" panose="03000509000000000000" pitchFamily="65" charset="-120"/>
              <a:ea typeface="標楷體" panose="03000509000000000000" pitchFamily="65" charset="-120"/>
            </a:endParaRPr>
          </a:p>
        </p:txBody>
      </p:sp>
      <p:sp>
        <p:nvSpPr>
          <p:cNvPr id="9" name="手繪多邊形 8"/>
          <p:cNvSpPr/>
          <p:nvPr/>
        </p:nvSpPr>
        <p:spPr>
          <a:xfrm>
            <a:off x="467544" y="3284984"/>
            <a:ext cx="3114545" cy="1728191"/>
          </a:xfrm>
          <a:custGeom>
            <a:avLst/>
            <a:gdLst>
              <a:gd name="connsiteX0" fmla="*/ 0 w 3114545"/>
              <a:gd name="connsiteY0" fmla="*/ 239656 h 1437909"/>
              <a:gd name="connsiteX1" fmla="*/ 70194 w 3114545"/>
              <a:gd name="connsiteY1" fmla="*/ 70194 h 1437909"/>
              <a:gd name="connsiteX2" fmla="*/ 239657 w 3114545"/>
              <a:gd name="connsiteY2" fmla="*/ 1 h 1437909"/>
              <a:gd name="connsiteX3" fmla="*/ 2874889 w 3114545"/>
              <a:gd name="connsiteY3" fmla="*/ 0 h 1437909"/>
              <a:gd name="connsiteX4" fmla="*/ 3044351 w 3114545"/>
              <a:gd name="connsiteY4" fmla="*/ 70194 h 1437909"/>
              <a:gd name="connsiteX5" fmla="*/ 3114544 w 3114545"/>
              <a:gd name="connsiteY5" fmla="*/ 239657 h 1437909"/>
              <a:gd name="connsiteX6" fmla="*/ 3114545 w 3114545"/>
              <a:gd name="connsiteY6" fmla="*/ 1198253 h 1437909"/>
              <a:gd name="connsiteX7" fmla="*/ 3044351 w 3114545"/>
              <a:gd name="connsiteY7" fmla="*/ 1367715 h 1437909"/>
              <a:gd name="connsiteX8" fmla="*/ 2874889 w 3114545"/>
              <a:gd name="connsiteY8" fmla="*/ 1437909 h 1437909"/>
              <a:gd name="connsiteX9" fmla="*/ 239656 w 3114545"/>
              <a:gd name="connsiteY9" fmla="*/ 1437909 h 1437909"/>
              <a:gd name="connsiteX10" fmla="*/ 70194 w 3114545"/>
              <a:gd name="connsiteY10" fmla="*/ 1367715 h 1437909"/>
              <a:gd name="connsiteX11" fmla="*/ 1 w 3114545"/>
              <a:gd name="connsiteY11" fmla="*/ 1198252 h 1437909"/>
              <a:gd name="connsiteX12" fmla="*/ 0 w 3114545"/>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545" h="1437909">
                <a:moveTo>
                  <a:pt x="0" y="239656"/>
                </a:moveTo>
                <a:cubicBezTo>
                  <a:pt x="0" y="176095"/>
                  <a:pt x="25250" y="115138"/>
                  <a:pt x="70194" y="70194"/>
                </a:cubicBezTo>
                <a:cubicBezTo>
                  <a:pt x="115138" y="25250"/>
                  <a:pt x="176096" y="1"/>
                  <a:pt x="239657" y="1"/>
                </a:cubicBezTo>
                <a:lnTo>
                  <a:pt x="2874889" y="0"/>
                </a:lnTo>
                <a:cubicBezTo>
                  <a:pt x="2938450" y="0"/>
                  <a:pt x="2999407" y="25250"/>
                  <a:pt x="3044351" y="70194"/>
                </a:cubicBezTo>
                <a:cubicBezTo>
                  <a:pt x="3089295" y="115138"/>
                  <a:pt x="3114544" y="176096"/>
                  <a:pt x="3114544" y="239657"/>
                </a:cubicBezTo>
                <a:cubicBezTo>
                  <a:pt x="3114544" y="559189"/>
                  <a:pt x="3114545" y="878721"/>
                  <a:pt x="3114545" y="1198253"/>
                </a:cubicBezTo>
                <a:cubicBezTo>
                  <a:pt x="3114545" y="1261814"/>
                  <a:pt x="3089296" y="1322771"/>
                  <a:pt x="3044351" y="1367715"/>
                </a:cubicBezTo>
                <a:cubicBezTo>
                  <a:pt x="2999407" y="1412659"/>
                  <a:pt x="2938449" y="1437909"/>
                  <a:pt x="2874889"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新住民語文</a:t>
            </a:r>
          </a:p>
        </p:txBody>
      </p:sp>
      <p:sp>
        <p:nvSpPr>
          <p:cNvPr id="10" name="手繪多邊形 9"/>
          <p:cNvSpPr/>
          <p:nvPr/>
        </p:nvSpPr>
        <p:spPr>
          <a:xfrm>
            <a:off x="3460053" y="5231000"/>
            <a:ext cx="5432427" cy="1150328"/>
          </a:xfrm>
          <a:custGeom>
            <a:avLst/>
            <a:gdLst>
              <a:gd name="connsiteX0" fmla="*/ 191725 w 1150327"/>
              <a:gd name="connsiteY0" fmla="*/ 0 h 5432426"/>
              <a:gd name="connsiteX1" fmla="*/ 958602 w 1150327"/>
              <a:gd name="connsiteY1" fmla="*/ 0 h 5432426"/>
              <a:gd name="connsiteX2" fmla="*/ 1094172 w 1150327"/>
              <a:gd name="connsiteY2" fmla="*/ 56155 h 5432426"/>
              <a:gd name="connsiteX3" fmla="*/ 1150327 w 1150327"/>
              <a:gd name="connsiteY3" fmla="*/ 191725 h 5432426"/>
              <a:gd name="connsiteX4" fmla="*/ 1150327 w 1150327"/>
              <a:gd name="connsiteY4" fmla="*/ 5432426 h 5432426"/>
              <a:gd name="connsiteX5" fmla="*/ 1150327 w 1150327"/>
              <a:gd name="connsiteY5" fmla="*/ 5432426 h 5432426"/>
              <a:gd name="connsiteX6" fmla="*/ 1150327 w 1150327"/>
              <a:gd name="connsiteY6" fmla="*/ 5432426 h 5432426"/>
              <a:gd name="connsiteX7" fmla="*/ 0 w 1150327"/>
              <a:gd name="connsiteY7" fmla="*/ 5432426 h 5432426"/>
              <a:gd name="connsiteX8" fmla="*/ 0 w 1150327"/>
              <a:gd name="connsiteY8" fmla="*/ 5432426 h 5432426"/>
              <a:gd name="connsiteX9" fmla="*/ 0 w 1150327"/>
              <a:gd name="connsiteY9" fmla="*/ 5432426 h 5432426"/>
              <a:gd name="connsiteX10" fmla="*/ 0 w 1150327"/>
              <a:gd name="connsiteY10" fmla="*/ 191725 h 5432426"/>
              <a:gd name="connsiteX11" fmla="*/ 56155 w 1150327"/>
              <a:gd name="connsiteY11" fmla="*/ 56155 h 5432426"/>
              <a:gd name="connsiteX12" fmla="*/ 191725 w 1150327"/>
              <a:gd name="connsiteY12" fmla="*/ 0 h 543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327" h="5432426">
                <a:moveTo>
                  <a:pt x="1150327" y="905424"/>
                </a:moveTo>
                <a:lnTo>
                  <a:pt x="1150327" y="4527002"/>
                </a:lnTo>
                <a:cubicBezTo>
                  <a:pt x="1150327" y="4767136"/>
                  <a:pt x="1146050" y="4997434"/>
                  <a:pt x="1138436" y="5167232"/>
                </a:cubicBezTo>
                <a:cubicBezTo>
                  <a:pt x="1130822" y="5337029"/>
                  <a:pt x="1120496" y="5432424"/>
                  <a:pt x="1109729" y="5432424"/>
                </a:cubicBezTo>
                <a:lnTo>
                  <a:pt x="0" y="5432424"/>
                </a:lnTo>
                <a:lnTo>
                  <a:pt x="0" y="5432424"/>
                </a:lnTo>
                <a:lnTo>
                  <a:pt x="0" y="5432424"/>
                </a:lnTo>
                <a:lnTo>
                  <a:pt x="0" y="2"/>
                </a:lnTo>
                <a:lnTo>
                  <a:pt x="0" y="2"/>
                </a:lnTo>
                <a:lnTo>
                  <a:pt x="0" y="2"/>
                </a:lnTo>
                <a:lnTo>
                  <a:pt x="1109729" y="2"/>
                </a:lnTo>
                <a:cubicBezTo>
                  <a:pt x="1120496" y="2"/>
                  <a:pt x="1130822" y="95397"/>
                  <a:pt x="1138436" y="265194"/>
                </a:cubicBezTo>
                <a:cubicBezTo>
                  <a:pt x="1146050" y="434992"/>
                  <a:pt x="1150327" y="665294"/>
                  <a:pt x="1150327" y="905424"/>
                </a:cubicBez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68581" tIns="90444" rIns="124734" bIns="90445" numCol="1" spcCol="1270" anchor="ctr" anchorCtr="0">
            <a:noAutofit/>
          </a:bodyPr>
          <a:lstStyle/>
          <a:p>
            <a:pPr marL="228600" lvl="1" indent="-228600" algn="l" defTabSz="1066800">
              <a:lnSpc>
                <a:spcPct val="90000"/>
              </a:lnSpc>
              <a:spcBef>
                <a:spcPct val="0"/>
              </a:spcBef>
              <a:spcAft>
                <a:spcPct val="15000"/>
              </a:spcAft>
              <a:buChar char="••"/>
            </a:pPr>
            <a:r>
              <a:rPr lang="zh-TW" altLang="en-US" sz="2200" b="1" kern="1200" dirty="0">
                <a:latin typeface="標楷體" panose="03000509000000000000" pitchFamily="65" charset="-120"/>
                <a:ea typeface="標楷體" panose="03000509000000000000" pitchFamily="65" charset="-120"/>
              </a:rPr>
              <a:t>積極參與增能學分班或第二專長學分班</a:t>
            </a:r>
          </a:p>
        </p:txBody>
      </p:sp>
      <p:sp>
        <p:nvSpPr>
          <p:cNvPr id="11" name="手繪多邊形 10"/>
          <p:cNvSpPr/>
          <p:nvPr/>
        </p:nvSpPr>
        <p:spPr>
          <a:xfrm>
            <a:off x="467544" y="5087435"/>
            <a:ext cx="3055740" cy="1437909"/>
          </a:xfrm>
          <a:custGeom>
            <a:avLst/>
            <a:gdLst>
              <a:gd name="connsiteX0" fmla="*/ 0 w 3055740"/>
              <a:gd name="connsiteY0" fmla="*/ 239656 h 1437909"/>
              <a:gd name="connsiteX1" fmla="*/ 70194 w 3055740"/>
              <a:gd name="connsiteY1" fmla="*/ 70194 h 1437909"/>
              <a:gd name="connsiteX2" fmla="*/ 239657 w 3055740"/>
              <a:gd name="connsiteY2" fmla="*/ 1 h 1437909"/>
              <a:gd name="connsiteX3" fmla="*/ 2816084 w 3055740"/>
              <a:gd name="connsiteY3" fmla="*/ 0 h 1437909"/>
              <a:gd name="connsiteX4" fmla="*/ 2985546 w 3055740"/>
              <a:gd name="connsiteY4" fmla="*/ 70194 h 1437909"/>
              <a:gd name="connsiteX5" fmla="*/ 3055739 w 3055740"/>
              <a:gd name="connsiteY5" fmla="*/ 239657 h 1437909"/>
              <a:gd name="connsiteX6" fmla="*/ 3055740 w 3055740"/>
              <a:gd name="connsiteY6" fmla="*/ 1198253 h 1437909"/>
              <a:gd name="connsiteX7" fmla="*/ 2985546 w 3055740"/>
              <a:gd name="connsiteY7" fmla="*/ 1367715 h 1437909"/>
              <a:gd name="connsiteX8" fmla="*/ 2816084 w 3055740"/>
              <a:gd name="connsiteY8" fmla="*/ 1437909 h 1437909"/>
              <a:gd name="connsiteX9" fmla="*/ 239656 w 3055740"/>
              <a:gd name="connsiteY9" fmla="*/ 1437909 h 1437909"/>
              <a:gd name="connsiteX10" fmla="*/ 70194 w 3055740"/>
              <a:gd name="connsiteY10" fmla="*/ 1367715 h 1437909"/>
              <a:gd name="connsiteX11" fmla="*/ 1 w 3055740"/>
              <a:gd name="connsiteY11" fmla="*/ 1198252 h 1437909"/>
              <a:gd name="connsiteX12" fmla="*/ 0 w 3055740"/>
              <a:gd name="connsiteY12" fmla="*/ 239656 h 14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5740" h="1437909">
                <a:moveTo>
                  <a:pt x="0" y="239656"/>
                </a:moveTo>
                <a:cubicBezTo>
                  <a:pt x="0" y="176095"/>
                  <a:pt x="25250" y="115138"/>
                  <a:pt x="70194" y="70194"/>
                </a:cubicBezTo>
                <a:cubicBezTo>
                  <a:pt x="115138" y="25250"/>
                  <a:pt x="176096" y="1"/>
                  <a:pt x="239657" y="1"/>
                </a:cubicBezTo>
                <a:lnTo>
                  <a:pt x="2816084" y="0"/>
                </a:lnTo>
                <a:cubicBezTo>
                  <a:pt x="2879645" y="0"/>
                  <a:pt x="2940602" y="25250"/>
                  <a:pt x="2985546" y="70194"/>
                </a:cubicBezTo>
                <a:cubicBezTo>
                  <a:pt x="3030490" y="115138"/>
                  <a:pt x="3055739" y="176096"/>
                  <a:pt x="3055739" y="239657"/>
                </a:cubicBezTo>
                <a:cubicBezTo>
                  <a:pt x="3055739" y="559189"/>
                  <a:pt x="3055740" y="878721"/>
                  <a:pt x="3055740" y="1198253"/>
                </a:cubicBezTo>
                <a:cubicBezTo>
                  <a:pt x="3055740" y="1261814"/>
                  <a:pt x="3030491" y="1322771"/>
                  <a:pt x="2985546" y="1367715"/>
                </a:cubicBezTo>
                <a:cubicBezTo>
                  <a:pt x="2940602" y="1412659"/>
                  <a:pt x="2879644" y="1437909"/>
                  <a:pt x="2816084" y="1437909"/>
                </a:cubicBezTo>
                <a:lnTo>
                  <a:pt x="239656" y="1437909"/>
                </a:lnTo>
                <a:cubicBezTo>
                  <a:pt x="176095" y="1437909"/>
                  <a:pt x="115138" y="1412660"/>
                  <a:pt x="70194" y="1367715"/>
                </a:cubicBezTo>
                <a:cubicBezTo>
                  <a:pt x="25250" y="1322771"/>
                  <a:pt x="0" y="1261813"/>
                  <a:pt x="1" y="1198252"/>
                </a:cubicBezTo>
                <a:cubicBezTo>
                  <a:pt x="1" y="878720"/>
                  <a:pt x="0" y="559188"/>
                  <a:pt x="0" y="239656"/>
                </a:cubicBezTo>
                <a:close/>
              </a:path>
            </a:pathLst>
          </a:custGeom>
          <a:solidFill>
            <a:srgbClr val="7030A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26403" tIns="148298" rIns="226403" bIns="148298" numCol="1" spcCol="1270" anchor="ctr" anchorCtr="0">
            <a:noAutofit/>
          </a:bodyPr>
          <a:lstStyle/>
          <a:p>
            <a:pPr lvl="0" algn="ctr" defTabSz="1822450">
              <a:lnSpc>
                <a:spcPct val="90000"/>
              </a:lnSpc>
              <a:spcBef>
                <a:spcPct val="0"/>
              </a:spcBef>
              <a:spcAft>
                <a:spcPct val="35000"/>
              </a:spcAft>
            </a:pPr>
            <a:r>
              <a:rPr lang="zh-TW" altLang="en-US" sz="41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科技領域</a:t>
            </a:r>
          </a:p>
        </p:txBody>
      </p:sp>
    </p:spTree>
    <p:extLst>
      <p:ext uri="{BB962C8B-B14F-4D97-AF65-F5344CB8AC3E}">
        <p14:creationId xmlns:p14="http://schemas.microsoft.com/office/powerpoint/2010/main" val="2552223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75656" y="1221162"/>
            <a:ext cx="5688632" cy="622423"/>
          </a:xfrm>
          <a:solidFill>
            <a:schemeClr val="accent2">
              <a:alpha val="78824"/>
            </a:schemeClr>
          </a:solidFill>
          <a:effectLst>
            <a:outerShdw blurRad="50800" dist="38100" dir="2700000" algn="tl" rotWithShape="0">
              <a:prstClr val="black">
                <a:alpha val="40000"/>
              </a:prstClr>
            </a:outerShdw>
          </a:effectLst>
        </p:spPr>
        <p:txBody>
          <a:bodyPr/>
          <a:lstStyle/>
          <a:p>
            <a:pPr marL="0" indent="0" algn="ctr">
              <a:spcBef>
                <a:spcPts val="0"/>
              </a:spcBef>
              <a:buNone/>
            </a:pPr>
            <a:r>
              <a:rPr lang="zh-TW" altLang="en-US" sz="36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課程改革是</a:t>
            </a:r>
            <a:r>
              <a:rPr lang="zh-TW" altLang="en-US" sz="3600"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從有到更好</a:t>
            </a:r>
            <a:r>
              <a:rPr lang="zh-TW" altLang="en-US" sz="3600" dirty="0" smtClean="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600" dirty="0">
              <a:ln>
                <a:solidFill>
                  <a:schemeClr val="bg1"/>
                </a:solidFill>
              </a:ln>
              <a:solidFill>
                <a:srgbClr val="0066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9C43862D-E695-4545-88C2-9979944A62DB}" type="slidenum">
              <a:rPr lang="zh-TW" altLang="en-US" smtClean="0"/>
              <a:pPr>
                <a:defRPr/>
              </a:pPr>
              <a:t>4</a:t>
            </a:fld>
            <a:endParaRPr lang="zh-TW" altLang="en-US"/>
          </a:p>
        </p:txBody>
      </p:sp>
      <p:grpSp>
        <p:nvGrpSpPr>
          <p:cNvPr id="2" name="群組 11"/>
          <p:cNvGrpSpPr/>
          <p:nvPr/>
        </p:nvGrpSpPr>
        <p:grpSpPr>
          <a:xfrm>
            <a:off x="357158" y="2190078"/>
            <a:ext cx="8572560" cy="2391049"/>
            <a:chOff x="357158" y="2190078"/>
            <a:chExt cx="8572560" cy="2391049"/>
          </a:xfrm>
          <a:solidFill>
            <a:schemeClr val="accent2">
              <a:lumMod val="75000"/>
            </a:schemeClr>
          </a:solidFill>
        </p:grpSpPr>
        <p:sp>
          <p:nvSpPr>
            <p:cNvPr id="8" name="手繪多邊形 7"/>
            <p:cNvSpPr/>
            <p:nvPr/>
          </p:nvSpPr>
          <p:spPr>
            <a:xfrm>
              <a:off x="357158" y="2190078"/>
              <a:ext cx="1580695" cy="2391049"/>
            </a:xfrm>
            <a:custGeom>
              <a:avLst/>
              <a:gdLst>
                <a:gd name="connsiteX0" fmla="*/ 0 w 2258135"/>
                <a:gd name="connsiteY0" fmla="*/ 0 h 1580694"/>
                <a:gd name="connsiteX1" fmla="*/ 1467788 w 2258135"/>
                <a:gd name="connsiteY1" fmla="*/ 0 h 1580694"/>
                <a:gd name="connsiteX2" fmla="*/ 2258135 w 2258135"/>
                <a:gd name="connsiteY2" fmla="*/ 790347 h 1580694"/>
                <a:gd name="connsiteX3" fmla="*/ 1467788 w 2258135"/>
                <a:gd name="connsiteY3" fmla="*/ 1580694 h 1580694"/>
                <a:gd name="connsiteX4" fmla="*/ 0 w 2258135"/>
                <a:gd name="connsiteY4" fmla="*/ 1580694 h 1580694"/>
                <a:gd name="connsiteX5" fmla="*/ 790347 w 2258135"/>
                <a:gd name="connsiteY5" fmla="*/ 790347 h 1580694"/>
                <a:gd name="connsiteX6" fmla="*/ 0 w 2258135"/>
                <a:gd name="connsiteY6" fmla="*/ 0 h 158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135" h="1580694">
                  <a:moveTo>
                    <a:pt x="2258134" y="0"/>
                  </a:moveTo>
                  <a:lnTo>
                    <a:pt x="2258134" y="1027451"/>
                  </a:lnTo>
                  <a:lnTo>
                    <a:pt x="1129068" y="1580694"/>
                  </a:lnTo>
                  <a:lnTo>
                    <a:pt x="1" y="1027451"/>
                  </a:lnTo>
                  <a:lnTo>
                    <a:pt x="1" y="0"/>
                  </a:lnTo>
                  <a:lnTo>
                    <a:pt x="1129068" y="553243"/>
                  </a:lnTo>
                  <a:lnTo>
                    <a:pt x="2258134" y="0"/>
                  </a:lnTo>
                  <a:close/>
                </a:path>
              </a:pathLst>
            </a:custGeom>
            <a:grpFill/>
            <a:scene3d>
              <a:camera prst="orthographicFront"/>
              <a:lightRig rig="threePt" dir="t">
                <a:rot lat="0" lon="0" rev="7500000"/>
              </a:lightRig>
            </a:scene3d>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941" tIns="818287" rIns="27940" bIns="818288" numCol="1" spcCol="1270" anchor="ctr" anchorCtr="0">
              <a:noAutofit/>
            </a:bodyPr>
            <a:lstStyle/>
            <a:p>
              <a:pPr lvl="0" algn="ctr" defTabSz="1955800">
                <a:lnSpc>
                  <a:spcPct val="90000"/>
                </a:lnSpc>
                <a:spcAft>
                  <a:spcPct val="35000"/>
                </a:spcAft>
              </a:pPr>
              <a:endParaRPr lang="en-US" altLang="zh-TW" sz="2400" b="1" dirty="0">
                <a:effectLst>
                  <a:outerShdw blurRad="38100" dist="38100" dir="2700000" algn="tl">
                    <a:srgbClr val="000000">
                      <a:alpha val="43137"/>
                    </a:srgbClr>
                  </a:outerShdw>
                </a:effectLst>
                <a:latin typeface="微軟正黑體" pitchFamily="34" charset="-120"/>
                <a:ea typeface="微軟正黑體" pitchFamily="34" charset="-120"/>
              </a:endParaRPr>
            </a:p>
            <a:p>
              <a:pPr lvl="0" algn="ctr" defTabSz="1955800">
                <a:lnSpc>
                  <a:spcPct val="90000"/>
                </a:lnSpc>
                <a:spcAft>
                  <a:spcPct val="35000"/>
                </a:spcAft>
              </a:pPr>
              <a:r>
                <a:rPr lang="zh-TW" altLang="en-US" sz="4400" b="1" dirty="0" smtClean="0">
                  <a:effectLst>
                    <a:outerShdw blurRad="38100" dist="38100" dir="2700000" algn="tl">
                      <a:srgbClr val="000000">
                        <a:alpha val="43137"/>
                      </a:srgbClr>
                    </a:outerShdw>
                  </a:effectLst>
                  <a:latin typeface="微軟正黑體" pitchFamily="34" charset="-120"/>
                  <a:ea typeface="微軟正黑體" pitchFamily="34" charset="-120"/>
                </a:rPr>
                <a:t>內</a:t>
              </a:r>
              <a:endParaRPr lang="zh-TW" altLang="en-US" sz="4400" b="1"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9" name="手繪多邊形 8"/>
            <p:cNvSpPr/>
            <p:nvPr/>
          </p:nvSpPr>
          <p:spPr>
            <a:xfrm>
              <a:off x="1937852" y="2204864"/>
              <a:ext cx="6991866" cy="1551975"/>
            </a:xfrm>
            <a:custGeom>
              <a:avLst/>
              <a:gdLst>
                <a:gd name="connsiteX0" fmla="*/ 258668 w 1551974"/>
                <a:gd name="connsiteY0" fmla="*/ 0 h 6991865"/>
                <a:gd name="connsiteX1" fmla="*/ 1293306 w 1551974"/>
                <a:gd name="connsiteY1" fmla="*/ 0 h 6991865"/>
                <a:gd name="connsiteX2" fmla="*/ 1476212 w 1551974"/>
                <a:gd name="connsiteY2" fmla="*/ 75762 h 6991865"/>
                <a:gd name="connsiteX3" fmla="*/ 1551974 w 1551974"/>
                <a:gd name="connsiteY3" fmla="*/ 258668 h 6991865"/>
                <a:gd name="connsiteX4" fmla="*/ 1551974 w 1551974"/>
                <a:gd name="connsiteY4" fmla="*/ 6991865 h 6991865"/>
                <a:gd name="connsiteX5" fmla="*/ 1551974 w 1551974"/>
                <a:gd name="connsiteY5" fmla="*/ 6991865 h 6991865"/>
                <a:gd name="connsiteX6" fmla="*/ 1551974 w 1551974"/>
                <a:gd name="connsiteY6" fmla="*/ 6991865 h 6991865"/>
                <a:gd name="connsiteX7" fmla="*/ 0 w 1551974"/>
                <a:gd name="connsiteY7" fmla="*/ 6991865 h 6991865"/>
                <a:gd name="connsiteX8" fmla="*/ 0 w 1551974"/>
                <a:gd name="connsiteY8" fmla="*/ 6991865 h 6991865"/>
                <a:gd name="connsiteX9" fmla="*/ 0 w 1551974"/>
                <a:gd name="connsiteY9" fmla="*/ 6991865 h 6991865"/>
                <a:gd name="connsiteX10" fmla="*/ 0 w 1551974"/>
                <a:gd name="connsiteY10" fmla="*/ 258668 h 6991865"/>
                <a:gd name="connsiteX11" fmla="*/ 75762 w 1551974"/>
                <a:gd name="connsiteY11" fmla="*/ 75762 h 6991865"/>
                <a:gd name="connsiteX12" fmla="*/ 258668 w 1551974"/>
                <a:gd name="connsiteY12" fmla="*/ 0 h 699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1974" h="6991865">
                  <a:moveTo>
                    <a:pt x="1551974" y="1165338"/>
                  </a:moveTo>
                  <a:lnTo>
                    <a:pt x="1551974" y="5826527"/>
                  </a:lnTo>
                  <a:cubicBezTo>
                    <a:pt x="1551974" y="6135593"/>
                    <a:pt x="1545925" y="6432000"/>
                    <a:pt x="1535157" y="6650544"/>
                  </a:cubicBezTo>
                  <a:cubicBezTo>
                    <a:pt x="1524389" y="6869089"/>
                    <a:pt x="1509785" y="6991863"/>
                    <a:pt x="1494558" y="6991863"/>
                  </a:cubicBezTo>
                  <a:lnTo>
                    <a:pt x="0" y="6991863"/>
                  </a:lnTo>
                  <a:lnTo>
                    <a:pt x="0" y="6991863"/>
                  </a:lnTo>
                  <a:lnTo>
                    <a:pt x="0" y="6991863"/>
                  </a:lnTo>
                  <a:lnTo>
                    <a:pt x="0" y="2"/>
                  </a:lnTo>
                  <a:lnTo>
                    <a:pt x="0" y="2"/>
                  </a:lnTo>
                  <a:lnTo>
                    <a:pt x="0" y="2"/>
                  </a:lnTo>
                  <a:lnTo>
                    <a:pt x="1494558" y="2"/>
                  </a:lnTo>
                  <a:cubicBezTo>
                    <a:pt x="1509785" y="2"/>
                    <a:pt x="1524389" y="122781"/>
                    <a:pt x="1535157" y="341321"/>
                  </a:cubicBezTo>
                  <a:cubicBezTo>
                    <a:pt x="1545925" y="559865"/>
                    <a:pt x="1551974" y="856272"/>
                    <a:pt x="1551974" y="1165338"/>
                  </a:cubicBezTo>
                  <a:close/>
                </a:path>
              </a:pathLst>
            </a:custGeom>
            <a:noFill/>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4811" rIns="94811" bIns="94812" numCol="1" spcCol="1270" anchor="ctr" anchorCtr="0">
              <a:noAutofit/>
            </a:bodyPr>
            <a:lstStyle/>
            <a:p>
              <a:pPr marL="357188" marR="0" lvl="1" indent="-357188" algn="l" defTabSz="914400" eaLnBrk="1" fontAlgn="auto" latinLnBrk="0" hangingPunct="1">
                <a:lnSpc>
                  <a:spcPct val="100000"/>
                </a:lnSpc>
                <a:spcBef>
                  <a:spcPct val="0"/>
                </a:spcBef>
                <a:spcAft>
                  <a:spcPts val="0"/>
                </a:spcAft>
                <a:buClrTx/>
                <a:buSzTx/>
                <a:buFontTx/>
                <a:buChar char="••"/>
                <a:tabLst/>
                <a:defRPr/>
              </a:pPr>
              <a:r>
                <a:rPr lang="zh-TW" altLang="en-US" sz="3000" b="1" kern="1200" dirty="0">
                  <a:latin typeface="微軟正黑體" pitchFamily="34" charset="-120"/>
                  <a:ea typeface="微軟正黑體" pitchFamily="34" charset="-120"/>
                </a:rPr>
                <a:t>教育現場</a:t>
              </a:r>
              <a:r>
                <a:rPr lang="zh-TW" altLang="en-US" sz="3000" b="1" kern="1200" dirty="0" smtClean="0">
                  <a:latin typeface="微軟正黑體" pitchFamily="34" charset="-120"/>
                  <a:ea typeface="微軟正黑體" pitchFamily="34" charset="-120"/>
                </a:rPr>
                <a:t>正在改變</a:t>
              </a:r>
              <a:r>
                <a:rPr lang="zh-TW" altLang="en-US" sz="3000" b="1" kern="1200" dirty="0">
                  <a:solidFill>
                    <a:srgbClr val="C00000"/>
                  </a:solidFill>
                  <a:latin typeface="微軟正黑體" pitchFamily="34" charset="-120"/>
                  <a:ea typeface="微軟正黑體" pitchFamily="34" charset="-120"/>
                </a:rPr>
                <a:t>，</a:t>
              </a:r>
              <a:r>
                <a:rPr lang="zh-TW" altLang="en-US" sz="3000" b="1" kern="1200" dirty="0">
                  <a:latin typeface="微軟正黑體" pitchFamily="34" charset="-120"/>
                  <a:ea typeface="微軟正黑體" pitchFamily="34" charset="-120"/>
                </a:rPr>
                <a:t>創造教育新</a:t>
              </a:r>
              <a:r>
                <a:rPr lang="zh-TW" altLang="en-US" sz="3000" b="1" kern="1200" dirty="0" smtClean="0">
                  <a:latin typeface="微軟正黑體" pitchFamily="34" charset="-120"/>
                  <a:ea typeface="微軟正黑體" pitchFamily="34" charset="-120"/>
                </a:rPr>
                <a:t>風貌，我們必須</a:t>
              </a:r>
              <a:r>
                <a:rPr lang="zh-TW" altLang="en-US" sz="3000" b="1" kern="1200" dirty="0">
                  <a:latin typeface="微軟正黑體" pitchFamily="34" charset="-120"/>
                  <a:ea typeface="微軟正黑體" pitchFamily="34" charset="-120"/>
                </a:rPr>
                <a:t>積極營造</a:t>
              </a:r>
              <a:r>
                <a:rPr lang="zh-TW" altLang="en-US" sz="3000" b="1" kern="1200" dirty="0">
                  <a:solidFill>
                    <a:srgbClr val="FF0000"/>
                  </a:solidFill>
                  <a:latin typeface="微軟正黑體" pitchFamily="34" charset="-120"/>
                  <a:ea typeface="微軟正黑體" pitchFamily="34" charset="-120"/>
                </a:rPr>
                <a:t>正向支持</a:t>
              </a:r>
              <a:r>
                <a:rPr lang="zh-TW" altLang="en-US" sz="3000" b="1" kern="1200" dirty="0">
                  <a:latin typeface="微軟正黑體" pitchFamily="34" charset="-120"/>
                  <a:ea typeface="微軟正黑體" pitchFamily="34" charset="-120"/>
                </a:rPr>
                <a:t>的環境</a:t>
              </a:r>
            </a:p>
          </p:txBody>
        </p:sp>
      </p:grpSp>
      <p:grpSp>
        <p:nvGrpSpPr>
          <p:cNvPr id="5" name="群組 12"/>
          <p:cNvGrpSpPr/>
          <p:nvPr/>
        </p:nvGrpSpPr>
        <p:grpSpPr>
          <a:xfrm>
            <a:off x="357158" y="4166003"/>
            <a:ext cx="8572560" cy="2258136"/>
            <a:chOff x="357158" y="4166003"/>
            <a:chExt cx="8572560" cy="2258136"/>
          </a:xfrm>
        </p:grpSpPr>
        <p:sp>
          <p:nvSpPr>
            <p:cNvPr id="10" name="手繪多邊形 9"/>
            <p:cNvSpPr/>
            <p:nvPr/>
          </p:nvSpPr>
          <p:spPr>
            <a:xfrm>
              <a:off x="357158" y="4166003"/>
              <a:ext cx="1580695" cy="2258136"/>
            </a:xfrm>
            <a:custGeom>
              <a:avLst/>
              <a:gdLst>
                <a:gd name="connsiteX0" fmla="*/ 0 w 2258135"/>
                <a:gd name="connsiteY0" fmla="*/ 0 h 1580694"/>
                <a:gd name="connsiteX1" fmla="*/ 1467788 w 2258135"/>
                <a:gd name="connsiteY1" fmla="*/ 0 h 1580694"/>
                <a:gd name="connsiteX2" fmla="*/ 2258135 w 2258135"/>
                <a:gd name="connsiteY2" fmla="*/ 790347 h 1580694"/>
                <a:gd name="connsiteX3" fmla="*/ 1467788 w 2258135"/>
                <a:gd name="connsiteY3" fmla="*/ 1580694 h 1580694"/>
                <a:gd name="connsiteX4" fmla="*/ 0 w 2258135"/>
                <a:gd name="connsiteY4" fmla="*/ 1580694 h 1580694"/>
                <a:gd name="connsiteX5" fmla="*/ 790347 w 2258135"/>
                <a:gd name="connsiteY5" fmla="*/ 790347 h 1580694"/>
                <a:gd name="connsiteX6" fmla="*/ 0 w 2258135"/>
                <a:gd name="connsiteY6" fmla="*/ 0 h 158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135" h="1580694">
                  <a:moveTo>
                    <a:pt x="2258134" y="0"/>
                  </a:moveTo>
                  <a:lnTo>
                    <a:pt x="2258134" y="1027451"/>
                  </a:lnTo>
                  <a:lnTo>
                    <a:pt x="1129068" y="1580694"/>
                  </a:lnTo>
                  <a:lnTo>
                    <a:pt x="1" y="1027451"/>
                  </a:lnTo>
                  <a:lnTo>
                    <a:pt x="1" y="0"/>
                  </a:lnTo>
                  <a:lnTo>
                    <a:pt x="1129068" y="553243"/>
                  </a:lnTo>
                  <a:lnTo>
                    <a:pt x="2258134" y="0"/>
                  </a:lnTo>
                  <a:close/>
                </a:path>
              </a:pathLst>
            </a:custGeom>
            <a:solidFill>
              <a:srgbClr val="006600"/>
            </a:solidFill>
            <a:ln>
              <a:solidFill>
                <a:srgbClr val="00B050"/>
              </a:solidFill>
            </a:ln>
            <a:scene3d>
              <a:camera prst="orthographicFront"/>
              <a:lightRig rig="threePt" dir="t">
                <a:rot lat="0" lon="0" rev="7500000"/>
              </a:lightRig>
            </a:scene3d>
            <a:sp3d prstMaterial="plastic">
              <a:bevelT w="127000" h="25400" prst="relaxedInset"/>
            </a:sp3d>
          </p:spPr>
          <p:style>
            <a:lnRef idx="0">
              <a:schemeClr val="accent2">
                <a:hueOff val="4681519"/>
                <a:satOff val="-5839"/>
                <a:lumOff val="1373"/>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spcFirstLastPara="0" vert="horz" wrap="square" lIns="27941" tIns="818287" rIns="27940" bIns="818288" numCol="1" spcCol="1270" anchor="ctr" anchorCtr="0">
              <a:noAutofit/>
            </a:bodyPr>
            <a:lstStyle/>
            <a:p>
              <a:pPr lvl="0" algn="ctr" defTabSz="1955800">
                <a:lnSpc>
                  <a:spcPct val="90000"/>
                </a:lnSpc>
                <a:spcBef>
                  <a:spcPct val="0"/>
                </a:spcBef>
                <a:spcAft>
                  <a:spcPct val="35000"/>
                </a:spcAft>
              </a:pPr>
              <a:endParaRPr lang="en-US" altLang="zh-TW" sz="2400" b="1" kern="1200" dirty="0" smtClean="0">
                <a:effectLst>
                  <a:outerShdw blurRad="38100" dist="38100" dir="2700000" algn="tl">
                    <a:srgbClr val="000000">
                      <a:alpha val="43137"/>
                    </a:srgbClr>
                  </a:outerShdw>
                </a:effectLst>
                <a:latin typeface="微軟正黑體" pitchFamily="34" charset="-120"/>
                <a:ea typeface="微軟正黑體" pitchFamily="34" charset="-120"/>
              </a:endParaRPr>
            </a:p>
            <a:p>
              <a:pPr lvl="0" algn="ctr" defTabSz="1955800">
                <a:lnSpc>
                  <a:spcPct val="90000"/>
                </a:lnSpc>
                <a:spcBef>
                  <a:spcPct val="0"/>
                </a:spcBef>
                <a:spcAft>
                  <a:spcPct val="35000"/>
                </a:spcAft>
              </a:pPr>
              <a:r>
                <a:rPr lang="zh-TW" altLang="en-US" sz="4400" b="1" kern="1200" dirty="0" smtClean="0">
                  <a:effectLst>
                    <a:outerShdw blurRad="38100" dist="38100" dir="2700000" algn="tl">
                      <a:srgbClr val="000000">
                        <a:alpha val="43137"/>
                      </a:srgbClr>
                    </a:outerShdw>
                  </a:effectLst>
                  <a:latin typeface="微軟正黑體" pitchFamily="34" charset="-120"/>
                  <a:ea typeface="微軟正黑體" pitchFamily="34" charset="-120"/>
                </a:rPr>
                <a:t>外</a:t>
              </a:r>
              <a:endParaRPr lang="zh-TW" altLang="en-US" sz="4400" b="1" kern="12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1" name="手繪多邊形 10"/>
            <p:cNvSpPr/>
            <p:nvPr/>
          </p:nvSpPr>
          <p:spPr>
            <a:xfrm>
              <a:off x="1937852" y="4166004"/>
              <a:ext cx="6991866" cy="1467789"/>
            </a:xfrm>
            <a:custGeom>
              <a:avLst/>
              <a:gdLst>
                <a:gd name="connsiteX0" fmla="*/ 244636 w 1467788"/>
                <a:gd name="connsiteY0" fmla="*/ 0 h 6991865"/>
                <a:gd name="connsiteX1" fmla="*/ 1223152 w 1467788"/>
                <a:gd name="connsiteY1" fmla="*/ 0 h 6991865"/>
                <a:gd name="connsiteX2" fmla="*/ 1396136 w 1467788"/>
                <a:gd name="connsiteY2" fmla="*/ 71652 h 6991865"/>
                <a:gd name="connsiteX3" fmla="*/ 1467788 w 1467788"/>
                <a:gd name="connsiteY3" fmla="*/ 244636 h 6991865"/>
                <a:gd name="connsiteX4" fmla="*/ 1467788 w 1467788"/>
                <a:gd name="connsiteY4" fmla="*/ 6991865 h 6991865"/>
                <a:gd name="connsiteX5" fmla="*/ 1467788 w 1467788"/>
                <a:gd name="connsiteY5" fmla="*/ 6991865 h 6991865"/>
                <a:gd name="connsiteX6" fmla="*/ 1467788 w 1467788"/>
                <a:gd name="connsiteY6" fmla="*/ 6991865 h 6991865"/>
                <a:gd name="connsiteX7" fmla="*/ 0 w 1467788"/>
                <a:gd name="connsiteY7" fmla="*/ 6991865 h 6991865"/>
                <a:gd name="connsiteX8" fmla="*/ 0 w 1467788"/>
                <a:gd name="connsiteY8" fmla="*/ 6991865 h 6991865"/>
                <a:gd name="connsiteX9" fmla="*/ 0 w 1467788"/>
                <a:gd name="connsiteY9" fmla="*/ 6991865 h 6991865"/>
                <a:gd name="connsiteX10" fmla="*/ 0 w 1467788"/>
                <a:gd name="connsiteY10" fmla="*/ 244636 h 6991865"/>
                <a:gd name="connsiteX11" fmla="*/ 71652 w 1467788"/>
                <a:gd name="connsiteY11" fmla="*/ 71652 h 6991865"/>
                <a:gd name="connsiteX12" fmla="*/ 244636 w 1467788"/>
                <a:gd name="connsiteY12" fmla="*/ 0 h 699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788" h="6991865">
                  <a:moveTo>
                    <a:pt x="1467788" y="1165335"/>
                  </a:moveTo>
                  <a:lnTo>
                    <a:pt x="1467788" y="5826530"/>
                  </a:lnTo>
                  <a:cubicBezTo>
                    <a:pt x="1467788" y="6135598"/>
                    <a:pt x="1462377" y="6432004"/>
                    <a:pt x="1452746" y="6650546"/>
                  </a:cubicBezTo>
                  <a:cubicBezTo>
                    <a:pt x="1443115" y="6869087"/>
                    <a:pt x="1430053" y="6991863"/>
                    <a:pt x="1416432" y="6991863"/>
                  </a:cubicBezTo>
                  <a:lnTo>
                    <a:pt x="0" y="6991863"/>
                  </a:lnTo>
                  <a:lnTo>
                    <a:pt x="0" y="6991863"/>
                  </a:lnTo>
                  <a:lnTo>
                    <a:pt x="0" y="6991863"/>
                  </a:lnTo>
                  <a:lnTo>
                    <a:pt x="0" y="2"/>
                  </a:lnTo>
                  <a:lnTo>
                    <a:pt x="0" y="2"/>
                  </a:lnTo>
                  <a:lnTo>
                    <a:pt x="0" y="2"/>
                  </a:lnTo>
                  <a:lnTo>
                    <a:pt x="1416432" y="2"/>
                  </a:lnTo>
                  <a:cubicBezTo>
                    <a:pt x="1430053" y="2"/>
                    <a:pt x="1443115" y="122778"/>
                    <a:pt x="1452746" y="341319"/>
                  </a:cubicBezTo>
                  <a:cubicBezTo>
                    <a:pt x="1462377" y="559861"/>
                    <a:pt x="1467788" y="856267"/>
                    <a:pt x="1467788" y="1165335"/>
                  </a:cubicBezTo>
                  <a:close/>
                </a:path>
              </a:pathLst>
            </a:custGeom>
            <a:noFill/>
            <a:ln>
              <a:solidFill>
                <a:schemeClr val="accent3">
                  <a:lumMod val="50000"/>
                </a:schemeClr>
              </a:solidFill>
            </a:ln>
            <a:scene3d>
              <a:camera prst="orthographicFront"/>
              <a:lightRig rig="threePt" dir="t">
                <a:rot lat="0" lon="0" rev="7500000"/>
              </a:lightRig>
            </a:scene3d>
            <a:sp3d extrusionH="190500" prstMaterial="dkEdge">
              <a:bevelT w="135400" h="16350" prst="relaxedInset"/>
              <a:contourClr>
                <a:schemeClr val="bg1"/>
              </a:contourClr>
            </a:sp3d>
          </p:spPr>
          <p:style>
            <a:lnRef idx="1">
              <a:schemeClr val="accent2">
                <a:hueOff val="4681519"/>
                <a:satOff val="-5839"/>
                <a:lumOff val="137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0702" rIns="90702" bIns="90703" numCol="1" spcCol="1270" anchor="ctr" anchorCtr="0">
              <a:noAutofit/>
            </a:bodyPr>
            <a:lstStyle/>
            <a:p>
              <a:pPr marL="357188" marR="0" lvl="1" indent="-357188" algn="l" defTabSz="914400" eaLnBrk="1" fontAlgn="auto" latinLnBrk="0" hangingPunct="1">
                <a:lnSpc>
                  <a:spcPct val="100000"/>
                </a:lnSpc>
                <a:spcBef>
                  <a:spcPct val="0"/>
                </a:spcBef>
                <a:spcAft>
                  <a:spcPts val="0"/>
                </a:spcAft>
                <a:buClrTx/>
                <a:buSzTx/>
                <a:buFontTx/>
                <a:buChar char="••"/>
                <a:tabLst/>
                <a:defRPr/>
              </a:pPr>
              <a:r>
                <a:rPr lang="zh-TW" altLang="en-US" sz="3000" b="1" kern="1200" dirty="0" smtClean="0">
                  <a:latin typeface="微軟正黑體" pitchFamily="34" charset="-120"/>
                  <a:ea typeface="微軟正黑體" pitchFamily="34" charset="-120"/>
                </a:rPr>
                <a:t>迫切需要</a:t>
              </a:r>
              <a:r>
                <a:rPr lang="zh-TW" altLang="en-US" sz="3000" b="1" kern="1200" dirty="0" smtClean="0">
                  <a:solidFill>
                    <a:schemeClr val="tx1"/>
                  </a:solidFill>
                  <a:latin typeface="微軟正黑體" pitchFamily="34" charset="-120"/>
                  <a:ea typeface="微軟正黑體" pitchFamily="34" charset="-120"/>
                </a:rPr>
                <a:t>因應</a:t>
              </a:r>
              <a:r>
                <a:rPr lang="zh-TW" altLang="en-US" sz="3000" b="1" kern="1200" dirty="0" smtClean="0">
                  <a:latin typeface="微軟正黑體" pitchFamily="34" charset="-120"/>
                  <a:ea typeface="微軟正黑體" pitchFamily="34" charset="-120"/>
                </a:rPr>
                <a:t>時代需求及</a:t>
              </a:r>
              <a:r>
                <a:rPr lang="zh-TW" altLang="en-US" sz="3000" b="1" kern="1200" dirty="0">
                  <a:latin typeface="微軟正黑體" pitchFamily="34" charset="-120"/>
                  <a:ea typeface="微軟正黑體" pitchFamily="34" charset="-120"/>
                </a:rPr>
                <a:t>社會變遷</a:t>
              </a:r>
              <a:r>
                <a:rPr lang="zh-TW" altLang="en-US" sz="3000" b="1" kern="1200" dirty="0" smtClean="0">
                  <a:latin typeface="微軟正黑體" pitchFamily="34" charset="-120"/>
                  <a:ea typeface="微軟正黑體" pitchFamily="34" charset="-120"/>
                </a:rPr>
                <a:t>，</a:t>
              </a:r>
              <a:r>
                <a:rPr lang="zh-TW" altLang="en-US" sz="3000" b="1" kern="1200" dirty="0" smtClean="0">
                  <a:solidFill>
                    <a:srgbClr val="FF0000"/>
                  </a:solidFill>
                  <a:latin typeface="微軟正黑體" pitchFamily="34" charset="-120"/>
                  <a:ea typeface="微軟正黑體" pitchFamily="34" charset="-120"/>
                </a:rPr>
                <a:t>持續</a:t>
              </a:r>
              <a:r>
                <a:rPr lang="zh-TW" altLang="en-US" sz="3000" b="1" kern="1200" dirty="0">
                  <a:solidFill>
                    <a:srgbClr val="FF0000"/>
                  </a:solidFill>
                  <a:latin typeface="微軟正黑體" pitchFamily="34" charset="-120"/>
                  <a:ea typeface="微軟正黑體" pitchFamily="34" charset="-120"/>
                </a:rPr>
                <a:t>精進</a:t>
              </a:r>
            </a:p>
          </p:txBody>
        </p:sp>
      </p:grpSp>
      <p:sp>
        <p:nvSpPr>
          <p:cNvPr id="6" name="標題 2"/>
          <p:cNvSpPr>
            <a:spLocks noGrp="1"/>
          </p:cNvSpPr>
          <p:nvPr>
            <p:ph type="title"/>
          </p:nvPr>
        </p:nvSpPr>
        <p:spPr>
          <a:xfrm>
            <a:off x="457200" y="274638"/>
            <a:ext cx="8229600" cy="1143000"/>
          </a:xfrm>
        </p:spPr>
        <p:txBody>
          <a:bodyPr/>
          <a:lstStyle/>
          <a:p>
            <a:pPr algn="l" eaLnBrk="1" hangingPunct="1"/>
            <a:r>
              <a:rPr lang="zh-TW" altLang="en-US" sz="3600" b="1" dirty="0">
                <a:latin typeface="標楷體" pitchFamily="65" charset="-120"/>
                <a:ea typeface="標楷體" pitchFamily="65" charset="-120"/>
                <a:cs typeface="Times New Roman" pitchFamily="18" charset="0"/>
              </a:rPr>
              <a:t>一、教育現場與課程改革的需求</a:t>
            </a:r>
          </a:p>
        </p:txBody>
      </p:sp>
    </p:spTree>
    <p:extLst>
      <p:ext uri="{BB962C8B-B14F-4D97-AF65-F5344CB8AC3E}">
        <p14:creationId xmlns:p14="http://schemas.microsoft.com/office/powerpoint/2010/main" val="25576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a:xfrm>
            <a:off x="179388" y="476250"/>
            <a:ext cx="8964612" cy="777875"/>
          </a:xfrm>
        </p:spPr>
        <p:txBody>
          <a:bodyPr/>
          <a:lstStyle/>
          <a:p>
            <a:pPr algn="l" eaLnBrk="1" hangingPunct="1"/>
            <a:r>
              <a:rPr lang="en-US" altLang="zh-TW" sz="3200" b="1" dirty="0">
                <a:solidFill>
                  <a:srgbClr val="0000FF"/>
                </a:solidFill>
                <a:latin typeface="標楷體" pitchFamily="65" charset="-120"/>
                <a:ea typeface="標楷體" pitchFamily="65" charset="-120"/>
                <a:cs typeface="Arial" pitchFamily="34" charset="0"/>
                <a:sym typeface="Arial" pitchFamily="34" charset="0"/>
              </a:rPr>
              <a:t>(</a:t>
            </a:r>
            <a:r>
              <a:rPr lang="zh-TW" altLang="en-US" sz="3200" b="1" dirty="0">
                <a:solidFill>
                  <a:srgbClr val="0000FF"/>
                </a:solidFill>
                <a:latin typeface="標楷體" pitchFamily="65" charset="-120"/>
                <a:ea typeface="標楷體" pitchFamily="65" charset="-120"/>
                <a:cs typeface="Arial" pitchFamily="34" charset="0"/>
                <a:sym typeface="Arial" pitchFamily="34" charset="0"/>
              </a:rPr>
              <a:t>三</a:t>
            </a:r>
            <a:r>
              <a:rPr lang="en-US" altLang="zh-TW" sz="3200" b="1" dirty="0">
                <a:solidFill>
                  <a:srgbClr val="0000FF"/>
                </a:solidFill>
                <a:latin typeface="標楷體" pitchFamily="65" charset="-120"/>
                <a:ea typeface="標楷體" pitchFamily="65" charset="-120"/>
                <a:cs typeface="Arial" pitchFamily="34" charset="0"/>
                <a:sym typeface="Arial" pitchFamily="34" charset="0"/>
              </a:rPr>
              <a:t>)</a:t>
            </a:r>
            <a:r>
              <a:rPr lang="en-US" altLang="zh-TW" sz="3200" b="1" dirty="0" err="1">
                <a:solidFill>
                  <a:srgbClr val="0000FF"/>
                </a:solidFill>
                <a:latin typeface="標楷體" pitchFamily="65" charset="-120"/>
                <a:ea typeface="標楷體" pitchFamily="65" charset="-120"/>
                <a:cs typeface="Arial" pitchFamily="34" charset="0"/>
                <a:sym typeface="Arial" pitchFamily="34" charset="0"/>
              </a:rPr>
              <a:t>學校課程發展委員會</a:t>
            </a:r>
            <a:r>
              <a:rPr lang="zh-TW" altLang="en-US" sz="3200" b="1" dirty="0">
                <a:solidFill>
                  <a:srgbClr val="0000FF"/>
                </a:solidFill>
                <a:latin typeface="標楷體" pitchFamily="65" charset="-120"/>
                <a:ea typeface="標楷體" pitchFamily="65" charset="-120"/>
                <a:cs typeface="Arial" pitchFamily="34" charset="0"/>
                <a:sym typeface="Arial" pitchFamily="34" charset="0"/>
              </a:rPr>
              <a:t>因應新課綱注意事項</a:t>
            </a:r>
          </a:p>
        </p:txBody>
      </p:sp>
      <p:sp>
        <p:nvSpPr>
          <p:cNvPr id="66563" name="投影片編號版面配置區 3"/>
          <p:cNvSpPr>
            <a:spLocks noGrp="1"/>
          </p:cNvSpPr>
          <p:nvPr>
            <p:ph type="sldNum" sz="quarter" idx="12"/>
          </p:nvPr>
        </p:nvSpPr>
        <p:spPr bwMode="auto">
          <a:xfrm>
            <a:off x="6677896" y="6470650"/>
            <a:ext cx="2133600" cy="365125"/>
          </a:xfrm>
          <a:noFill/>
          <a:ln>
            <a:miter lim="800000"/>
            <a:headEnd/>
            <a:tailEnd/>
          </a:ln>
        </p:spPr>
        <p:txBody>
          <a:bodyPr/>
          <a:lstStyle/>
          <a:p>
            <a:fld id="{E117190F-FD0A-4190-BD76-F3B2126859F5}" type="slidenum">
              <a:rPr lang="zh-TW" altLang="en-US"/>
              <a:pPr/>
              <a:t>49</a:t>
            </a:fld>
            <a:endParaRPr lang="en-US" altLang="zh-TW" dirty="0"/>
          </a:p>
        </p:txBody>
      </p:sp>
      <p:sp>
        <p:nvSpPr>
          <p:cNvPr id="66564" name="Shape 834"/>
          <p:cNvSpPr>
            <a:spLocks noChangeArrowheads="1"/>
          </p:cNvSpPr>
          <p:nvPr/>
        </p:nvSpPr>
        <p:spPr bwMode="auto">
          <a:xfrm>
            <a:off x="395288" y="1341438"/>
            <a:ext cx="936625" cy="5183187"/>
          </a:xfrm>
          <a:prstGeom prst="rect">
            <a:avLst/>
          </a:prstGeom>
          <a:gradFill rotWithShape="1">
            <a:gsLst>
              <a:gs pos="0">
                <a:srgbClr val="CC99FF"/>
              </a:gs>
              <a:gs pos="39999">
                <a:srgbClr val="85C2FF"/>
              </a:gs>
              <a:gs pos="70000">
                <a:srgbClr val="C4D6EB"/>
              </a:gs>
              <a:gs pos="100000">
                <a:srgbClr val="FFEBFA"/>
              </a:gs>
            </a:gsLst>
            <a:lin ang="5400000"/>
          </a:gradFill>
          <a:ln w="25400">
            <a:solidFill>
              <a:schemeClr val="bg1"/>
            </a:solidFill>
            <a:round/>
            <a:headEnd/>
            <a:tailEnd/>
          </a:ln>
        </p:spPr>
        <p:txBody>
          <a:bodyPr lIns="91425" tIns="45700" rIns="91425" bIns="45700" anchor="ctr"/>
          <a:lstStyle/>
          <a:p>
            <a:pPr algn="ctr" eaLnBrk="1" hangingPunct="1">
              <a:buSzPct val="25000"/>
            </a:pPr>
            <a:r>
              <a:rPr lang="zh-TW" altLang="en-US" sz="3600" b="1">
                <a:latin typeface="標楷體" pitchFamily="65" charset="-120"/>
                <a:ea typeface="標楷體" pitchFamily="65" charset="-120"/>
                <a:cs typeface="Arial" pitchFamily="34" charset="0"/>
                <a:sym typeface="Arial" pitchFamily="34" charset="0"/>
              </a:rPr>
              <a:t>部</a:t>
            </a:r>
            <a:r>
              <a:rPr lang="en-US" altLang="zh-TW" sz="3600" b="1">
                <a:latin typeface="標楷體" pitchFamily="65" charset="-120"/>
                <a:ea typeface="標楷體" pitchFamily="65" charset="-120"/>
                <a:cs typeface="Arial" pitchFamily="34" charset="0"/>
                <a:sym typeface="Arial" pitchFamily="34" charset="0"/>
              </a:rPr>
              <a:t>定</a:t>
            </a:r>
            <a:r>
              <a:rPr lang="zh-TW" altLang="en-US" sz="3600" b="1">
                <a:latin typeface="標楷體" pitchFamily="65" charset="-120"/>
                <a:ea typeface="標楷體" pitchFamily="65" charset="-120"/>
                <a:cs typeface="Arial" pitchFamily="34" charset="0"/>
                <a:sym typeface="Arial" pitchFamily="34" charset="0"/>
              </a:rPr>
              <a:t>課程</a:t>
            </a:r>
            <a:r>
              <a:rPr lang="en-US" altLang="zh-TW" sz="3600" b="1">
                <a:latin typeface="標楷體" pitchFamily="65" charset="-120"/>
                <a:ea typeface="標楷體" pitchFamily="65" charset="-120"/>
                <a:cs typeface="Arial" pitchFamily="34" charset="0"/>
                <a:sym typeface="Arial" pitchFamily="34" charset="0"/>
              </a:rPr>
              <a:t/>
            </a:r>
            <a:br>
              <a:rPr lang="en-US" altLang="zh-TW" sz="3600" b="1">
                <a:latin typeface="標楷體" pitchFamily="65" charset="-120"/>
                <a:ea typeface="標楷體" pitchFamily="65" charset="-120"/>
                <a:cs typeface="Arial" pitchFamily="34" charset="0"/>
                <a:sym typeface="Arial" pitchFamily="34" charset="0"/>
              </a:rPr>
            </a:br>
            <a:r>
              <a:rPr lang="zh-TW" altLang="en-US" sz="3600" b="1">
                <a:latin typeface="標楷體" pitchFamily="65" charset="-120"/>
                <a:ea typeface="標楷體" pitchFamily="65" charset="-120"/>
                <a:cs typeface="Arial" pitchFamily="34" charset="0"/>
                <a:sym typeface="Arial" pitchFamily="34" charset="0"/>
              </a:rPr>
              <a:t>：</a:t>
            </a:r>
            <a:endParaRPr lang="en-US" altLang="zh-TW" sz="3600" b="1">
              <a:latin typeface="標楷體" pitchFamily="65" charset="-120"/>
              <a:ea typeface="標楷體" pitchFamily="65" charset="-120"/>
              <a:cs typeface="Arial" pitchFamily="34" charset="0"/>
              <a:sym typeface="Arial" pitchFamily="34" charset="0"/>
            </a:endParaRPr>
          </a:p>
          <a:p>
            <a:pPr algn="ctr" eaLnBrk="1" hangingPunct="1">
              <a:buSzPct val="25000"/>
            </a:pPr>
            <a:r>
              <a:rPr lang="en-US" altLang="zh-TW" sz="3500" b="1">
                <a:latin typeface="標楷體" pitchFamily="65" charset="-120"/>
                <a:ea typeface="標楷體" pitchFamily="65" charset="-120"/>
                <a:cs typeface="Arial" pitchFamily="34" charset="0"/>
                <a:sym typeface="Arial" pitchFamily="34" charset="0"/>
              </a:rPr>
              <a:t>領域</a:t>
            </a:r>
          </a:p>
          <a:p>
            <a:pPr algn="ctr" eaLnBrk="1" hangingPunct="1">
              <a:buSzPct val="25000"/>
            </a:pPr>
            <a:r>
              <a:rPr lang="en-US" altLang="zh-TW" sz="3500" b="1">
                <a:latin typeface="標楷體" pitchFamily="65" charset="-120"/>
                <a:ea typeface="標楷體" pitchFamily="65" charset="-120"/>
                <a:cs typeface="Arial" pitchFamily="34" charset="0"/>
                <a:sym typeface="Arial" pitchFamily="34" charset="0"/>
              </a:rPr>
              <a:t>學習</a:t>
            </a:r>
          </a:p>
        </p:txBody>
      </p:sp>
      <p:sp>
        <p:nvSpPr>
          <p:cNvPr id="6" name="矩形 5"/>
          <p:cNvSpPr/>
          <p:nvPr/>
        </p:nvSpPr>
        <p:spPr>
          <a:xfrm>
            <a:off x="1476375" y="1341438"/>
            <a:ext cx="7343775" cy="18145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課程發展委員會組織要點→學校校務會議通過→成立學校課程發展委員會→設各領域</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群科</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學程</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科目教學研究會檢視學校願景與目標（目標是否符應基本理念ヽ核心素養）</a:t>
            </a:r>
          </a:p>
        </p:txBody>
      </p:sp>
      <p:sp>
        <p:nvSpPr>
          <p:cNvPr id="7" name="矩形 6"/>
          <p:cNvSpPr/>
          <p:nvPr/>
        </p:nvSpPr>
        <p:spPr>
          <a:xfrm>
            <a:off x="1476375" y="3213100"/>
            <a:ext cx="3416300" cy="5238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每節分鐘數是否調整</a:t>
            </a:r>
          </a:p>
        </p:txBody>
      </p:sp>
      <p:sp>
        <p:nvSpPr>
          <p:cNvPr id="8" name="矩形 7"/>
          <p:cNvSpPr/>
          <p:nvPr/>
        </p:nvSpPr>
        <p:spPr>
          <a:xfrm>
            <a:off x="1476375" y="3789363"/>
            <a:ext cx="3055938" cy="522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是否採行協同教學</a:t>
            </a:r>
            <a:endParaRPr lang="zh-TW" altLang="en-US" sz="2800" b="1" dirty="0">
              <a:latin typeface="標楷體" panose="03000509000000000000" pitchFamily="65" charset="-120"/>
              <a:ea typeface="標楷體" panose="03000509000000000000" pitchFamily="65" charset="-120"/>
              <a:cs typeface="Times New Roman" pitchFamily="18" charset="0"/>
            </a:endParaRPr>
          </a:p>
        </p:txBody>
      </p:sp>
      <p:sp>
        <p:nvSpPr>
          <p:cNvPr id="9" name="矩形 8"/>
          <p:cNvSpPr/>
          <p:nvPr/>
        </p:nvSpPr>
        <p:spPr>
          <a:xfrm>
            <a:off x="1476375" y="5516563"/>
            <a:ext cx="7343775" cy="9540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是否調整</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重組領域節數</a:t>
            </a:r>
            <a:r>
              <a:rPr lang="en-US" altLang="ja-JP" sz="2800" b="1" dirty="0">
                <a:latin typeface="標楷體" panose="03000509000000000000" pitchFamily="65" charset="-120"/>
                <a:ea typeface="標楷體" panose="03000509000000000000" pitchFamily="65" charset="-120"/>
                <a:cs typeface="Times New Roman" pitchFamily="18" charset="0"/>
              </a:rPr>
              <a:t>(≦1/5)→</a:t>
            </a:r>
            <a:r>
              <a:rPr lang="ja-JP" altLang="en-US" sz="2800" b="1" dirty="0">
                <a:latin typeface="標楷體" panose="03000509000000000000" pitchFamily="65" charset="-120"/>
                <a:ea typeface="標楷體" panose="03000509000000000000" pitchFamily="65" charset="-120"/>
                <a:cs typeface="Times New Roman" pitchFamily="18" charset="0"/>
              </a:rPr>
              <a:t>各學習</a:t>
            </a:r>
            <a:r>
              <a:rPr lang="zh-TW" altLang="en-US" sz="2800" b="1" dirty="0">
                <a:latin typeface="標楷體" panose="03000509000000000000" pitchFamily="65" charset="-120"/>
                <a:ea typeface="標楷體" panose="03000509000000000000" pitchFamily="65" charset="-120"/>
                <a:cs typeface="Times New Roman" pitchFamily="18" charset="0"/>
              </a:rPr>
              <a:t>形</a:t>
            </a:r>
            <a:r>
              <a:rPr lang="ja-JP" altLang="en-US" sz="2800" b="1" dirty="0">
                <a:latin typeface="標楷體" panose="03000509000000000000" pitchFamily="65" charset="-120"/>
                <a:ea typeface="標楷體" panose="03000509000000000000" pitchFamily="65" charset="-120"/>
                <a:cs typeface="Times New Roman" pitchFamily="18" charset="0"/>
              </a:rPr>
              <a:t>式的跨領域統整課程</a:t>
            </a:r>
          </a:p>
        </p:txBody>
      </p:sp>
      <p:sp>
        <p:nvSpPr>
          <p:cNvPr id="10" name="矩形 9"/>
          <p:cNvSpPr/>
          <p:nvPr/>
        </p:nvSpPr>
        <p:spPr>
          <a:xfrm>
            <a:off x="1476375" y="4941888"/>
            <a:ext cx="4492625" cy="5222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英語文二ヽ三階段是否調整</a:t>
            </a:r>
          </a:p>
        </p:txBody>
      </p:sp>
      <p:sp>
        <p:nvSpPr>
          <p:cNvPr id="11" name="矩形 10"/>
          <p:cNvSpPr/>
          <p:nvPr/>
        </p:nvSpPr>
        <p:spPr>
          <a:xfrm>
            <a:off x="1476375" y="4365625"/>
            <a:ext cx="3775075" cy="52228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eaLnBrk="1" hangingPunct="1">
              <a:defRPr/>
            </a:pPr>
            <a:r>
              <a:rPr lang="ja-JP" altLang="en-US" sz="2800" b="1" dirty="0">
                <a:latin typeface="標楷體" panose="03000509000000000000" pitchFamily="65" charset="-120"/>
                <a:ea typeface="標楷體" panose="03000509000000000000" pitchFamily="65" charset="-120"/>
                <a:cs typeface="Times New Roman" pitchFamily="18" charset="0"/>
              </a:rPr>
              <a:t>第四階段領域是否分科</a:t>
            </a:r>
          </a:p>
        </p:txBody>
      </p:sp>
    </p:spTree>
    <p:extLst>
      <p:ext uri="{BB962C8B-B14F-4D97-AF65-F5344CB8AC3E}">
        <p14:creationId xmlns:p14="http://schemas.microsoft.com/office/powerpoint/2010/main" val="30485196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24744"/>
            <a:ext cx="8229600" cy="2232248"/>
          </a:xfrm>
        </p:spPr>
        <p:txBody>
          <a:bodyPr/>
          <a:lstStyle/>
          <a:p>
            <a:pPr marL="0" indent="0" algn="just">
              <a:buNone/>
            </a:pPr>
            <a:r>
              <a:rPr lang="zh-TW" altLang="en-US" dirty="0" smtClean="0">
                <a:latin typeface="標楷體" panose="03000509000000000000" pitchFamily="65" charset="-120"/>
                <a:ea typeface="標楷體" panose="03000509000000000000" pitchFamily="65" charset="-120"/>
              </a:rPr>
              <a:t>以</a:t>
            </a:r>
            <a:r>
              <a:rPr lang="zh-TW" altLang="en-US" dirty="0">
                <a:latin typeface="標楷體" panose="03000509000000000000" pitchFamily="65" charset="-120"/>
                <a:ea typeface="標楷體" panose="03000509000000000000" pitchFamily="65" charset="-120"/>
              </a:rPr>
              <a:t>國民小學第三學習階段為</a:t>
            </a:r>
            <a:r>
              <a:rPr lang="zh-TW" altLang="en-US" dirty="0" smtClean="0">
                <a:latin typeface="標楷體" panose="03000509000000000000" pitchFamily="65" charset="-120"/>
                <a:ea typeface="標楷體" panose="03000509000000000000" pitchFamily="65" charset="-120"/>
              </a:rPr>
              <a:t>例：</a:t>
            </a:r>
            <a:endParaRPr lang="en-US" altLang="zh-TW" dirty="0" smtClean="0">
              <a:latin typeface="標楷體" panose="03000509000000000000" pitchFamily="65" charset="-120"/>
              <a:ea typeface="標楷體" panose="03000509000000000000" pitchFamily="65" charset="-120"/>
            </a:endParaRPr>
          </a:p>
          <a:p>
            <a:pPr marL="0" indent="0">
              <a:buNone/>
            </a:pPr>
            <a:r>
              <a:rPr lang="zh-TW" altLang="en-US" dirty="0" smtClean="0">
                <a:latin typeface="標楷體" panose="03000509000000000000" pitchFamily="65" charset="-120"/>
                <a:ea typeface="標楷體" panose="03000509000000000000" pitchFamily="65" charset="-120"/>
              </a:rPr>
              <a:t>其</a:t>
            </a:r>
            <a:r>
              <a:rPr lang="zh-TW" altLang="en-US" dirty="0">
                <a:latin typeface="標楷體" panose="03000509000000000000" pitchFamily="65" charset="-120"/>
                <a:ea typeface="標楷體" panose="03000509000000000000" pitchFamily="65" charset="-120"/>
              </a:rPr>
              <a:t>領域學習每周總節數為</a:t>
            </a:r>
            <a:r>
              <a:rPr lang="en-US" altLang="zh-TW" b="1" u="sng" dirty="0">
                <a:solidFill>
                  <a:srgbClr val="FF0000"/>
                </a:solidFill>
                <a:latin typeface="微軟正黑體" panose="020B0604030504040204" pitchFamily="34" charset="-120"/>
                <a:ea typeface="微軟正黑體" panose="020B0604030504040204" pitchFamily="34" charset="-120"/>
              </a:rPr>
              <a:t>26</a:t>
            </a:r>
            <a:r>
              <a:rPr lang="zh-TW" altLang="en-US" b="1" u="sng" dirty="0">
                <a:solidFill>
                  <a:srgbClr val="FF0000"/>
                </a:solidFill>
                <a:latin typeface="微軟正黑體" panose="020B0604030504040204" pitchFamily="34" charset="-120"/>
                <a:ea typeface="微軟正黑體" panose="020B0604030504040204" pitchFamily="34" charset="-120"/>
              </a:rPr>
              <a:t>節</a:t>
            </a:r>
            <a:r>
              <a:rPr lang="zh-TW" altLang="en-US" dirty="0">
                <a:latin typeface="標楷體" panose="03000509000000000000" pitchFamily="65" charset="-120"/>
                <a:ea typeface="標楷體" panose="03000509000000000000" pitchFamily="65" charset="-120"/>
              </a:rPr>
              <a:t>，學校可規劃單周最多</a:t>
            </a:r>
            <a:r>
              <a:rPr lang="en-US" altLang="zh-TW" b="1" u="sng" dirty="0">
                <a:solidFill>
                  <a:srgbClr val="FF0000"/>
                </a:solidFill>
                <a:latin typeface="微軟正黑體" panose="020B0604030504040204" pitchFamily="34" charset="-120"/>
                <a:ea typeface="微軟正黑體" panose="020B0604030504040204" pitchFamily="34" charset="-120"/>
              </a:rPr>
              <a:t>5</a:t>
            </a:r>
            <a:r>
              <a:rPr lang="zh-TW" altLang="en-US" b="1" u="sng" dirty="0">
                <a:solidFill>
                  <a:srgbClr val="FF0000"/>
                </a:solidFill>
                <a:latin typeface="微軟正黑體" panose="020B0604030504040204" pitchFamily="34" charset="-120"/>
                <a:ea typeface="微軟正黑體" panose="020B0604030504040204" pitchFamily="34" charset="-120"/>
              </a:rPr>
              <a:t>節</a:t>
            </a:r>
            <a:r>
              <a:rPr lang="zh-TW" altLang="en-US" dirty="0">
                <a:latin typeface="標楷體" panose="03000509000000000000" pitchFamily="65" charset="-120"/>
                <a:ea typeface="標楷體" panose="03000509000000000000" pitchFamily="65" charset="-120"/>
              </a:rPr>
              <a:t>的</a:t>
            </a:r>
            <a:r>
              <a:rPr lang="zh-TW" altLang="en-US" b="1" dirty="0">
                <a:solidFill>
                  <a:srgbClr val="0000FF"/>
                </a:solidFill>
                <a:latin typeface="標楷體" panose="03000509000000000000" pitchFamily="65" charset="-120"/>
                <a:ea typeface="標楷體" panose="03000509000000000000" pitchFamily="65" charset="-120"/>
              </a:rPr>
              <a:t>跨領域主題統整教學</a:t>
            </a:r>
            <a:r>
              <a:rPr lang="zh-TW" altLang="en-US" dirty="0">
                <a:latin typeface="標楷體" panose="03000509000000000000" pitchFamily="65" charset="-120"/>
                <a:ea typeface="標楷體" panose="03000509000000000000" pitchFamily="65" charset="-120"/>
              </a:rPr>
              <a:t>。</a:t>
            </a:r>
            <a:br>
              <a:rPr lang="zh-TW" altLang="en-US" dirty="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例如：</a:t>
            </a:r>
            <a:endParaRPr lang="en-US" altLang="zh-TW"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a:xfrm>
            <a:off x="6896078" y="6342781"/>
            <a:ext cx="2133600" cy="365125"/>
          </a:xfrm>
        </p:spPr>
        <p:txBody>
          <a:bodyPr/>
          <a:lstStyle/>
          <a:p>
            <a:fld id="{877719EC-D75B-4B17-9C97-C8B9AFC69699}" type="slidenum">
              <a:rPr lang="zh-TW" altLang="en-US" smtClean="0"/>
              <a:pPr/>
              <a:t>50</a:t>
            </a:fld>
            <a:endParaRPr lang="zh-TW" altLang="en-US" dirty="0"/>
          </a:p>
        </p:txBody>
      </p:sp>
      <p:sp>
        <p:nvSpPr>
          <p:cNvPr id="5" name="橢圓 4"/>
          <p:cNvSpPr/>
          <p:nvPr/>
        </p:nvSpPr>
        <p:spPr>
          <a:xfrm>
            <a:off x="1619672" y="2996952"/>
            <a:ext cx="3600400" cy="3096344"/>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6" name="橢圓 5"/>
          <p:cNvSpPr/>
          <p:nvPr/>
        </p:nvSpPr>
        <p:spPr>
          <a:xfrm>
            <a:off x="3923928" y="3068960"/>
            <a:ext cx="3600400" cy="3096344"/>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文字方塊 6"/>
          <p:cNvSpPr txBox="1"/>
          <p:nvPr/>
        </p:nvSpPr>
        <p:spPr>
          <a:xfrm>
            <a:off x="2123728" y="3861048"/>
            <a:ext cx="1728192" cy="584775"/>
          </a:xfrm>
          <a:prstGeom prst="rect">
            <a:avLst/>
          </a:prstGeom>
          <a:noFill/>
        </p:spPr>
        <p:txBody>
          <a:bodyPr wrap="square" rtlCol="0">
            <a:spAutoFit/>
          </a:bodyPr>
          <a:lstStyle/>
          <a:p>
            <a:r>
              <a:rPr lang="zh-TW" altLang="en-US" sz="3200" b="1" dirty="0" smtClean="0"/>
              <a:t>數學</a:t>
            </a:r>
            <a:r>
              <a:rPr lang="en-US" altLang="zh-TW" sz="3200" b="1" dirty="0" smtClean="0"/>
              <a:t>4</a:t>
            </a:r>
            <a:r>
              <a:rPr lang="zh-TW" altLang="en-US" sz="3200" b="1" dirty="0" smtClean="0"/>
              <a:t>節</a:t>
            </a:r>
            <a:endParaRPr lang="zh-TW" altLang="en-US" sz="3200" b="1" dirty="0"/>
          </a:p>
        </p:txBody>
      </p:sp>
      <p:sp>
        <p:nvSpPr>
          <p:cNvPr id="8" name="文字方塊 7"/>
          <p:cNvSpPr txBox="1"/>
          <p:nvPr/>
        </p:nvSpPr>
        <p:spPr>
          <a:xfrm>
            <a:off x="5364088" y="3861047"/>
            <a:ext cx="1656184" cy="584775"/>
          </a:xfrm>
          <a:prstGeom prst="rect">
            <a:avLst/>
          </a:prstGeom>
          <a:noFill/>
        </p:spPr>
        <p:txBody>
          <a:bodyPr wrap="square" rtlCol="0">
            <a:spAutoFit/>
          </a:bodyPr>
          <a:lstStyle/>
          <a:p>
            <a:r>
              <a:rPr lang="zh-TW" altLang="en-US" sz="3200" b="1" dirty="0" smtClean="0"/>
              <a:t>藝術</a:t>
            </a:r>
            <a:r>
              <a:rPr lang="en-US" altLang="zh-TW" sz="3200" b="1" dirty="0" smtClean="0"/>
              <a:t>3</a:t>
            </a:r>
            <a:r>
              <a:rPr lang="zh-TW" altLang="en-US" sz="3200" b="1" dirty="0" smtClean="0"/>
              <a:t>節</a:t>
            </a:r>
            <a:endParaRPr lang="zh-TW" altLang="en-US" sz="3200" b="1" dirty="0"/>
          </a:p>
        </p:txBody>
      </p:sp>
      <p:sp>
        <p:nvSpPr>
          <p:cNvPr id="9" name="文字方塊 8"/>
          <p:cNvSpPr txBox="1"/>
          <p:nvPr/>
        </p:nvSpPr>
        <p:spPr>
          <a:xfrm>
            <a:off x="4322569" y="3645024"/>
            <a:ext cx="525850" cy="2002138"/>
          </a:xfrm>
          <a:prstGeom prst="rect">
            <a:avLst/>
          </a:prstGeom>
          <a:noFill/>
        </p:spPr>
        <p:txBody>
          <a:bodyPr vert="eaVert" wrap="square" rtlCol="0">
            <a:spAutoFit/>
          </a:bodyPr>
          <a:lstStyle/>
          <a:p>
            <a:r>
              <a:rPr lang="zh-TW" altLang="en-US" sz="2000" b="1" dirty="0" smtClean="0">
                <a:solidFill>
                  <a:srgbClr val="FF0000"/>
                </a:solidFill>
                <a:latin typeface="微軟正黑體" panose="020B0604030504040204" pitchFamily="34" charset="-120"/>
                <a:ea typeface="微軟正黑體" panose="020B0604030504040204" pitchFamily="34" charset="-120"/>
              </a:rPr>
              <a:t>跨領域統整</a:t>
            </a:r>
            <a:r>
              <a:rPr lang="en-US" altLang="zh-TW" sz="2000" b="1" dirty="0" smtClean="0">
                <a:solidFill>
                  <a:srgbClr val="FF0000"/>
                </a:solidFill>
                <a:latin typeface="微軟正黑體" panose="020B0604030504040204" pitchFamily="34" charset="-120"/>
                <a:ea typeface="微軟正黑體" panose="020B0604030504040204" pitchFamily="34" charset="-120"/>
              </a:rPr>
              <a:t>5</a:t>
            </a:r>
            <a:r>
              <a:rPr lang="zh-TW" altLang="en-US" sz="2000" b="1" dirty="0" smtClean="0">
                <a:solidFill>
                  <a:srgbClr val="FF0000"/>
                </a:solidFill>
                <a:latin typeface="微軟正黑體" panose="020B0604030504040204" pitchFamily="34" charset="-120"/>
                <a:ea typeface="微軟正黑體" panose="020B0604030504040204" pitchFamily="34" charset="-120"/>
              </a:rPr>
              <a:t>節</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10" name="矩形 9">
            <a:hlinkClick r:id="rId3"/>
          </p:cNvPr>
          <p:cNvSpPr/>
          <p:nvPr/>
        </p:nvSpPr>
        <p:spPr>
          <a:xfrm>
            <a:off x="0" y="6525344"/>
            <a:ext cx="9252520" cy="276999"/>
          </a:xfrm>
          <a:prstGeom prst="rect">
            <a:avLst/>
          </a:prstGeom>
        </p:spPr>
        <p:txBody>
          <a:bodyPr wrap="square">
            <a:spAutoFit/>
          </a:bodyPr>
          <a:lstStyle/>
          <a:p>
            <a:r>
              <a:rPr lang="zh-TW" altLang="en-US" sz="1200" b="1" dirty="0" smtClean="0">
                <a:latin typeface="標楷體" panose="03000509000000000000" pitchFamily="65" charset="-120"/>
                <a:ea typeface="標楷體" panose="03000509000000000000" pitchFamily="65" charset="-120"/>
              </a:rPr>
              <a:t>資料來源：國教院十二年國民教育課程研究發展會</a:t>
            </a:r>
            <a:r>
              <a:rPr lang="en-US" altLang="zh-TW" sz="1200" b="1" dirty="0" smtClean="0">
                <a:latin typeface="標楷體" panose="03000509000000000000" pitchFamily="65" charset="-120"/>
                <a:ea typeface="標楷體" panose="03000509000000000000" pitchFamily="65" charset="-120"/>
              </a:rPr>
              <a:t>http</a:t>
            </a:r>
            <a:r>
              <a:rPr lang="en-US" altLang="zh-TW" sz="1200" b="1" dirty="0">
                <a:latin typeface="標楷體" panose="03000509000000000000" pitchFamily="65" charset="-120"/>
                <a:ea typeface="標楷體" panose="03000509000000000000" pitchFamily="65" charset="-120"/>
              </a:rPr>
              <a:t>://www.naer.edu.tw/files/15-1000-8438,c1179-1.php?Lang=zh-tw###</a:t>
            </a:r>
            <a:endParaRPr lang="zh-TW" altLang="en-US" sz="1200" b="1" dirty="0">
              <a:latin typeface="標楷體" panose="03000509000000000000" pitchFamily="65" charset="-120"/>
              <a:ea typeface="標楷體" panose="03000509000000000000" pitchFamily="65" charset="-120"/>
            </a:endParaRPr>
          </a:p>
        </p:txBody>
      </p:sp>
      <p:sp>
        <p:nvSpPr>
          <p:cNvPr id="11" name="矩形 10"/>
          <p:cNvSpPr/>
          <p:nvPr/>
        </p:nvSpPr>
        <p:spPr>
          <a:xfrm>
            <a:off x="193006" y="553066"/>
            <a:ext cx="8784976" cy="646331"/>
          </a:xfrm>
          <a:prstGeom prst="rect">
            <a:avLst/>
          </a:prstGeom>
        </p:spPr>
        <p:txBody>
          <a:bodyPr wrap="square">
            <a:spAutoFit/>
          </a:bodyPr>
          <a:lstStyle/>
          <a:p>
            <a:pPr eaLnBrk="1" hangingPunct="1">
              <a:defRPr/>
            </a:pPr>
            <a:r>
              <a:rPr lang="en-US" altLang="ja-JP" sz="3600" b="1" dirty="0">
                <a:latin typeface="微軟正黑體" panose="020B0604030504040204" pitchFamily="34" charset="-120"/>
                <a:ea typeface="微軟正黑體" panose="020B0604030504040204" pitchFamily="34" charset="-120"/>
                <a:cs typeface="Times New Roman" pitchFamily="18" charset="0"/>
              </a:rPr>
              <a:t>(≦1/5)→</a:t>
            </a:r>
            <a:r>
              <a:rPr lang="ja-JP" altLang="en-US" sz="3600" b="1" dirty="0">
                <a:latin typeface="微軟正黑體" panose="020B0604030504040204" pitchFamily="34" charset="-120"/>
                <a:ea typeface="微軟正黑體" panose="020B0604030504040204" pitchFamily="34" charset="-120"/>
                <a:cs typeface="Times New Roman" pitchFamily="18" charset="0"/>
              </a:rPr>
              <a:t>各學習</a:t>
            </a:r>
            <a:r>
              <a:rPr lang="zh-TW" altLang="en-US" sz="3600" b="1" dirty="0">
                <a:latin typeface="微軟正黑體" panose="020B0604030504040204" pitchFamily="34" charset="-120"/>
                <a:ea typeface="微軟正黑體" panose="020B0604030504040204" pitchFamily="34" charset="-120"/>
                <a:cs typeface="Times New Roman" pitchFamily="18" charset="0"/>
              </a:rPr>
              <a:t>形</a:t>
            </a:r>
            <a:r>
              <a:rPr lang="ja-JP" altLang="en-US" sz="3600" b="1" dirty="0">
                <a:latin typeface="微軟正黑體" panose="020B0604030504040204" pitchFamily="34" charset="-120"/>
                <a:ea typeface="微軟正黑體" panose="020B0604030504040204" pitchFamily="34" charset="-120"/>
                <a:cs typeface="Times New Roman" pitchFamily="18" charset="0"/>
              </a:rPr>
              <a:t>式的跨領域統整課程</a:t>
            </a:r>
          </a:p>
        </p:txBody>
      </p:sp>
    </p:spTree>
    <p:extLst>
      <p:ext uri="{BB962C8B-B14F-4D97-AF65-F5344CB8AC3E}">
        <p14:creationId xmlns:p14="http://schemas.microsoft.com/office/powerpoint/2010/main" val="1553125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向右箭號 27"/>
          <p:cNvSpPr/>
          <p:nvPr/>
        </p:nvSpPr>
        <p:spPr>
          <a:xfrm>
            <a:off x="395288" y="1341438"/>
            <a:ext cx="4176712" cy="1223962"/>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2467" name="投影片編號版面配置區 14"/>
          <p:cNvSpPr>
            <a:spLocks noGrp="1"/>
          </p:cNvSpPr>
          <p:nvPr>
            <p:ph type="sldNum" sz="quarter" idx="12"/>
          </p:nvPr>
        </p:nvSpPr>
        <p:spPr bwMode="auto">
          <a:noFill/>
          <a:ln>
            <a:miter lim="800000"/>
            <a:headEnd/>
            <a:tailEnd/>
          </a:ln>
        </p:spPr>
        <p:txBody>
          <a:bodyPr/>
          <a:lstStyle/>
          <a:p>
            <a:fld id="{FC97AF71-33C0-4DF6-B827-BDB0C3F3E401}" type="slidenum">
              <a:rPr lang="zh-TW" altLang="en-US">
                <a:latin typeface="標楷體" pitchFamily="65" charset="-120"/>
                <a:ea typeface="標楷體" pitchFamily="65" charset="-120"/>
              </a:rPr>
              <a:pPr/>
              <a:t>51</a:t>
            </a:fld>
            <a:endParaRPr lang="en-US" altLang="zh-TW">
              <a:latin typeface="標楷體" pitchFamily="65" charset="-120"/>
              <a:ea typeface="標楷體" pitchFamily="65" charset="-120"/>
            </a:endParaRPr>
          </a:p>
        </p:txBody>
      </p:sp>
      <p:sp>
        <p:nvSpPr>
          <p:cNvPr id="62468" name="矩形 15">
            <a:hlinkClick r:id="rId3"/>
          </p:cNvPr>
          <p:cNvSpPr>
            <a:spLocks noChangeArrowheads="1"/>
          </p:cNvSpPr>
          <p:nvPr/>
        </p:nvSpPr>
        <p:spPr bwMode="auto">
          <a:xfrm>
            <a:off x="2771800" y="488866"/>
            <a:ext cx="2749471" cy="707886"/>
          </a:xfrm>
          <a:prstGeom prst="rect">
            <a:avLst/>
          </a:prstGeom>
          <a:noFill/>
          <a:ln w="9525">
            <a:noFill/>
            <a:miter lim="800000"/>
            <a:headEnd/>
            <a:tailEnd/>
          </a:ln>
        </p:spPr>
        <p:txBody>
          <a:bodyPr wrap="none">
            <a:spAutoFit/>
          </a:bodyPr>
          <a:lstStyle/>
          <a:p>
            <a:pPr eaLnBrk="1" hangingPunct="1"/>
            <a:r>
              <a:rPr lang="zh-TW" altLang="en-US" sz="4000" b="1" dirty="0">
                <a:latin typeface="標楷體" pitchFamily="65" charset="-120"/>
                <a:ea typeface="標楷體" pitchFamily="65" charset="-120"/>
                <a:cs typeface="Arial" pitchFamily="34" charset="0"/>
                <a:sym typeface="Arial" pitchFamily="34" charset="0"/>
              </a:rPr>
              <a:t>學校整體端</a:t>
            </a:r>
          </a:p>
        </p:txBody>
      </p:sp>
      <p:grpSp>
        <p:nvGrpSpPr>
          <p:cNvPr id="2" name="群組 31"/>
          <p:cNvGrpSpPr>
            <a:grpSpLocks/>
          </p:cNvGrpSpPr>
          <p:nvPr/>
        </p:nvGrpSpPr>
        <p:grpSpPr bwMode="auto">
          <a:xfrm>
            <a:off x="288925" y="2587625"/>
            <a:ext cx="2051050" cy="1849438"/>
            <a:chOff x="323528" y="2564904"/>
            <a:chExt cx="2051050" cy="1848701"/>
          </a:xfrm>
        </p:grpSpPr>
        <p:sp>
          <p:nvSpPr>
            <p:cNvPr id="18" name="Shape 814"/>
            <p:cNvSpPr/>
            <p:nvPr/>
          </p:nvSpPr>
          <p:spPr bwMode="auto">
            <a:xfrm>
              <a:off x="323528" y="2564904"/>
              <a:ext cx="2051050" cy="1848701"/>
            </a:xfrm>
            <a:prstGeom prst="hexagon">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a:latin typeface="標楷體" panose="03000509000000000000" pitchFamily="65" charset="-120"/>
                <a:ea typeface="標楷體" panose="03000509000000000000" pitchFamily="65" charset="-120"/>
              </a:endParaRPr>
            </a:p>
          </p:txBody>
        </p:sp>
        <p:sp>
          <p:nvSpPr>
            <p:cNvPr id="62484" name="Shape 815"/>
            <p:cNvSpPr txBox="1">
              <a:spLocks noChangeArrowheads="1"/>
            </p:cNvSpPr>
            <p:nvPr/>
          </p:nvSpPr>
          <p:spPr bwMode="auto">
            <a:xfrm>
              <a:off x="611560" y="2852936"/>
              <a:ext cx="1450050" cy="1308101"/>
            </a:xfrm>
            <a:prstGeom prst="rect">
              <a:avLst/>
            </a:prstGeom>
            <a:noFill/>
            <a:ln w="9525">
              <a:noFill/>
              <a:miter lim="800000"/>
              <a:headEnd/>
              <a:tailEnd/>
            </a:ln>
          </p:spPr>
          <p:txBody>
            <a:bodyPr lIns="112850" tIns="38100" rIns="112850" bIns="38100" anchor="ctr"/>
            <a:lstStyle/>
            <a:p>
              <a:pPr algn="ctr" eaLnBrk="1" hangingPunct="1">
                <a:lnSpc>
                  <a:spcPct val="90000"/>
                </a:lnSpc>
                <a:buSzPct val="25000"/>
              </a:pPr>
              <a:r>
                <a:rPr lang="en-US" altLang="zh-TW" sz="3000" b="1">
                  <a:solidFill>
                    <a:srgbClr val="000000"/>
                  </a:solidFill>
                  <a:latin typeface="標楷體" pitchFamily="65" charset="-120"/>
                  <a:ea typeface="標楷體" pitchFamily="65" charset="-120"/>
                  <a:cs typeface="Arial" pitchFamily="34" charset="0"/>
                  <a:sym typeface="Arial" pitchFamily="34" charset="0"/>
                </a:rPr>
                <a:t>學校</a:t>
              </a:r>
              <a:br>
                <a:rPr lang="en-US" altLang="zh-TW" sz="3000" b="1">
                  <a:solidFill>
                    <a:srgbClr val="000000"/>
                  </a:solidFill>
                  <a:latin typeface="標楷體" pitchFamily="65" charset="-120"/>
                  <a:ea typeface="標楷體" pitchFamily="65" charset="-120"/>
                  <a:cs typeface="Arial" pitchFamily="34" charset="0"/>
                  <a:sym typeface="Arial" pitchFamily="34" charset="0"/>
                </a:rPr>
              </a:br>
              <a:r>
                <a:rPr lang="en-US" altLang="zh-TW" sz="3000" b="1">
                  <a:solidFill>
                    <a:srgbClr val="000000"/>
                  </a:solidFill>
                  <a:latin typeface="標楷體" pitchFamily="65" charset="-120"/>
                  <a:ea typeface="標楷體" pitchFamily="65" charset="-120"/>
                  <a:cs typeface="Arial" pitchFamily="34" charset="0"/>
                  <a:sym typeface="Arial" pitchFamily="34" charset="0"/>
                </a:rPr>
                <a:t>課發會運作</a:t>
              </a:r>
            </a:p>
          </p:txBody>
        </p:sp>
      </p:grpSp>
      <p:grpSp>
        <p:nvGrpSpPr>
          <p:cNvPr id="3" name="群組 32"/>
          <p:cNvGrpSpPr>
            <a:grpSpLocks/>
          </p:cNvGrpSpPr>
          <p:nvPr/>
        </p:nvGrpSpPr>
        <p:grpSpPr bwMode="auto">
          <a:xfrm>
            <a:off x="1908175" y="3522663"/>
            <a:ext cx="2217738" cy="1851025"/>
            <a:chOff x="1907627" y="3489254"/>
            <a:chExt cx="2218281" cy="1849936"/>
          </a:xfrm>
        </p:grpSpPr>
        <p:sp>
          <p:nvSpPr>
            <p:cNvPr id="62481" name="Shape 816"/>
            <p:cNvSpPr>
              <a:spLocks noChangeArrowheads="1"/>
            </p:cNvSpPr>
            <p:nvPr/>
          </p:nvSpPr>
          <p:spPr bwMode="auto">
            <a:xfrm>
              <a:off x="1907627" y="3489254"/>
              <a:ext cx="2218281" cy="1849936"/>
            </a:xfrm>
            <a:prstGeom prst="hexagon">
              <a:avLst>
                <a:gd name="adj" fmla="val 24998"/>
                <a:gd name="vf" fmla="val 115470"/>
              </a:avLst>
            </a:prstGeom>
            <a:solidFill>
              <a:srgbClr val="5AB463">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82" name="Shape 817"/>
            <p:cNvSpPr txBox="1">
              <a:spLocks noChangeArrowheads="1"/>
            </p:cNvSpPr>
            <p:nvPr/>
          </p:nvSpPr>
          <p:spPr bwMode="auto">
            <a:xfrm>
              <a:off x="2095099" y="3806581"/>
              <a:ext cx="1800200" cy="1308101"/>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3000" b="1">
                  <a:solidFill>
                    <a:srgbClr val="000000"/>
                  </a:solidFill>
                  <a:latin typeface="標楷體" pitchFamily="65" charset="-120"/>
                  <a:ea typeface="標楷體" pitchFamily="65" charset="-120"/>
                  <a:cs typeface="Arial" pitchFamily="34" charset="0"/>
                  <a:sym typeface="Arial" pitchFamily="34" charset="0"/>
                </a:rPr>
                <a:t>學校課程計畫</a:t>
              </a:r>
            </a:p>
          </p:txBody>
        </p:sp>
      </p:grpSp>
      <p:grpSp>
        <p:nvGrpSpPr>
          <p:cNvPr id="4" name="群組 33"/>
          <p:cNvGrpSpPr>
            <a:grpSpLocks/>
          </p:cNvGrpSpPr>
          <p:nvPr/>
        </p:nvGrpSpPr>
        <p:grpSpPr bwMode="auto">
          <a:xfrm>
            <a:off x="3673475" y="2587625"/>
            <a:ext cx="2051050" cy="1849438"/>
            <a:chOff x="3692906" y="2633213"/>
            <a:chExt cx="2050681" cy="1849936"/>
          </a:xfrm>
        </p:grpSpPr>
        <p:sp>
          <p:nvSpPr>
            <p:cNvPr id="62479" name="Shape 818"/>
            <p:cNvSpPr>
              <a:spLocks noChangeArrowheads="1"/>
            </p:cNvSpPr>
            <p:nvPr/>
          </p:nvSpPr>
          <p:spPr bwMode="auto">
            <a:xfrm>
              <a:off x="3692906" y="2633213"/>
              <a:ext cx="2050681" cy="1849936"/>
            </a:xfrm>
            <a:prstGeom prst="hexagon">
              <a:avLst>
                <a:gd name="adj" fmla="val 24998"/>
                <a:gd name="vf" fmla="val 115470"/>
              </a:avLst>
            </a:prstGeom>
            <a:solidFill>
              <a:srgbClr val="5DAEA5">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80" name="Shape 819"/>
            <p:cNvSpPr txBox="1">
              <a:spLocks noChangeArrowheads="1"/>
            </p:cNvSpPr>
            <p:nvPr/>
          </p:nvSpPr>
          <p:spPr bwMode="auto">
            <a:xfrm>
              <a:off x="3895299" y="2930528"/>
              <a:ext cx="1656184" cy="1308101"/>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課程領導與</a:t>
              </a:r>
              <a:br>
                <a:rPr lang="en-US" altLang="zh-TW" sz="2800" b="1">
                  <a:solidFill>
                    <a:srgbClr val="000000"/>
                  </a:solidFill>
                  <a:latin typeface="標楷體" pitchFamily="65" charset="-120"/>
                  <a:ea typeface="標楷體" pitchFamily="65" charset="-120"/>
                  <a:cs typeface="Arial" pitchFamily="34" charset="0"/>
                  <a:sym typeface="Arial" pitchFamily="34" charset="0"/>
                </a:rPr>
              </a:br>
              <a:r>
                <a:rPr lang="en-US" altLang="zh-TW" sz="2800" b="1">
                  <a:solidFill>
                    <a:srgbClr val="000000"/>
                  </a:solidFill>
                  <a:latin typeface="標楷體" pitchFamily="65" charset="-120"/>
                  <a:ea typeface="標楷體" pitchFamily="65" charset="-120"/>
                  <a:cs typeface="Arial" pitchFamily="34" charset="0"/>
                  <a:sym typeface="Arial" pitchFamily="34" charset="0"/>
                </a:rPr>
                <a:t>學習社群</a:t>
              </a:r>
            </a:p>
          </p:txBody>
        </p:sp>
      </p:grpSp>
      <p:grpSp>
        <p:nvGrpSpPr>
          <p:cNvPr id="5" name="群組 34"/>
          <p:cNvGrpSpPr>
            <a:grpSpLocks/>
          </p:cNvGrpSpPr>
          <p:nvPr/>
        </p:nvGrpSpPr>
        <p:grpSpPr bwMode="auto">
          <a:xfrm>
            <a:off x="5292725" y="3500438"/>
            <a:ext cx="2049463" cy="1870075"/>
            <a:chOff x="5273264" y="3593692"/>
            <a:chExt cx="2050681" cy="1868749"/>
          </a:xfrm>
        </p:grpSpPr>
        <p:sp>
          <p:nvSpPr>
            <p:cNvPr id="62477" name="Shape 820"/>
            <p:cNvSpPr>
              <a:spLocks noChangeArrowheads="1"/>
            </p:cNvSpPr>
            <p:nvPr/>
          </p:nvSpPr>
          <p:spPr bwMode="auto">
            <a:xfrm>
              <a:off x="5273264" y="3593692"/>
              <a:ext cx="2050681" cy="1868749"/>
            </a:xfrm>
            <a:prstGeom prst="hexagon">
              <a:avLst>
                <a:gd name="adj" fmla="val 25000"/>
                <a:gd name="vf" fmla="val 115470"/>
              </a:avLst>
            </a:prstGeom>
            <a:solidFill>
              <a:srgbClr val="6078A8">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78" name="Shape 821"/>
            <p:cNvSpPr txBox="1">
              <a:spLocks noChangeArrowheads="1"/>
            </p:cNvSpPr>
            <p:nvPr/>
          </p:nvSpPr>
          <p:spPr bwMode="auto">
            <a:xfrm>
              <a:off x="5481210" y="3878589"/>
              <a:ext cx="1654449" cy="1321407"/>
            </a:xfrm>
            <a:prstGeom prst="rect">
              <a:avLst/>
            </a:prstGeom>
            <a:noFill/>
            <a:ln w="9525">
              <a:noFill/>
              <a:miter lim="800000"/>
              <a:headEnd/>
              <a:tailEnd/>
            </a:ln>
          </p:spPr>
          <p:txBody>
            <a:bodyPr lIns="112850" tIns="40625" rIns="112850" bIns="40625" anchor="ctr"/>
            <a:lstStyle/>
            <a:p>
              <a:pPr algn="ctr" eaLnBrk="1" hangingPunct="1">
                <a:buClr>
                  <a:srgbClr val="000000"/>
                </a:buClr>
                <a:buFont typeface="Arial" pitchFamily="34" charset="0"/>
                <a:buNone/>
              </a:pPr>
              <a:endParaRPr lang="zh-TW" altLang="en-US" sz="3200" b="1">
                <a:solidFill>
                  <a:srgbClr val="000000"/>
                </a:solidFill>
                <a:latin typeface="標楷體" pitchFamily="65" charset="-120"/>
                <a:ea typeface="標楷體" pitchFamily="65" charset="-120"/>
                <a:cs typeface="Arial" pitchFamily="34" charset="0"/>
                <a:sym typeface="Arial" pitchFamily="34" charset="0"/>
              </a:endParaRP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教學研究與</a:t>
              </a: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公開授課</a:t>
              </a:r>
            </a:p>
            <a:p>
              <a:pPr algn="ctr" eaLnBrk="1" hangingPunct="1"/>
              <a:endParaRPr lang="zh-TW" altLang="en-US" sz="2800" b="1">
                <a:solidFill>
                  <a:srgbClr val="000000"/>
                </a:solidFill>
                <a:latin typeface="標楷體" pitchFamily="65" charset="-120"/>
                <a:ea typeface="標楷體" pitchFamily="65" charset="-120"/>
                <a:cs typeface="Arial" pitchFamily="34" charset="0"/>
                <a:sym typeface="Arial" pitchFamily="34" charset="0"/>
              </a:endParaRPr>
            </a:p>
          </p:txBody>
        </p:sp>
      </p:grpSp>
      <p:grpSp>
        <p:nvGrpSpPr>
          <p:cNvPr id="6" name="群組 35"/>
          <p:cNvGrpSpPr>
            <a:grpSpLocks/>
          </p:cNvGrpSpPr>
          <p:nvPr/>
        </p:nvGrpSpPr>
        <p:grpSpPr bwMode="auto">
          <a:xfrm>
            <a:off x="6875463" y="2565400"/>
            <a:ext cx="2051050" cy="1849438"/>
            <a:chOff x="6802215" y="4561547"/>
            <a:chExt cx="2050681" cy="1849936"/>
          </a:xfrm>
        </p:grpSpPr>
        <p:sp>
          <p:nvSpPr>
            <p:cNvPr id="62475" name="Shape 822"/>
            <p:cNvSpPr>
              <a:spLocks noChangeArrowheads="1"/>
            </p:cNvSpPr>
            <p:nvPr/>
          </p:nvSpPr>
          <p:spPr bwMode="auto">
            <a:xfrm>
              <a:off x="6802215" y="4561547"/>
              <a:ext cx="2050681" cy="1849936"/>
            </a:xfrm>
            <a:prstGeom prst="hexagon">
              <a:avLst>
                <a:gd name="adj" fmla="val 24998"/>
                <a:gd name="vf" fmla="val 115470"/>
              </a:avLst>
            </a:prstGeom>
            <a:solidFill>
              <a:srgbClr val="7F63A1">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62476" name="Shape 823"/>
            <p:cNvSpPr txBox="1">
              <a:spLocks noChangeArrowheads="1"/>
            </p:cNvSpPr>
            <p:nvPr/>
          </p:nvSpPr>
          <p:spPr bwMode="auto">
            <a:xfrm>
              <a:off x="6919635" y="4886701"/>
              <a:ext cx="1800200" cy="1308102"/>
            </a:xfrm>
            <a:prstGeom prst="rect">
              <a:avLst/>
            </a:prstGeom>
            <a:noFill/>
            <a:ln w="9525">
              <a:noFill/>
              <a:miter lim="800000"/>
              <a:headEnd/>
              <a:tailEnd/>
            </a:ln>
          </p:spPr>
          <p:txBody>
            <a:bodyPr lIns="112850" tIns="40625" rIns="112850" bIns="40625" anchor="ctr"/>
            <a:lstStyle/>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家長參與及</a:t>
              </a:r>
            </a:p>
            <a:p>
              <a:pPr algn="ctr" eaLnBrk="1" hangingPunct="1">
                <a:buClr>
                  <a:srgbClr val="000000"/>
                </a:buClr>
                <a:buSzPct val="25000"/>
                <a:buFont typeface="Arial" pitchFamily="34" charset="0"/>
                <a:buNone/>
              </a:pPr>
              <a:r>
                <a:rPr lang="en-US" altLang="zh-TW" sz="2800" b="1">
                  <a:solidFill>
                    <a:srgbClr val="000000"/>
                  </a:solidFill>
                  <a:latin typeface="標楷體" pitchFamily="65" charset="-120"/>
                  <a:ea typeface="標楷體" pitchFamily="65" charset="-120"/>
                  <a:cs typeface="Arial" pitchFamily="34" charset="0"/>
                  <a:sym typeface="Arial" pitchFamily="34" charset="0"/>
                </a:rPr>
                <a:t>社區協作</a:t>
              </a:r>
            </a:p>
          </p:txBody>
        </p:sp>
      </p:grpSp>
      <p:sp>
        <p:nvSpPr>
          <p:cNvPr id="31" name="Shape 811"/>
          <p:cNvSpPr>
            <a:spLocks noGrp="1"/>
          </p:cNvSpPr>
          <p:nvPr>
            <p:ph idx="1"/>
          </p:nvPr>
        </p:nvSpPr>
        <p:spPr>
          <a:xfrm>
            <a:off x="611188" y="1700213"/>
            <a:ext cx="4248844" cy="504825"/>
          </a:xfrm>
        </p:spPr>
        <p:txBody>
          <a:bodyPr lIns="91425" tIns="45700" rIns="91425" bIns="45700" rtlCol="0">
            <a:normAutofit fontScale="92500" lnSpcReduction="10000"/>
          </a:bodyPr>
          <a:lstStyle/>
          <a:p>
            <a:pPr eaLnBrk="1" fontAlgn="auto" hangingPunct="1">
              <a:spcBef>
                <a:spcPct val="0"/>
              </a:spcBef>
              <a:spcAft>
                <a:spcPts val="0"/>
              </a:spcAft>
              <a:buClr>
                <a:srgbClr val="000000"/>
              </a:buClr>
              <a:buSzPct val="25000"/>
              <a:buFont typeface="Arial" charset="0"/>
              <a:buNone/>
              <a:defRPr/>
            </a:pPr>
            <a:r>
              <a:rPr lang="en-US" b="1" dirty="0" err="1" smtClean="0">
                <a:solidFill>
                  <a:srgbClr val="C00000"/>
                </a:solidFill>
                <a:latin typeface="標楷體" pitchFamily="65" charset="-120"/>
                <a:ea typeface="標楷體" pitchFamily="65" charset="-120"/>
                <a:cs typeface="Arial" charset="0"/>
                <a:sym typeface="Arial" charset="0"/>
              </a:rPr>
              <a:t>健全學校課程發展</a:t>
            </a:r>
            <a:endParaRPr lang="en-US" b="1" dirty="0">
              <a:solidFill>
                <a:srgbClr val="C00000"/>
              </a:solidFill>
              <a:latin typeface="標楷體" pitchFamily="65" charset="-120"/>
              <a:ea typeface="標楷體" pitchFamily="65" charset="-120"/>
              <a:cs typeface="Arial" charset="0"/>
              <a:sym typeface="Arial" charset="0"/>
            </a:endParaRPr>
          </a:p>
        </p:txBody>
      </p:sp>
      <p:sp>
        <p:nvSpPr>
          <p:cNvPr id="21" name="手繪多邊形 20"/>
          <p:cNvSpPr/>
          <p:nvPr/>
        </p:nvSpPr>
        <p:spPr>
          <a:xfrm>
            <a:off x="395536" y="332656"/>
            <a:ext cx="2277706" cy="1117542"/>
          </a:xfrm>
          <a:custGeom>
            <a:avLst/>
            <a:gdLst>
              <a:gd name="connsiteX0" fmla="*/ 0 w 2277706"/>
              <a:gd name="connsiteY0" fmla="*/ 186261 h 1117542"/>
              <a:gd name="connsiteX1" fmla="*/ 54555 w 2277706"/>
              <a:gd name="connsiteY1" fmla="*/ 54555 h 1117542"/>
              <a:gd name="connsiteX2" fmla="*/ 186262 w 2277706"/>
              <a:gd name="connsiteY2" fmla="*/ 1 h 1117542"/>
              <a:gd name="connsiteX3" fmla="*/ 2091445 w 2277706"/>
              <a:gd name="connsiteY3" fmla="*/ 0 h 1117542"/>
              <a:gd name="connsiteX4" fmla="*/ 2223151 w 2277706"/>
              <a:gd name="connsiteY4" fmla="*/ 54555 h 1117542"/>
              <a:gd name="connsiteX5" fmla="*/ 2277705 w 2277706"/>
              <a:gd name="connsiteY5" fmla="*/ 186262 h 1117542"/>
              <a:gd name="connsiteX6" fmla="*/ 2277706 w 2277706"/>
              <a:gd name="connsiteY6" fmla="*/ 931281 h 1117542"/>
              <a:gd name="connsiteX7" fmla="*/ 2223151 w 2277706"/>
              <a:gd name="connsiteY7" fmla="*/ 1062987 h 1117542"/>
              <a:gd name="connsiteX8" fmla="*/ 2091445 w 2277706"/>
              <a:gd name="connsiteY8" fmla="*/ 1117542 h 1117542"/>
              <a:gd name="connsiteX9" fmla="*/ 186261 w 2277706"/>
              <a:gd name="connsiteY9" fmla="*/ 1117542 h 1117542"/>
              <a:gd name="connsiteX10" fmla="*/ 54555 w 2277706"/>
              <a:gd name="connsiteY10" fmla="*/ 1062987 h 1117542"/>
              <a:gd name="connsiteX11" fmla="*/ 1 w 2277706"/>
              <a:gd name="connsiteY11" fmla="*/ 931280 h 1117542"/>
              <a:gd name="connsiteX12" fmla="*/ 0 w 2277706"/>
              <a:gd name="connsiteY12" fmla="*/ 186261 h 11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706" h="1117542">
                <a:moveTo>
                  <a:pt x="0" y="186261"/>
                </a:moveTo>
                <a:cubicBezTo>
                  <a:pt x="0" y="136861"/>
                  <a:pt x="19624" y="89485"/>
                  <a:pt x="54555" y="54555"/>
                </a:cubicBezTo>
                <a:cubicBezTo>
                  <a:pt x="89486" y="19624"/>
                  <a:pt x="136862" y="1"/>
                  <a:pt x="186262" y="1"/>
                </a:cubicBezTo>
                <a:lnTo>
                  <a:pt x="2091445" y="0"/>
                </a:lnTo>
                <a:cubicBezTo>
                  <a:pt x="2140845" y="0"/>
                  <a:pt x="2188221" y="19624"/>
                  <a:pt x="2223151" y="54555"/>
                </a:cubicBezTo>
                <a:cubicBezTo>
                  <a:pt x="2258082" y="89486"/>
                  <a:pt x="2277705" y="136862"/>
                  <a:pt x="2277705" y="186262"/>
                </a:cubicBezTo>
                <a:cubicBezTo>
                  <a:pt x="2277705" y="434602"/>
                  <a:pt x="2277706" y="682941"/>
                  <a:pt x="2277706" y="931281"/>
                </a:cubicBezTo>
                <a:cubicBezTo>
                  <a:pt x="2277706" y="980681"/>
                  <a:pt x="2258082" y="1028057"/>
                  <a:pt x="2223151" y="1062987"/>
                </a:cubicBezTo>
                <a:cubicBezTo>
                  <a:pt x="2188220" y="1097918"/>
                  <a:pt x="2140844" y="1117542"/>
                  <a:pt x="2091445" y="1117542"/>
                </a:cubicBezTo>
                <a:lnTo>
                  <a:pt x="186261" y="1117542"/>
                </a:lnTo>
                <a:cubicBezTo>
                  <a:pt x="136861" y="1117542"/>
                  <a:pt x="89485" y="1097918"/>
                  <a:pt x="54555" y="1062987"/>
                </a:cubicBezTo>
                <a:cubicBezTo>
                  <a:pt x="19624" y="1028056"/>
                  <a:pt x="0" y="980680"/>
                  <a:pt x="1" y="931280"/>
                </a:cubicBezTo>
                <a:cubicBezTo>
                  <a:pt x="1" y="682940"/>
                  <a:pt x="0" y="434601"/>
                  <a:pt x="0" y="186261"/>
                </a:cubicBezTo>
                <a:close/>
              </a:path>
            </a:pathLst>
          </a:custGeom>
          <a:solidFill>
            <a:srgbClr val="00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474" tIns="176474" rIns="176474" bIns="176474" numCol="1" spcCol="1270" anchor="ctr" anchorCtr="0">
            <a:noAutofit/>
          </a:bodyPr>
          <a:lstStyle/>
          <a:p>
            <a:pPr lvl="0" algn="ctr" defTabSz="14224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校本課程</a:t>
            </a:r>
            <a:endParaRPr lang="zh-TW" altLang="en-US" sz="3600" b="1" kern="1200" dirty="0">
              <a:latin typeface="微軟正黑體" pitchFamily="34" charset="-120"/>
              <a:ea typeface="微軟正黑體" pitchFamily="34" charset="-120"/>
            </a:endParaRPr>
          </a:p>
        </p:txBody>
      </p:sp>
    </p:spTree>
    <p:extLst>
      <p:ext uri="{BB962C8B-B14F-4D97-AF65-F5344CB8AC3E}">
        <p14:creationId xmlns:p14="http://schemas.microsoft.com/office/powerpoint/2010/main" val="6136182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https://www.sjsmile.com/uploads/Daphne/19300001363223131929249368570.jpg"/>
          <p:cNvPicPr>
            <a:picLocks noChangeAspect="1" noChangeArrowheads="1"/>
          </p:cNvPicPr>
          <p:nvPr/>
        </p:nvPicPr>
        <p:blipFill>
          <a:blip r:embed="rId3" cstate="screen">
            <a:duotone>
              <a:schemeClr val="accent5">
                <a:shade val="45000"/>
                <a:satMod val="135000"/>
              </a:schemeClr>
              <a:prstClr val="white"/>
            </a:duotone>
          </a:blip>
          <a:srcRect/>
          <a:stretch>
            <a:fillRect/>
          </a:stretch>
        </p:blipFill>
        <p:spPr bwMode="auto">
          <a:xfrm rot="18891453">
            <a:off x="2187920" y="1337698"/>
            <a:ext cx="4781550" cy="4772025"/>
          </a:xfrm>
          <a:prstGeom prst="ellipse">
            <a:avLst/>
          </a:prstGeom>
          <a:ln>
            <a:noFill/>
          </a:ln>
          <a:effectLst>
            <a:softEdge rad="317500"/>
          </a:effectLst>
        </p:spPr>
      </p:pic>
      <p:sp>
        <p:nvSpPr>
          <p:cNvPr id="63491" name="Shape 857"/>
          <p:cNvSpPr>
            <a:spLocks noGrp="1"/>
          </p:cNvSpPr>
          <p:nvPr>
            <p:ph type="title"/>
          </p:nvPr>
        </p:nvSpPr>
        <p:spPr>
          <a:xfrm>
            <a:off x="177800" y="484188"/>
            <a:ext cx="8786813" cy="857250"/>
          </a:xfrm>
        </p:spPr>
        <p:txBody>
          <a:bodyPr lIns="91425" tIns="45700" rIns="91425" bIns="45700"/>
          <a:lstStyle/>
          <a:p>
            <a:pPr eaLnBrk="1" hangingPunct="1">
              <a:buSzPct val="25000"/>
            </a:pPr>
            <a:r>
              <a:rPr lang="en-US" altLang="zh-TW" sz="3500" b="1" dirty="0">
                <a:solidFill>
                  <a:srgbClr val="0000FF"/>
                </a:solidFill>
                <a:latin typeface="標楷體" pitchFamily="65" charset="-120"/>
                <a:ea typeface="標楷體" pitchFamily="65" charset="-120"/>
                <a:cs typeface="Arial" pitchFamily="34" charset="0"/>
                <a:sym typeface="Arial" pitchFamily="34" charset="0"/>
              </a:rPr>
              <a:t>(</a:t>
            </a:r>
            <a:r>
              <a:rPr lang="zh-TW" altLang="en-US" sz="3500" b="1" dirty="0">
                <a:solidFill>
                  <a:srgbClr val="0000FF"/>
                </a:solidFill>
                <a:latin typeface="標楷體" pitchFamily="65" charset="-120"/>
                <a:ea typeface="標楷體" pitchFamily="65" charset="-120"/>
                <a:cs typeface="Arial" pitchFamily="34" charset="0"/>
                <a:sym typeface="Arial" pitchFamily="34" charset="0"/>
              </a:rPr>
              <a:t>一</a:t>
            </a:r>
            <a:r>
              <a:rPr lang="en-US" altLang="zh-TW" sz="3500" b="1" dirty="0">
                <a:solidFill>
                  <a:srgbClr val="0000FF"/>
                </a:solidFill>
                <a:latin typeface="標楷體" pitchFamily="65" charset="-120"/>
                <a:ea typeface="標楷體" pitchFamily="65" charset="-120"/>
                <a:cs typeface="Arial" pitchFamily="34" charset="0"/>
                <a:sym typeface="Arial" pitchFamily="34" charset="0"/>
              </a:rPr>
              <a:t>)</a:t>
            </a:r>
            <a:r>
              <a:rPr lang="en-US" altLang="zh-TW" sz="3500" b="1" dirty="0" err="1">
                <a:solidFill>
                  <a:srgbClr val="0000FF"/>
                </a:solidFill>
                <a:latin typeface="標楷體" pitchFamily="65" charset="-120"/>
                <a:ea typeface="標楷體" pitchFamily="65" charset="-120"/>
                <a:cs typeface="Arial" pitchFamily="34" charset="0"/>
                <a:sym typeface="Arial" pitchFamily="34" charset="0"/>
              </a:rPr>
              <a:t>學校本位課程整合</a:t>
            </a:r>
            <a:r>
              <a:rPr lang="en-US" altLang="zh-TW" sz="3500" b="1" dirty="0" err="1">
                <a:solidFill>
                  <a:srgbClr val="C00000"/>
                </a:solidFill>
                <a:latin typeface="標楷體" pitchFamily="65" charset="-120"/>
                <a:ea typeface="標楷體" pitchFamily="65" charset="-120"/>
                <a:cs typeface="Arial" pitchFamily="34" charset="0"/>
                <a:sym typeface="Arial" pitchFamily="34" charset="0"/>
              </a:rPr>
              <a:t>部定課程</a:t>
            </a:r>
            <a:r>
              <a:rPr lang="en-US" altLang="zh-TW" sz="3500" b="1" dirty="0" err="1">
                <a:solidFill>
                  <a:srgbClr val="0000FF"/>
                </a:solidFill>
                <a:latin typeface="標楷體" pitchFamily="65" charset="-120"/>
                <a:ea typeface="標楷體" pitchFamily="65" charset="-120"/>
                <a:cs typeface="Arial" pitchFamily="34" charset="0"/>
                <a:sym typeface="Arial" pitchFamily="34" charset="0"/>
              </a:rPr>
              <a:t>及</a:t>
            </a:r>
            <a:r>
              <a:rPr lang="en-US" altLang="zh-TW" sz="3500" b="1" dirty="0" err="1">
                <a:solidFill>
                  <a:srgbClr val="C00000"/>
                </a:solidFill>
                <a:latin typeface="標楷體" pitchFamily="65" charset="-120"/>
                <a:ea typeface="標楷體" pitchFamily="65" charset="-120"/>
                <a:cs typeface="Arial" pitchFamily="34" charset="0"/>
                <a:sym typeface="Arial" pitchFamily="34" charset="0"/>
              </a:rPr>
              <a:t>校訂課程</a:t>
            </a:r>
            <a:endParaRPr lang="en-US" altLang="zh-TW" sz="3500" b="1" dirty="0">
              <a:solidFill>
                <a:srgbClr val="C00000"/>
              </a:solidFill>
              <a:latin typeface="標楷體" pitchFamily="65" charset="-120"/>
              <a:ea typeface="標楷體" pitchFamily="65" charset="-120"/>
              <a:cs typeface="Arial" pitchFamily="34" charset="0"/>
              <a:sym typeface="Arial" pitchFamily="34" charset="0"/>
            </a:endParaRPr>
          </a:p>
        </p:txBody>
      </p:sp>
      <p:sp>
        <p:nvSpPr>
          <p:cNvPr id="63492" name="投影片編號版面配置區 9"/>
          <p:cNvSpPr>
            <a:spLocks noGrp="1"/>
          </p:cNvSpPr>
          <p:nvPr>
            <p:ph type="sldNum" sz="quarter" idx="12"/>
          </p:nvPr>
        </p:nvSpPr>
        <p:spPr bwMode="auto">
          <a:noFill/>
          <a:ln>
            <a:miter lim="800000"/>
            <a:headEnd/>
            <a:tailEnd/>
          </a:ln>
        </p:spPr>
        <p:txBody>
          <a:bodyPr/>
          <a:lstStyle/>
          <a:p>
            <a:fld id="{DE04B33C-F702-4849-AF0F-164BAF16E872}" type="slidenum">
              <a:rPr lang="zh-TW" altLang="en-US">
                <a:latin typeface="標楷體" pitchFamily="65" charset="-120"/>
                <a:ea typeface="標楷體" pitchFamily="65" charset="-120"/>
              </a:rPr>
              <a:pPr/>
              <a:t>52</a:t>
            </a:fld>
            <a:endParaRPr lang="en-US" altLang="zh-TW">
              <a:latin typeface="標楷體" pitchFamily="65" charset="-120"/>
              <a:ea typeface="標楷體" pitchFamily="65" charset="-120"/>
            </a:endParaRPr>
          </a:p>
        </p:txBody>
      </p:sp>
      <p:sp>
        <p:nvSpPr>
          <p:cNvPr id="63493" name="Shape 858"/>
          <p:cNvSpPr>
            <a:spLocks noChangeArrowheads="1"/>
          </p:cNvSpPr>
          <p:nvPr/>
        </p:nvSpPr>
        <p:spPr bwMode="auto">
          <a:xfrm>
            <a:off x="142875" y="6365875"/>
            <a:ext cx="6445250" cy="492125"/>
          </a:xfrm>
          <a:prstGeom prst="rect">
            <a:avLst/>
          </a:prstGeom>
          <a:noFill/>
          <a:ln w="9525">
            <a:noFill/>
            <a:miter lim="800000"/>
            <a:headEnd/>
            <a:tailEnd/>
          </a:ln>
        </p:spPr>
        <p:txBody>
          <a:bodyPr lIns="91425" tIns="45700" rIns="91425" bIns="45700"/>
          <a:lstStyle/>
          <a:p>
            <a:pPr eaLnBrk="1" hangingPunct="1"/>
            <a:r>
              <a:rPr lang="zh-TW" altLang="en-US" sz="1200" b="1">
                <a:latin typeface="標楷體" pitchFamily="65" charset="-120"/>
                <a:ea typeface="標楷體" pitchFamily="65" charset="-120"/>
                <a:cs typeface="Arial" pitchFamily="34" charset="0"/>
                <a:sym typeface="Arial" pitchFamily="34" charset="0"/>
              </a:rPr>
              <a:t>圖片來源</a:t>
            </a:r>
            <a:r>
              <a:rPr lang="en-US" altLang="zh-TW" sz="1200" b="1">
                <a:latin typeface="標楷體" pitchFamily="65" charset="-120"/>
                <a:ea typeface="標楷體" pitchFamily="65" charset="-120"/>
                <a:cs typeface="Arial" pitchFamily="34" charset="0"/>
                <a:sym typeface="Arial" pitchFamily="34" charset="0"/>
              </a:rPr>
              <a:t>:</a:t>
            </a:r>
            <a:r>
              <a:rPr lang="zh-TW" altLang="en-US" sz="1200" b="1">
                <a:latin typeface="標楷體" pitchFamily="65" charset="-120"/>
                <a:ea typeface="標楷體" pitchFamily="65" charset="-120"/>
                <a:cs typeface="Arial" pitchFamily="34" charset="0"/>
                <a:sym typeface="Arial" pitchFamily="34" charset="0"/>
              </a:rPr>
              <a:t> </a:t>
            </a:r>
            <a:r>
              <a:rPr lang="en-US" altLang="zh-TW" sz="1200" b="1">
                <a:latin typeface="標楷體" pitchFamily="65" charset="-120"/>
                <a:ea typeface="標楷體" pitchFamily="65" charset="-120"/>
                <a:cs typeface="Arial" pitchFamily="34" charset="0"/>
              </a:rPr>
              <a:t>https://www.sjsmile.com/uploads/Daphne/19300001363223131929249368570.jpg</a:t>
            </a:r>
            <a:endParaRPr lang="zh-TW" altLang="en-US" sz="1200" b="1">
              <a:latin typeface="標楷體" pitchFamily="65" charset="-120"/>
              <a:ea typeface="標楷體" pitchFamily="65" charset="-120"/>
              <a:cs typeface="Arial" pitchFamily="34" charset="0"/>
            </a:endParaRPr>
          </a:p>
        </p:txBody>
      </p:sp>
      <p:sp>
        <p:nvSpPr>
          <p:cNvPr id="63494" name="Shape 859"/>
          <p:cNvSpPr txBox="1">
            <a:spLocks noChangeArrowheads="1"/>
          </p:cNvSpPr>
          <p:nvPr/>
        </p:nvSpPr>
        <p:spPr bwMode="auto">
          <a:xfrm>
            <a:off x="1403350" y="2133600"/>
            <a:ext cx="1944688" cy="574675"/>
          </a:xfrm>
          <a:prstGeom prst="rect">
            <a:avLst/>
          </a:prstGeom>
          <a:noFill/>
          <a:ln w="9525">
            <a:noFill/>
            <a:miter lim="800000"/>
            <a:headEnd/>
            <a:tailEnd/>
          </a:ln>
        </p:spPr>
        <p:txBody>
          <a:bodyPr lIns="91425" tIns="45700" rIns="91425" bIns="45700"/>
          <a:lstStyle/>
          <a:p>
            <a:pPr algn="ctr" eaLnBrk="1" hangingPunct="1">
              <a:buSzPct val="25000"/>
            </a:pPr>
            <a:r>
              <a:rPr lang="en-US" altLang="zh-TW" sz="3200" b="1">
                <a:solidFill>
                  <a:srgbClr val="820000"/>
                </a:solidFill>
                <a:latin typeface="標楷體" pitchFamily="65" charset="-120"/>
                <a:ea typeface="標楷體" pitchFamily="65" charset="-120"/>
                <a:cs typeface="Arial" pitchFamily="34" charset="0"/>
                <a:sym typeface="Arial" pitchFamily="34" charset="0"/>
              </a:rPr>
              <a:t>部定課程</a:t>
            </a:r>
          </a:p>
        </p:txBody>
      </p:sp>
      <p:sp>
        <p:nvSpPr>
          <p:cNvPr id="63495" name="Shape 860"/>
          <p:cNvSpPr txBox="1">
            <a:spLocks noChangeArrowheads="1"/>
          </p:cNvSpPr>
          <p:nvPr/>
        </p:nvSpPr>
        <p:spPr bwMode="auto">
          <a:xfrm>
            <a:off x="5724525" y="4079875"/>
            <a:ext cx="1935163" cy="644525"/>
          </a:xfrm>
          <a:prstGeom prst="rect">
            <a:avLst/>
          </a:prstGeom>
          <a:noFill/>
          <a:ln w="9525">
            <a:noFill/>
            <a:miter lim="800000"/>
            <a:headEnd/>
            <a:tailEnd/>
          </a:ln>
        </p:spPr>
        <p:txBody>
          <a:bodyPr lIns="91425" tIns="45700" rIns="91425" bIns="45700"/>
          <a:lstStyle/>
          <a:p>
            <a:pPr eaLnBrk="1" hangingPunct="1">
              <a:buSzPct val="25000"/>
            </a:pPr>
            <a:r>
              <a:rPr lang="en-US" altLang="zh-TW" sz="3200" b="1">
                <a:solidFill>
                  <a:srgbClr val="820000"/>
                </a:solidFill>
                <a:latin typeface="標楷體" pitchFamily="65" charset="-120"/>
                <a:ea typeface="標楷體" pitchFamily="65" charset="-120"/>
                <a:cs typeface="Arial" pitchFamily="34" charset="0"/>
                <a:sym typeface="Arial" pitchFamily="34" charset="0"/>
              </a:rPr>
              <a:t>校訂課程</a:t>
            </a:r>
          </a:p>
        </p:txBody>
      </p:sp>
      <p:sp>
        <p:nvSpPr>
          <p:cNvPr id="63496" name="Shape 861"/>
          <p:cNvSpPr txBox="1">
            <a:spLocks noChangeArrowheads="1"/>
          </p:cNvSpPr>
          <p:nvPr/>
        </p:nvSpPr>
        <p:spPr bwMode="auto">
          <a:xfrm>
            <a:off x="323850" y="2708275"/>
            <a:ext cx="3240038" cy="1224781"/>
          </a:xfrm>
          <a:prstGeom prst="rect">
            <a:avLst/>
          </a:prstGeom>
          <a:noFill/>
          <a:ln w="9525">
            <a:noFill/>
            <a:miter lim="800000"/>
            <a:headEnd/>
            <a:tailEnd/>
          </a:ln>
        </p:spPr>
        <p:txBody>
          <a:bodyPr lIns="91425" tIns="45700" rIns="91425" bIns="45700"/>
          <a:lstStyle/>
          <a:p>
            <a:pPr algn="just" eaLnBrk="1" hangingPunct="1">
              <a:buSzPct val="25000"/>
            </a:pPr>
            <a:r>
              <a:rPr lang="en-US" altLang="zh-TW" sz="2400" b="1" dirty="0" err="1">
                <a:solidFill>
                  <a:srgbClr val="0C0C0C"/>
                </a:solidFill>
                <a:latin typeface="標楷體" pitchFamily="65" charset="-120"/>
                <a:ea typeface="標楷體" pitchFamily="65" charset="-120"/>
                <a:cs typeface="Arial" pitchFamily="34" charset="0"/>
                <a:sym typeface="Arial" pitchFamily="34" charset="0"/>
              </a:rPr>
              <a:t>由國家統一規劃，以養成學生的基本學力，並奠定適性發展的基礎</a:t>
            </a:r>
            <a:endParaRPr lang="en-US" altLang="zh-TW" sz="2400" b="1" dirty="0">
              <a:solidFill>
                <a:srgbClr val="0C0C0C"/>
              </a:solidFill>
              <a:latin typeface="標楷體" pitchFamily="65" charset="-120"/>
              <a:ea typeface="標楷體" pitchFamily="65" charset="-120"/>
              <a:cs typeface="Arial" pitchFamily="34" charset="0"/>
              <a:sym typeface="Arial" pitchFamily="34" charset="0"/>
            </a:endParaRPr>
          </a:p>
        </p:txBody>
      </p:sp>
      <p:sp>
        <p:nvSpPr>
          <p:cNvPr id="63497" name="Shape 862"/>
          <p:cNvSpPr txBox="1">
            <a:spLocks noChangeArrowheads="1"/>
          </p:cNvSpPr>
          <p:nvPr/>
        </p:nvSpPr>
        <p:spPr bwMode="auto">
          <a:xfrm>
            <a:off x="5759450" y="4581525"/>
            <a:ext cx="3276600" cy="1150938"/>
          </a:xfrm>
          <a:prstGeom prst="rect">
            <a:avLst/>
          </a:prstGeom>
          <a:noFill/>
          <a:ln w="9525">
            <a:noFill/>
            <a:miter lim="800000"/>
            <a:headEnd/>
            <a:tailEnd/>
          </a:ln>
        </p:spPr>
        <p:txBody>
          <a:bodyPr lIns="91425" tIns="45700" rIns="91425" bIns="45700"/>
          <a:lstStyle/>
          <a:p>
            <a:pPr eaLnBrk="1" hangingPunct="1">
              <a:buSzPct val="25000"/>
            </a:pPr>
            <a:r>
              <a:rPr lang="en-US" altLang="zh-TW" sz="2400" b="1">
                <a:solidFill>
                  <a:srgbClr val="0C0C0C"/>
                </a:solidFill>
                <a:latin typeface="標楷體" pitchFamily="65" charset="-120"/>
                <a:ea typeface="標楷體" pitchFamily="65" charset="-120"/>
                <a:cs typeface="Arial" pitchFamily="34" charset="0"/>
                <a:sym typeface="Arial" pitchFamily="34" charset="0"/>
              </a:rPr>
              <a:t>由學校安排，以形塑學校教育願景及強化學生適性發展</a:t>
            </a:r>
          </a:p>
        </p:txBody>
      </p:sp>
      <p:sp>
        <p:nvSpPr>
          <p:cNvPr id="11" name="Shape 851"/>
          <p:cNvSpPr>
            <a:spLocks noChangeArrowheads="1"/>
          </p:cNvSpPr>
          <p:nvPr/>
        </p:nvSpPr>
        <p:spPr bwMode="auto">
          <a:xfrm>
            <a:off x="251520" y="620688"/>
            <a:ext cx="8569325" cy="754062"/>
          </a:xfrm>
          <a:prstGeom prst="roundRect">
            <a:avLst>
              <a:gd name="adj" fmla="val 16667"/>
            </a:avLst>
          </a:prstGeom>
          <a:solidFill>
            <a:srgbClr val="FFFF00"/>
          </a:solidFill>
          <a:ln w="28575">
            <a:solidFill>
              <a:schemeClr val="bg1"/>
            </a:solidFill>
            <a:round/>
            <a:headEnd/>
            <a:tailEnd/>
          </a:ln>
        </p:spPr>
        <p:txBody>
          <a:bodyPr lIns="91425" tIns="45700" rIns="91425" bIns="45700"/>
          <a:lstStyle/>
          <a:p>
            <a:pPr algn="ctr" fontAlgn="base">
              <a:spcBef>
                <a:spcPct val="0"/>
              </a:spcBef>
              <a:spcAft>
                <a:spcPct val="0"/>
              </a:spcAft>
              <a:buSzPct val="25000"/>
            </a:pPr>
            <a:r>
              <a:rPr kumimoji="1" lang="zh-TW" altLang="en-US" sz="3200" b="1" dirty="0">
                <a:solidFill>
                  <a:prstClr val="black"/>
                </a:solidFill>
                <a:latin typeface="微軟正黑體" pitchFamily="34" charset="-120"/>
                <a:ea typeface="微軟正黑體" pitchFamily="34" charset="-120"/>
                <a:cs typeface="Arial" pitchFamily="34" charset="0"/>
                <a:sym typeface="Arial" pitchFamily="34" charset="0"/>
              </a:rPr>
              <a:t>學校本位課程要</a:t>
            </a:r>
            <a:r>
              <a:rPr kumimoji="1" lang="zh-TW" altLang="en-US" sz="3200" b="1" dirty="0">
                <a:solidFill>
                  <a:srgbClr val="FF0000"/>
                </a:solidFill>
                <a:latin typeface="微軟正黑體" pitchFamily="34" charset="-120"/>
                <a:ea typeface="微軟正黑體" pitchFamily="34" charset="-120"/>
                <a:cs typeface="Arial" pitchFamily="34" charset="0"/>
                <a:sym typeface="Arial" pitchFamily="34" charset="0"/>
              </a:rPr>
              <a:t>適切整合</a:t>
            </a:r>
            <a:r>
              <a:rPr kumimoji="1" lang="zh-TW" altLang="en-US" sz="3200" b="1" dirty="0">
                <a:solidFill>
                  <a:prstClr val="black"/>
                </a:solidFill>
                <a:latin typeface="微軟正黑體" pitchFamily="34" charset="-120"/>
                <a:ea typeface="微軟正黑體" pitchFamily="34" charset="-120"/>
                <a:cs typeface="Arial" pitchFamily="34" charset="0"/>
                <a:sym typeface="Arial" pitchFamily="34" charset="0"/>
              </a:rPr>
              <a:t>部定課程及校訂課程</a:t>
            </a:r>
            <a:endParaRPr kumimoji="1" lang="en-US" altLang="zh-TW" sz="3200" b="1" dirty="0">
              <a:solidFill>
                <a:srgbClr val="C00000"/>
              </a:solidFill>
              <a:latin typeface="微軟正黑體" pitchFamily="34" charset="-120"/>
              <a:ea typeface="微軟正黑體" pitchFamily="34" charset="-120"/>
              <a:cs typeface="Arial" pitchFamily="34" charset="0"/>
              <a:sym typeface="Arial" pitchFamily="34" charset="0"/>
            </a:endParaRPr>
          </a:p>
        </p:txBody>
      </p:sp>
    </p:spTree>
    <p:extLst>
      <p:ext uri="{BB962C8B-B14F-4D97-AF65-F5344CB8AC3E}">
        <p14:creationId xmlns:p14="http://schemas.microsoft.com/office/powerpoint/2010/main" val="20212279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accel="40000" decel="40000" fill="hold" nodeType="clickEffect">
                                  <p:stCondLst>
                                    <p:cond delay="0"/>
                                  </p:stCondLst>
                                  <p:childTnLst>
                                    <p:animRot by="10800000">
                                      <p:cBhvr>
                                        <p:cTn id="6" dur="2000" fill="hold"/>
                                        <p:tgtEl>
                                          <p:spTgt spid="4618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編號版面配置區 6"/>
          <p:cNvSpPr>
            <a:spLocks noGrp="1"/>
          </p:cNvSpPr>
          <p:nvPr>
            <p:ph type="sldNum" sz="quarter" idx="12"/>
          </p:nvPr>
        </p:nvSpPr>
        <p:spPr bwMode="auto">
          <a:noFill/>
          <a:ln>
            <a:miter lim="800000"/>
            <a:headEnd/>
            <a:tailEnd/>
          </a:ln>
        </p:spPr>
        <p:txBody>
          <a:bodyPr/>
          <a:lstStyle/>
          <a:p>
            <a:fld id="{11372043-F22F-4554-AB6C-6A2CC726D181}" type="slidenum">
              <a:rPr lang="zh-TW" altLang="en-US">
                <a:latin typeface="標楷體" pitchFamily="65" charset="-120"/>
                <a:ea typeface="標楷體" pitchFamily="65" charset="-120"/>
              </a:rPr>
              <a:pPr/>
              <a:t>53</a:t>
            </a:fld>
            <a:endParaRPr lang="en-US" altLang="zh-TW">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rotWithShape="1">
          <a:blip r:embed="rId3" cstate="email">
            <a:extLst>
              <a:ext uri="{28A0092B-C50C-407E-A947-70E740481C1C}">
                <a14:useLocalDpi xmlns:a14="http://schemas.microsoft.com/office/drawing/2010/main"/>
              </a:ext>
            </a:extLst>
          </a:blip>
          <a:srcRect l="1182" t="2132" r="727" b="2344"/>
          <a:stretch/>
        </p:blipFill>
        <p:spPr bwMode="auto">
          <a:xfrm>
            <a:off x="-102895" y="2132856"/>
            <a:ext cx="9283407" cy="4752528"/>
          </a:xfrm>
          <a:prstGeom prst="rect">
            <a:avLst/>
          </a:prstGeom>
          <a:ln>
            <a:noFill/>
          </a:ln>
          <a:effectLst>
            <a:softEdge rad="112500"/>
          </a:effectLst>
        </p:spPr>
      </p:pic>
      <p:sp>
        <p:nvSpPr>
          <p:cNvPr id="64516" name="Shape 851"/>
          <p:cNvSpPr>
            <a:spLocks noChangeArrowheads="1"/>
          </p:cNvSpPr>
          <p:nvPr/>
        </p:nvSpPr>
        <p:spPr bwMode="auto">
          <a:xfrm>
            <a:off x="107950" y="1773238"/>
            <a:ext cx="3087688" cy="407987"/>
          </a:xfrm>
          <a:prstGeom prst="roundRect">
            <a:avLst>
              <a:gd name="adj" fmla="val 16667"/>
            </a:avLst>
          </a:prstGeom>
          <a:solidFill>
            <a:srgbClr val="FF0000"/>
          </a:solidFill>
          <a:ln w="9525">
            <a:noFill/>
            <a:round/>
            <a:headEnd/>
            <a:tailEnd/>
          </a:ln>
        </p:spPr>
        <p:txBody>
          <a:bodyPr lIns="91425" tIns="45700" rIns="91425" bIns="45700"/>
          <a:lstStyle/>
          <a:p>
            <a:pPr eaLnBrk="1" hangingPunct="1">
              <a:buSzPct val="25000"/>
            </a:pPr>
            <a:r>
              <a:rPr lang="en-US" altLang="zh-TW" b="1">
                <a:solidFill>
                  <a:srgbClr val="FFFF00"/>
                </a:solidFill>
                <a:latin typeface="標楷體" pitchFamily="65" charset="-120"/>
                <a:ea typeface="標楷體" pitchFamily="65" charset="-120"/>
                <a:cs typeface="Arial" pitchFamily="34" charset="0"/>
                <a:sym typeface="Arial" pitchFamily="34" charset="0"/>
              </a:rPr>
              <a:t>跨領域/科目或結合各項議題</a:t>
            </a:r>
          </a:p>
        </p:txBody>
      </p:sp>
      <p:sp>
        <p:nvSpPr>
          <p:cNvPr id="64517" name="Shape 857"/>
          <p:cNvSpPr>
            <a:spLocks noGrp="1"/>
          </p:cNvSpPr>
          <p:nvPr>
            <p:ph type="title"/>
          </p:nvPr>
        </p:nvSpPr>
        <p:spPr>
          <a:xfrm>
            <a:off x="177800" y="484188"/>
            <a:ext cx="8786813" cy="857250"/>
          </a:xfrm>
        </p:spPr>
        <p:txBody>
          <a:bodyPr lIns="91425" tIns="45700" rIns="91425" bIns="45700"/>
          <a:lstStyle/>
          <a:p>
            <a:pPr algn="l" eaLnBrk="1" hangingPunct="1">
              <a:buSzPct val="25000"/>
            </a:pPr>
            <a:r>
              <a:rPr lang="en-US" altLang="zh-TW" sz="3600" b="1">
                <a:solidFill>
                  <a:srgbClr val="0000FF"/>
                </a:solidFill>
                <a:latin typeface="標楷體" pitchFamily="65" charset="-120"/>
                <a:ea typeface="標楷體" pitchFamily="65" charset="-120"/>
                <a:cs typeface="Arial" pitchFamily="34" charset="0"/>
                <a:sym typeface="Arial" pitchFamily="34" charset="0"/>
              </a:rPr>
              <a:t>(</a:t>
            </a:r>
            <a:r>
              <a:rPr lang="zh-TW" altLang="en-US" sz="3600" b="1">
                <a:solidFill>
                  <a:srgbClr val="0000FF"/>
                </a:solidFill>
                <a:latin typeface="標楷體" pitchFamily="65" charset="-120"/>
                <a:ea typeface="標楷體" pitchFamily="65" charset="-120"/>
                <a:cs typeface="Arial" pitchFamily="34" charset="0"/>
                <a:sym typeface="Arial" pitchFamily="34" charset="0"/>
              </a:rPr>
              <a:t>二</a:t>
            </a:r>
            <a:r>
              <a:rPr lang="en-US" altLang="zh-TW" sz="3600" b="1">
                <a:solidFill>
                  <a:srgbClr val="0000FF"/>
                </a:solidFill>
                <a:latin typeface="標楷體" pitchFamily="65" charset="-120"/>
                <a:ea typeface="標楷體" pitchFamily="65" charset="-120"/>
                <a:cs typeface="Arial" pitchFamily="34" charset="0"/>
                <a:sym typeface="Arial" pitchFamily="34" charset="0"/>
              </a:rPr>
              <a:t>)校訂</a:t>
            </a:r>
            <a:r>
              <a:rPr lang="zh-TW" altLang="en-US" sz="3600" b="1">
                <a:solidFill>
                  <a:srgbClr val="0000FF"/>
                </a:solidFill>
                <a:latin typeface="標楷體" pitchFamily="65" charset="-120"/>
                <a:ea typeface="標楷體" pitchFamily="65" charset="-120"/>
                <a:cs typeface="Arial" pitchFamily="34" charset="0"/>
                <a:sym typeface="Arial" pitchFamily="34" charset="0"/>
              </a:rPr>
              <a:t>（彈性學習）</a:t>
            </a:r>
            <a:r>
              <a:rPr lang="en-US" altLang="zh-TW" sz="3600" b="1">
                <a:solidFill>
                  <a:srgbClr val="0000FF"/>
                </a:solidFill>
                <a:latin typeface="標楷體" pitchFamily="65" charset="-120"/>
                <a:ea typeface="標楷體" pitchFamily="65" charset="-120"/>
                <a:cs typeface="Arial" pitchFamily="34" charset="0"/>
                <a:sym typeface="Arial" pitchFamily="34" charset="0"/>
              </a:rPr>
              <a:t>課程</a:t>
            </a:r>
          </a:p>
        </p:txBody>
      </p:sp>
      <p:sp>
        <p:nvSpPr>
          <p:cNvPr id="7" name="Shape 851"/>
          <p:cNvSpPr>
            <a:spLocks noChangeArrowheads="1"/>
          </p:cNvSpPr>
          <p:nvPr/>
        </p:nvSpPr>
        <p:spPr bwMode="auto">
          <a:xfrm>
            <a:off x="250825" y="620713"/>
            <a:ext cx="8569325" cy="754062"/>
          </a:xfrm>
          <a:prstGeom prst="roundRect">
            <a:avLst>
              <a:gd name="adj" fmla="val 16667"/>
            </a:avLst>
          </a:prstGeom>
          <a:gradFill flip="none" rotWithShape="1">
            <a:gsLst>
              <a:gs pos="0">
                <a:srgbClr val="FF0000"/>
              </a:gs>
              <a:gs pos="25000">
                <a:srgbClr val="FF6633"/>
              </a:gs>
              <a:gs pos="50000">
                <a:srgbClr val="FFFF00"/>
              </a:gs>
              <a:gs pos="75000">
                <a:srgbClr val="01A78F"/>
              </a:gs>
              <a:gs pos="100000">
                <a:srgbClr val="3366FF"/>
              </a:gs>
            </a:gsLst>
            <a:lin ang="13500000" scaled="1"/>
            <a:tileRect/>
          </a:gradFill>
          <a:ln w="28575">
            <a:solidFill>
              <a:schemeClr val="bg1">
                <a:lumMod val="65000"/>
              </a:schemeClr>
            </a:solidFill>
            <a:round/>
            <a:headEnd/>
            <a:tailEnd/>
          </a:ln>
        </p:spPr>
        <p:txBody>
          <a:bodyPr lIns="91425" tIns="45700" rIns="91425" bIns="45700"/>
          <a:lstStyle/>
          <a:p>
            <a:pPr algn="ctr" eaLnBrk="1" hangingPunct="1">
              <a:buSzPct val="25000"/>
              <a:defRPr/>
            </a:pPr>
            <a:r>
              <a:rPr lang="zh-TW" altLang="en-US" sz="4000" b="1" dirty="0">
                <a:latin typeface="微軟正黑體" panose="020B0604030504040204" pitchFamily="34" charset="-120"/>
                <a:ea typeface="微軟正黑體" panose="020B0604030504040204" pitchFamily="34" charset="-120"/>
                <a:cs typeface="Arial" charset="0"/>
                <a:sym typeface="Arial" charset="0"/>
              </a:rPr>
              <a:t>我們可以滿足孩子更大的學習需求</a:t>
            </a:r>
            <a:endParaRPr lang="en-US" sz="4000" b="1" dirty="0">
              <a:latin typeface="微軟正黑體" panose="020B0604030504040204" pitchFamily="34" charset="-120"/>
              <a:ea typeface="微軟正黑體" panose="020B0604030504040204" pitchFamily="34" charset="-120"/>
              <a:cs typeface="Arial" charset="0"/>
              <a:sym typeface="Arial" charset="0"/>
            </a:endParaRPr>
          </a:p>
        </p:txBody>
      </p:sp>
      <p:grpSp>
        <p:nvGrpSpPr>
          <p:cNvPr id="3" name="群組 3"/>
          <p:cNvGrpSpPr>
            <a:grpSpLocks/>
          </p:cNvGrpSpPr>
          <p:nvPr/>
        </p:nvGrpSpPr>
        <p:grpSpPr bwMode="auto">
          <a:xfrm>
            <a:off x="2051050" y="2181225"/>
            <a:ext cx="3481388" cy="742950"/>
            <a:chOff x="4716016" y="1604740"/>
            <a:chExt cx="3251316" cy="744140"/>
          </a:xfrm>
        </p:grpSpPr>
        <p:sp>
          <p:nvSpPr>
            <p:cNvPr id="2" name="橢圓 1"/>
            <p:cNvSpPr/>
            <p:nvPr/>
          </p:nvSpPr>
          <p:spPr>
            <a:xfrm>
              <a:off x="4716016" y="1604740"/>
              <a:ext cx="3095644" cy="7441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30" name="文字方塊 2"/>
            <p:cNvSpPr txBox="1">
              <a:spLocks noChangeArrowheads="1"/>
            </p:cNvSpPr>
            <p:nvPr/>
          </p:nvSpPr>
          <p:spPr bwMode="auto">
            <a:xfrm>
              <a:off x="4870988" y="1805089"/>
              <a:ext cx="3096344"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統整性主題</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專題</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議題探究課程</a:t>
              </a:r>
            </a:p>
          </p:txBody>
        </p:sp>
      </p:grpSp>
      <p:grpSp>
        <p:nvGrpSpPr>
          <p:cNvPr id="4" name="群組 4"/>
          <p:cNvGrpSpPr>
            <a:grpSpLocks/>
          </p:cNvGrpSpPr>
          <p:nvPr/>
        </p:nvGrpSpPr>
        <p:grpSpPr bwMode="auto">
          <a:xfrm>
            <a:off x="2073275" y="3644900"/>
            <a:ext cx="2282825" cy="744538"/>
            <a:chOff x="2073405" y="4118788"/>
            <a:chExt cx="2282571" cy="744140"/>
          </a:xfrm>
        </p:grpSpPr>
        <p:sp>
          <p:nvSpPr>
            <p:cNvPr id="11" name="橢圓 10"/>
            <p:cNvSpPr/>
            <p:nvPr/>
          </p:nvSpPr>
          <p:spPr>
            <a:xfrm>
              <a:off x="2073405" y="4118788"/>
              <a:ext cx="2282571" cy="7441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8" name="文字方塊 11"/>
            <p:cNvSpPr txBox="1">
              <a:spLocks noChangeArrowheads="1"/>
            </p:cNvSpPr>
            <p:nvPr/>
          </p:nvSpPr>
          <p:spPr bwMode="auto">
            <a:xfrm>
              <a:off x="2195736" y="4365104"/>
              <a:ext cx="2116642"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社團活動與技藝課程</a:t>
              </a:r>
            </a:p>
          </p:txBody>
        </p:sp>
      </p:grpSp>
      <p:grpSp>
        <p:nvGrpSpPr>
          <p:cNvPr id="5" name="群組 13"/>
          <p:cNvGrpSpPr>
            <a:grpSpLocks/>
          </p:cNvGrpSpPr>
          <p:nvPr/>
        </p:nvGrpSpPr>
        <p:grpSpPr bwMode="auto">
          <a:xfrm>
            <a:off x="2051050" y="5084763"/>
            <a:ext cx="2082800" cy="647700"/>
            <a:chOff x="-532482" y="3470716"/>
            <a:chExt cx="2208854" cy="648072"/>
          </a:xfrm>
        </p:grpSpPr>
        <p:sp>
          <p:nvSpPr>
            <p:cNvPr id="15" name="橢圓 14"/>
            <p:cNvSpPr/>
            <p:nvPr/>
          </p:nvSpPr>
          <p:spPr>
            <a:xfrm>
              <a:off x="-532482" y="3470716"/>
              <a:ext cx="2138144" cy="648072"/>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6" name="文字方塊 15"/>
            <p:cNvSpPr txBox="1">
              <a:spLocks noChangeArrowheads="1"/>
            </p:cNvSpPr>
            <p:nvPr/>
          </p:nvSpPr>
          <p:spPr bwMode="auto">
            <a:xfrm>
              <a:off x="-407484" y="3625475"/>
              <a:ext cx="2083856" cy="338554"/>
            </a:xfrm>
            <a:prstGeom prst="rect">
              <a:avLst/>
            </a:prstGeom>
            <a:noFill/>
            <a:ln w="9525">
              <a:noFill/>
              <a:miter lim="800000"/>
              <a:headEnd/>
              <a:tailEnd/>
            </a:ln>
          </p:spPr>
          <p:txBody>
            <a:bodyPr>
              <a:spAutoFit/>
            </a:bodyPr>
            <a:lstStyle/>
            <a:p>
              <a:pPr eaLnBrk="1" hangingPunct="1"/>
              <a:r>
                <a:rPr lang="zh-TW" altLang="en-US" sz="1600" b="1">
                  <a:latin typeface="微軟正黑體" pitchFamily="34" charset="-120"/>
                  <a:ea typeface="微軟正黑體" pitchFamily="34" charset="-120"/>
                </a:rPr>
                <a:t>特殊需求領域課程</a:t>
              </a:r>
            </a:p>
          </p:txBody>
        </p:sp>
      </p:grpSp>
      <p:grpSp>
        <p:nvGrpSpPr>
          <p:cNvPr id="6" name="群組 17"/>
          <p:cNvGrpSpPr>
            <a:grpSpLocks/>
          </p:cNvGrpSpPr>
          <p:nvPr/>
        </p:nvGrpSpPr>
        <p:grpSpPr bwMode="auto">
          <a:xfrm>
            <a:off x="2124075" y="6021388"/>
            <a:ext cx="1360488" cy="617537"/>
            <a:chOff x="1971328" y="6342652"/>
            <a:chExt cx="1361216" cy="617780"/>
          </a:xfrm>
        </p:grpSpPr>
        <p:sp>
          <p:nvSpPr>
            <p:cNvPr id="19" name="橢圓 18"/>
            <p:cNvSpPr/>
            <p:nvPr/>
          </p:nvSpPr>
          <p:spPr>
            <a:xfrm>
              <a:off x="1971328" y="6342652"/>
              <a:ext cx="1327860" cy="61778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zh-TW" altLang="en-US"/>
            </a:p>
          </p:txBody>
        </p:sp>
        <p:sp>
          <p:nvSpPr>
            <p:cNvPr id="64524" name="文字方塊 19"/>
            <p:cNvSpPr txBox="1">
              <a:spLocks noChangeArrowheads="1"/>
            </p:cNvSpPr>
            <p:nvPr/>
          </p:nvSpPr>
          <p:spPr bwMode="auto">
            <a:xfrm>
              <a:off x="1971328" y="6508154"/>
              <a:ext cx="1361216" cy="338554"/>
            </a:xfrm>
            <a:prstGeom prst="rect">
              <a:avLst/>
            </a:prstGeom>
            <a:noFill/>
            <a:ln w="9525">
              <a:noFill/>
              <a:miter lim="800000"/>
              <a:headEnd/>
              <a:tailEnd/>
            </a:ln>
          </p:spPr>
          <p:txBody>
            <a:bodyPr>
              <a:spAutoFit/>
            </a:bodyPr>
            <a:lstStyle/>
            <a:p>
              <a:pPr algn="ctr" eaLnBrk="1" hangingPunct="1"/>
              <a:r>
                <a:rPr lang="zh-TW" altLang="en-US" sz="1600" b="1">
                  <a:latin typeface="微軟正黑體" pitchFamily="34" charset="-120"/>
                  <a:ea typeface="微軟正黑體" pitchFamily="34" charset="-120"/>
                </a:rPr>
                <a:t>其他類課程</a:t>
              </a:r>
            </a:p>
          </p:txBody>
        </p:sp>
      </p:grpSp>
    </p:spTree>
    <p:extLst>
      <p:ext uri="{BB962C8B-B14F-4D97-AF65-F5344CB8AC3E}">
        <p14:creationId xmlns:p14="http://schemas.microsoft.com/office/powerpoint/2010/main" val="21680153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40C1FA13-576A-46DE-8CE7-4C5FDF04B41A}" type="slidenum">
              <a:rPr lang="zh-TW" altLang="en-US" smtClean="0"/>
              <a:pPr>
                <a:defRPr/>
              </a:pPr>
              <a:t>54</a:t>
            </a:fld>
            <a:endParaRPr lang="zh-TW" altLang="en-US"/>
          </a:p>
        </p:txBody>
      </p:sp>
      <p:sp>
        <p:nvSpPr>
          <p:cNvPr id="5" name="手繪多邊形 4"/>
          <p:cNvSpPr/>
          <p:nvPr/>
        </p:nvSpPr>
        <p:spPr>
          <a:xfrm>
            <a:off x="467544" y="548680"/>
            <a:ext cx="2417296" cy="979325"/>
          </a:xfrm>
          <a:custGeom>
            <a:avLst/>
            <a:gdLst>
              <a:gd name="connsiteX0" fmla="*/ 0 w 2417296"/>
              <a:gd name="connsiteY0" fmla="*/ 163224 h 979325"/>
              <a:gd name="connsiteX1" fmla="*/ 47807 w 2417296"/>
              <a:gd name="connsiteY1" fmla="*/ 47807 h 979325"/>
              <a:gd name="connsiteX2" fmla="*/ 163224 w 2417296"/>
              <a:gd name="connsiteY2" fmla="*/ 0 h 979325"/>
              <a:gd name="connsiteX3" fmla="*/ 2254072 w 2417296"/>
              <a:gd name="connsiteY3" fmla="*/ 0 h 979325"/>
              <a:gd name="connsiteX4" fmla="*/ 2369489 w 2417296"/>
              <a:gd name="connsiteY4" fmla="*/ 47807 h 979325"/>
              <a:gd name="connsiteX5" fmla="*/ 2417296 w 2417296"/>
              <a:gd name="connsiteY5" fmla="*/ 163224 h 979325"/>
              <a:gd name="connsiteX6" fmla="*/ 2417296 w 2417296"/>
              <a:gd name="connsiteY6" fmla="*/ 816101 h 979325"/>
              <a:gd name="connsiteX7" fmla="*/ 2369489 w 2417296"/>
              <a:gd name="connsiteY7" fmla="*/ 931518 h 979325"/>
              <a:gd name="connsiteX8" fmla="*/ 2254072 w 2417296"/>
              <a:gd name="connsiteY8" fmla="*/ 979325 h 979325"/>
              <a:gd name="connsiteX9" fmla="*/ 163224 w 2417296"/>
              <a:gd name="connsiteY9" fmla="*/ 979325 h 979325"/>
              <a:gd name="connsiteX10" fmla="*/ 47807 w 2417296"/>
              <a:gd name="connsiteY10" fmla="*/ 931518 h 979325"/>
              <a:gd name="connsiteX11" fmla="*/ 0 w 2417296"/>
              <a:gd name="connsiteY11" fmla="*/ 816101 h 979325"/>
              <a:gd name="connsiteX12" fmla="*/ 0 w 2417296"/>
              <a:gd name="connsiteY12" fmla="*/ 163224 h 9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296" h="979325">
                <a:moveTo>
                  <a:pt x="0" y="163224"/>
                </a:moveTo>
                <a:cubicBezTo>
                  <a:pt x="0" y="119934"/>
                  <a:pt x="17197" y="78418"/>
                  <a:pt x="47807" y="47807"/>
                </a:cubicBezTo>
                <a:cubicBezTo>
                  <a:pt x="78417" y="17197"/>
                  <a:pt x="119934" y="0"/>
                  <a:pt x="163224" y="0"/>
                </a:cubicBezTo>
                <a:lnTo>
                  <a:pt x="2254072" y="0"/>
                </a:lnTo>
                <a:cubicBezTo>
                  <a:pt x="2297362" y="0"/>
                  <a:pt x="2338878" y="17197"/>
                  <a:pt x="2369489" y="47807"/>
                </a:cubicBezTo>
                <a:cubicBezTo>
                  <a:pt x="2400099" y="78417"/>
                  <a:pt x="2417296" y="119934"/>
                  <a:pt x="2417296" y="163224"/>
                </a:cubicBezTo>
                <a:lnTo>
                  <a:pt x="2417296" y="816101"/>
                </a:lnTo>
                <a:cubicBezTo>
                  <a:pt x="2417296" y="859391"/>
                  <a:pt x="2400099" y="900907"/>
                  <a:pt x="2369489" y="931518"/>
                </a:cubicBezTo>
                <a:cubicBezTo>
                  <a:pt x="2338879" y="962128"/>
                  <a:pt x="2297362" y="979325"/>
                  <a:pt x="2254072" y="979325"/>
                </a:cubicBezTo>
                <a:lnTo>
                  <a:pt x="163224" y="979325"/>
                </a:lnTo>
                <a:cubicBezTo>
                  <a:pt x="119934" y="979325"/>
                  <a:pt x="78418" y="962128"/>
                  <a:pt x="47807" y="931518"/>
                </a:cubicBezTo>
                <a:cubicBezTo>
                  <a:pt x="17197" y="900908"/>
                  <a:pt x="0" y="859391"/>
                  <a:pt x="0" y="816101"/>
                </a:cubicBezTo>
                <a:lnTo>
                  <a:pt x="0" y="163224"/>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9727" tIns="169727" rIns="169727" bIns="169727" numCol="1" spcCol="1270" anchor="ctr" anchorCtr="0">
            <a:noAutofit/>
          </a:bodyPr>
          <a:lstStyle/>
          <a:p>
            <a:pPr lvl="0" algn="ctr" defTabSz="14224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素養教學</a:t>
            </a:r>
            <a:endParaRPr lang="zh-TW" altLang="en-US" sz="3600" b="1" kern="1200" dirty="0">
              <a:latin typeface="微軟正黑體" pitchFamily="34" charset="-120"/>
              <a:ea typeface="微軟正黑體" pitchFamily="34" charset="-120"/>
            </a:endParaRPr>
          </a:p>
        </p:txBody>
      </p:sp>
      <p:sp>
        <p:nvSpPr>
          <p:cNvPr id="6" name="矩形 5"/>
          <p:cNvSpPr/>
          <p:nvPr/>
        </p:nvSpPr>
        <p:spPr>
          <a:xfrm>
            <a:off x="2987824" y="692696"/>
            <a:ext cx="4288353" cy="707886"/>
          </a:xfrm>
          <a:prstGeom prst="rect">
            <a:avLst/>
          </a:prstGeom>
        </p:spPr>
        <p:txBody>
          <a:bodyPr wrap="none">
            <a:spAutoFit/>
          </a:bodyPr>
          <a:lstStyle/>
          <a:p>
            <a:r>
              <a:rPr lang="zh-TW" altLang="en-US" sz="4000" b="1" dirty="0">
                <a:latin typeface="標楷體" pitchFamily="65" charset="-120"/>
                <a:ea typeface="標楷體" pitchFamily="65" charset="-120"/>
                <a:cs typeface="Arial" pitchFamily="34" charset="0"/>
                <a:sym typeface="Arial" pitchFamily="34" charset="0"/>
              </a:rPr>
              <a:t>教師教學端的改變</a:t>
            </a:r>
          </a:p>
        </p:txBody>
      </p:sp>
      <p:grpSp>
        <p:nvGrpSpPr>
          <p:cNvPr id="2" name="群組 7"/>
          <p:cNvGrpSpPr/>
          <p:nvPr/>
        </p:nvGrpSpPr>
        <p:grpSpPr>
          <a:xfrm>
            <a:off x="2267744" y="1628800"/>
            <a:ext cx="4769854" cy="4769751"/>
            <a:chOff x="1696373" y="267408"/>
            <a:chExt cx="4769854" cy="4769751"/>
          </a:xfrm>
        </p:grpSpPr>
        <p:sp>
          <p:nvSpPr>
            <p:cNvPr id="9" name="橢圓 8"/>
            <p:cNvSpPr/>
            <p:nvPr/>
          </p:nvSpPr>
          <p:spPr>
            <a:xfrm>
              <a:off x="1696373" y="267408"/>
              <a:ext cx="4769854" cy="4769751"/>
            </a:xfrm>
            <a:prstGeom prst="ellipse">
              <a:avLst/>
            </a:prstGeom>
            <a:solidFill>
              <a:srgbClr val="680068"/>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0" name="橢圓 4"/>
            <p:cNvSpPr/>
            <p:nvPr/>
          </p:nvSpPr>
          <p:spPr>
            <a:xfrm>
              <a:off x="2056414" y="1143155"/>
              <a:ext cx="4320480" cy="3372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ts val="0"/>
                </a:spcAft>
              </a:pPr>
              <a:r>
                <a:rPr lang="zh-TW"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課綱研修具有延續性，亦需與時俱進</a:t>
              </a:r>
              <a:r>
                <a:rPr lang="zh-TW" altLang="en-US"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「素養」就似「能力」的升級進化版</a:t>
              </a:r>
              <a:r>
                <a:rPr lang="zh-TW" altLang="en-US"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altLang="zh-TW" sz="32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ts val="0"/>
                </a:spcAft>
              </a:pPr>
              <a:r>
                <a:rPr lang="zh-TW" altLang="en-US"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「素養」豐富與落實</a:t>
              </a:r>
              <a:r>
                <a:rPr lang="en-US" altLang="zh-TW"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32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「能力」的內涵。</a:t>
              </a:r>
              <a:endParaRPr lang="zh-TW" altLang="en-US" sz="3200"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1" name="橢圓 10"/>
          <p:cNvSpPr/>
          <p:nvPr/>
        </p:nvSpPr>
        <p:spPr>
          <a:xfrm>
            <a:off x="5364088" y="2132856"/>
            <a:ext cx="530476" cy="53046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橢圓 11"/>
          <p:cNvSpPr/>
          <p:nvPr/>
        </p:nvSpPr>
        <p:spPr>
          <a:xfrm>
            <a:off x="2411760" y="5589240"/>
            <a:ext cx="384107" cy="384477"/>
          </a:xfrm>
          <a:prstGeom prst="ellipse">
            <a:avLst/>
          </a:prstGeom>
        </p:spPr>
        <p:style>
          <a:lnRef idx="2">
            <a:schemeClr val="lt1">
              <a:hueOff val="0"/>
              <a:satOff val="0"/>
              <a:lumOff val="0"/>
              <a:alphaOff val="0"/>
            </a:schemeClr>
          </a:lnRef>
          <a:fillRef idx="1">
            <a:schemeClr val="accent5">
              <a:hueOff val="-827823"/>
              <a:satOff val="3318"/>
              <a:lumOff val="719"/>
              <a:alphaOff val="0"/>
            </a:schemeClr>
          </a:fillRef>
          <a:effectRef idx="0">
            <a:schemeClr val="accent5">
              <a:hueOff val="-827823"/>
              <a:satOff val="3318"/>
              <a:lumOff val="719"/>
              <a:alphaOff val="0"/>
            </a:schemeClr>
          </a:effectRef>
          <a:fontRef idx="minor">
            <a:schemeClr val="lt1"/>
          </a:fontRef>
        </p:style>
      </p:sp>
      <p:sp>
        <p:nvSpPr>
          <p:cNvPr id="13" name="橢圓 12"/>
          <p:cNvSpPr/>
          <p:nvPr/>
        </p:nvSpPr>
        <p:spPr>
          <a:xfrm>
            <a:off x="7812360" y="3284984"/>
            <a:ext cx="384107" cy="384477"/>
          </a:xfrm>
          <a:prstGeom prst="ellipse">
            <a:avLst/>
          </a:prstGeom>
        </p:spPr>
        <p:style>
          <a:lnRef idx="2">
            <a:schemeClr val="lt1">
              <a:hueOff val="0"/>
              <a:satOff val="0"/>
              <a:lumOff val="0"/>
              <a:alphaOff val="0"/>
            </a:schemeClr>
          </a:lnRef>
          <a:fillRef idx="1">
            <a:schemeClr val="accent5">
              <a:hueOff val="-1655646"/>
              <a:satOff val="6635"/>
              <a:lumOff val="1438"/>
              <a:alphaOff val="0"/>
            </a:schemeClr>
          </a:fillRef>
          <a:effectRef idx="0">
            <a:schemeClr val="accent5">
              <a:hueOff val="-1655646"/>
              <a:satOff val="6635"/>
              <a:lumOff val="1438"/>
              <a:alphaOff val="0"/>
            </a:schemeClr>
          </a:effectRef>
          <a:fontRef idx="minor">
            <a:schemeClr val="lt1"/>
          </a:fontRef>
        </p:style>
      </p:sp>
      <p:sp>
        <p:nvSpPr>
          <p:cNvPr id="14" name="橢圓 13"/>
          <p:cNvSpPr/>
          <p:nvPr/>
        </p:nvSpPr>
        <p:spPr>
          <a:xfrm>
            <a:off x="5652120" y="5949280"/>
            <a:ext cx="530476" cy="530467"/>
          </a:xfrm>
          <a:prstGeom prst="ellipse">
            <a:avLst/>
          </a:prstGeom>
        </p:spPr>
        <p:style>
          <a:lnRef idx="2">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sp>
      <p:sp>
        <p:nvSpPr>
          <p:cNvPr id="15" name="橢圓 14"/>
          <p:cNvSpPr/>
          <p:nvPr/>
        </p:nvSpPr>
        <p:spPr>
          <a:xfrm>
            <a:off x="3995936" y="1844824"/>
            <a:ext cx="384107" cy="384477"/>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6" name="橢圓 15"/>
          <p:cNvSpPr/>
          <p:nvPr/>
        </p:nvSpPr>
        <p:spPr>
          <a:xfrm>
            <a:off x="2339752" y="3834834"/>
            <a:ext cx="330274" cy="329901"/>
          </a:xfrm>
          <a:prstGeom prst="ellipse">
            <a:avLst/>
          </a:prstGeom>
          <a:solidFill>
            <a:srgbClr val="FF99FF"/>
          </a:solidFill>
        </p:spPr>
        <p:style>
          <a:lnRef idx="2">
            <a:schemeClr val="lt1">
              <a:hueOff val="0"/>
              <a:satOff val="0"/>
              <a:lumOff val="0"/>
              <a:alphaOff val="0"/>
            </a:schemeClr>
          </a:lnRef>
          <a:fillRef idx="1">
            <a:scrgbClr r="0" g="0" b="0"/>
          </a:fillRef>
          <a:effectRef idx="0">
            <a:schemeClr val="accent5">
              <a:hueOff val="-4139115"/>
              <a:satOff val="16588"/>
              <a:lumOff val="3595"/>
              <a:alphaOff val="0"/>
            </a:schemeClr>
          </a:effectRef>
          <a:fontRef idx="minor">
            <a:schemeClr val="lt1"/>
          </a:fontRef>
        </p:style>
      </p:sp>
      <p:sp>
        <p:nvSpPr>
          <p:cNvPr id="17" name="橢圓 16"/>
          <p:cNvSpPr/>
          <p:nvPr/>
        </p:nvSpPr>
        <p:spPr>
          <a:xfrm>
            <a:off x="7748650" y="4521922"/>
            <a:ext cx="356050" cy="356060"/>
          </a:xfrm>
          <a:prstGeom prst="ellipse">
            <a:avLst/>
          </a:prstGeom>
        </p:spPr>
        <p:style>
          <a:lnRef idx="2">
            <a:schemeClr val="lt1">
              <a:hueOff val="0"/>
              <a:satOff val="0"/>
              <a:lumOff val="0"/>
              <a:alphaOff val="0"/>
            </a:schemeClr>
          </a:lnRef>
          <a:fillRef idx="1">
            <a:schemeClr val="accent5">
              <a:hueOff val="-5794761"/>
              <a:satOff val="23223"/>
              <a:lumOff val="5033"/>
              <a:alphaOff val="0"/>
            </a:schemeClr>
          </a:fillRef>
          <a:effectRef idx="0">
            <a:schemeClr val="accent5">
              <a:hueOff val="-5794761"/>
              <a:satOff val="23223"/>
              <a:lumOff val="5033"/>
              <a:alphaOff val="0"/>
            </a:schemeClr>
          </a:effectRef>
          <a:fontRef idx="minor">
            <a:schemeClr val="lt1"/>
          </a:fontRef>
        </p:style>
      </p:sp>
      <p:sp>
        <p:nvSpPr>
          <p:cNvPr id="18" name="橢圓 17"/>
          <p:cNvSpPr/>
          <p:nvPr/>
        </p:nvSpPr>
        <p:spPr>
          <a:xfrm>
            <a:off x="1039299" y="4228045"/>
            <a:ext cx="958938" cy="958965"/>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9" name="橢圓 18"/>
          <p:cNvSpPr/>
          <p:nvPr/>
        </p:nvSpPr>
        <p:spPr>
          <a:xfrm>
            <a:off x="6156176" y="1628800"/>
            <a:ext cx="530476" cy="530467"/>
          </a:xfrm>
          <a:prstGeom prst="ellipse">
            <a:avLst/>
          </a:prstGeom>
        </p:spPr>
        <p:style>
          <a:lnRef idx="2">
            <a:schemeClr val="lt1">
              <a:hueOff val="0"/>
              <a:satOff val="0"/>
              <a:lumOff val="0"/>
              <a:alphaOff val="0"/>
            </a:schemeClr>
          </a:lnRef>
          <a:fillRef idx="1">
            <a:schemeClr val="accent5">
              <a:hueOff val="-8278230"/>
              <a:satOff val="33176"/>
              <a:lumOff val="7190"/>
              <a:alphaOff val="0"/>
            </a:schemeClr>
          </a:fillRef>
          <a:effectRef idx="0">
            <a:schemeClr val="accent5">
              <a:hueOff val="-8278230"/>
              <a:satOff val="33176"/>
              <a:lumOff val="7190"/>
              <a:alphaOff val="0"/>
            </a:schemeClr>
          </a:effectRef>
          <a:fontRef idx="minor">
            <a:schemeClr val="lt1"/>
          </a:fontRef>
        </p:style>
      </p:sp>
      <p:sp>
        <p:nvSpPr>
          <p:cNvPr id="20" name="橢圓 19"/>
          <p:cNvSpPr/>
          <p:nvPr/>
        </p:nvSpPr>
        <p:spPr>
          <a:xfrm>
            <a:off x="6588224" y="5085184"/>
            <a:ext cx="384107" cy="384477"/>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Tree>
    <p:extLst>
      <p:ext uri="{BB962C8B-B14F-4D97-AF65-F5344CB8AC3E}">
        <p14:creationId xmlns:p14="http://schemas.microsoft.com/office/powerpoint/2010/main" val="3368023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編號版面配置區 3"/>
          <p:cNvSpPr>
            <a:spLocks noGrp="1"/>
          </p:cNvSpPr>
          <p:nvPr>
            <p:ph type="sldNum" sz="quarter" idx="12"/>
          </p:nvPr>
        </p:nvSpPr>
        <p:spPr bwMode="auto">
          <a:noFill/>
          <a:ln>
            <a:miter lim="800000"/>
            <a:headEnd/>
            <a:tailEnd/>
          </a:ln>
        </p:spPr>
        <p:txBody>
          <a:bodyPr/>
          <a:lstStyle/>
          <a:p>
            <a:fld id="{EFBCE01A-27CE-42F2-B63B-624C9C9C99CB}" type="slidenum">
              <a:rPr lang="zh-TW" altLang="en-US"/>
              <a:pPr/>
              <a:t>55</a:t>
            </a:fld>
            <a:endParaRPr lang="zh-TW" altLang="en-US"/>
          </a:p>
        </p:txBody>
      </p:sp>
      <p:grpSp>
        <p:nvGrpSpPr>
          <p:cNvPr id="2" name="群組 12"/>
          <p:cNvGrpSpPr>
            <a:grpSpLocks/>
          </p:cNvGrpSpPr>
          <p:nvPr/>
        </p:nvGrpSpPr>
        <p:grpSpPr bwMode="auto">
          <a:xfrm>
            <a:off x="179388" y="1295400"/>
            <a:ext cx="8785225" cy="3529013"/>
            <a:chOff x="179512" y="1294923"/>
            <a:chExt cx="8784976" cy="3528857"/>
          </a:xfrm>
        </p:grpSpPr>
        <p:sp>
          <p:nvSpPr>
            <p:cNvPr id="7" name="手繪多邊形 6"/>
            <p:cNvSpPr/>
            <p:nvPr/>
          </p:nvSpPr>
          <p:spPr>
            <a:xfrm>
              <a:off x="179512" y="1294923"/>
              <a:ext cx="8784976" cy="1279468"/>
            </a:xfrm>
            <a:custGeom>
              <a:avLst/>
              <a:gdLst>
                <a:gd name="connsiteX0" fmla="*/ 0 w 8784976"/>
                <a:gd name="connsiteY0" fmla="*/ 319857 h 1279427"/>
                <a:gd name="connsiteX1" fmla="*/ 8145263 w 8784976"/>
                <a:gd name="connsiteY1" fmla="*/ 319857 h 1279427"/>
                <a:gd name="connsiteX2" fmla="*/ 8145263 w 8784976"/>
                <a:gd name="connsiteY2" fmla="*/ 0 h 1279427"/>
                <a:gd name="connsiteX3" fmla="*/ 8784976 w 8784976"/>
                <a:gd name="connsiteY3" fmla="*/ 639714 h 1279427"/>
                <a:gd name="connsiteX4" fmla="*/ 8145263 w 8784976"/>
                <a:gd name="connsiteY4" fmla="*/ 1279427 h 1279427"/>
                <a:gd name="connsiteX5" fmla="*/ 8145263 w 8784976"/>
                <a:gd name="connsiteY5" fmla="*/ 959570 h 1279427"/>
                <a:gd name="connsiteX6" fmla="*/ 0 w 8784976"/>
                <a:gd name="connsiteY6" fmla="*/ 959570 h 1279427"/>
                <a:gd name="connsiteX7" fmla="*/ 0 w 8784976"/>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4976" h="1279427">
                  <a:moveTo>
                    <a:pt x="0" y="319857"/>
                  </a:moveTo>
                  <a:lnTo>
                    <a:pt x="8145263" y="319857"/>
                  </a:lnTo>
                  <a:lnTo>
                    <a:pt x="8145263" y="0"/>
                  </a:lnTo>
                  <a:lnTo>
                    <a:pt x="8784976" y="639714"/>
                  </a:lnTo>
                  <a:lnTo>
                    <a:pt x="8145263" y="1279427"/>
                  </a:lnTo>
                  <a:lnTo>
                    <a:pt x="8145263" y="959570"/>
                  </a:lnTo>
                  <a:lnTo>
                    <a:pt x="0" y="959570"/>
                  </a:lnTo>
                  <a:lnTo>
                    <a:pt x="0" y="319857"/>
                  </a:lnTo>
                  <a:close/>
                </a:path>
              </a:pathLst>
            </a:custGeom>
            <a:solidFill>
              <a:srgbClr val="C0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83820" tIns="403677" rIns="573857" bIns="522966" spcCol="1270" anchor="ctr"/>
            <a:lstStyle/>
            <a:p>
              <a:pPr defTabSz="977900" eaLnBrk="1" hangingPunct="1">
                <a:spcBef>
                  <a:spcPts val="600"/>
                </a:spcBef>
                <a:spcAft>
                  <a:spcPts val="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教師</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手繪多邊形 7"/>
            <p:cNvSpPr/>
            <p:nvPr/>
          </p:nvSpPr>
          <p:spPr>
            <a:xfrm>
              <a:off x="179512" y="2282304"/>
              <a:ext cx="2705023" cy="2541476"/>
            </a:xfrm>
            <a:custGeom>
              <a:avLst/>
              <a:gdLst>
                <a:gd name="connsiteX0" fmla="*/ 0 w 2705772"/>
                <a:gd name="connsiteY0" fmla="*/ 0 h 2464647"/>
                <a:gd name="connsiteX1" fmla="*/ 2705772 w 2705772"/>
                <a:gd name="connsiteY1" fmla="*/ 0 h 2464647"/>
                <a:gd name="connsiteX2" fmla="*/ 2705772 w 2705772"/>
                <a:gd name="connsiteY2" fmla="*/ 2464647 h 2464647"/>
                <a:gd name="connsiteX3" fmla="*/ 0 w 2705772"/>
                <a:gd name="connsiteY3" fmla="*/ 2464647 h 2464647"/>
                <a:gd name="connsiteX4" fmla="*/ 0 w 2705772"/>
                <a:gd name="connsiteY4" fmla="*/ 0 h 246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64647">
                  <a:moveTo>
                    <a:pt x="0" y="0"/>
                  </a:moveTo>
                  <a:lnTo>
                    <a:pt x="2705772" y="0"/>
                  </a:lnTo>
                  <a:lnTo>
                    <a:pt x="2705772" y="2464647"/>
                  </a:lnTo>
                  <a:lnTo>
                    <a:pt x="0" y="2464647"/>
                  </a:lnTo>
                  <a:lnTo>
                    <a:pt x="0" y="0"/>
                  </a:lnTo>
                  <a:close/>
                </a:path>
              </a:pathLst>
            </a:cu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spAutoFit/>
            </a:bodyPr>
            <a:lstStyle/>
            <a:p>
              <a:pPr defTabSz="933450" eaLnBrk="1" hangingPunct="1">
                <a:lnSpc>
                  <a:spcPct val="90000"/>
                </a:lnSpc>
                <a:spcAft>
                  <a:spcPct val="35000"/>
                </a:spcAft>
                <a:defRPr/>
              </a:pPr>
              <a:r>
                <a:rPr lang="zh-TW" altLang="en-US" sz="2800" b="1" dirty="0">
                  <a:solidFill>
                    <a:srgbClr val="C00000"/>
                  </a:solidFill>
                  <a:latin typeface="微軟正黑體" panose="020B0604030504040204" pitchFamily="34" charset="-120"/>
                  <a:ea typeface="微軟正黑體" panose="020B0604030504040204" pitchFamily="34" charset="-120"/>
                </a:rPr>
                <a:t>傳統導向</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教師是教學權威，</a:t>
              </a:r>
              <a:endParaRPr lang="en-US" altLang="zh-TW" sz="2800" dirty="0">
                <a:latin typeface="標楷體" panose="03000509000000000000" pitchFamily="65" charset="-120"/>
                <a:ea typeface="標楷體" panose="03000509000000000000" pitchFamily="65"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教學過程中，以教師的講授為主，較少與學生互動</a:t>
              </a:r>
            </a:p>
            <a:p>
              <a:pPr defTabSz="933450" eaLnBrk="1" hangingPunct="1">
                <a:lnSpc>
                  <a:spcPct val="90000"/>
                </a:lnSpc>
                <a:spcAft>
                  <a:spcPct val="35000"/>
                </a:spcAft>
                <a:defRPr/>
              </a:pPr>
              <a:endParaRPr lang="en-US" altLang="zh-TW" sz="2100" dirty="0"/>
            </a:p>
          </p:txBody>
        </p:sp>
      </p:grpSp>
      <p:grpSp>
        <p:nvGrpSpPr>
          <p:cNvPr id="3" name="群組 13"/>
          <p:cNvGrpSpPr>
            <a:grpSpLocks/>
          </p:cNvGrpSpPr>
          <p:nvPr/>
        </p:nvGrpSpPr>
        <p:grpSpPr bwMode="auto">
          <a:xfrm>
            <a:off x="2886075" y="1720850"/>
            <a:ext cx="6078538" cy="3579813"/>
            <a:chOff x="2885284" y="1721399"/>
            <a:chExt cx="6079203" cy="3579809"/>
          </a:xfrm>
        </p:grpSpPr>
        <p:sp>
          <p:nvSpPr>
            <p:cNvPr id="9" name="手繪多邊形 8"/>
            <p:cNvSpPr/>
            <p:nvPr/>
          </p:nvSpPr>
          <p:spPr>
            <a:xfrm>
              <a:off x="2885284" y="1721399"/>
              <a:ext cx="6079203" cy="1279524"/>
            </a:xfrm>
            <a:custGeom>
              <a:avLst/>
              <a:gdLst>
                <a:gd name="connsiteX0" fmla="*/ 0 w 6079203"/>
                <a:gd name="connsiteY0" fmla="*/ 319857 h 1279427"/>
                <a:gd name="connsiteX1" fmla="*/ 5439490 w 6079203"/>
                <a:gd name="connsiteY1" fmla="*/ 319857 h 1279427"/>
                <a:gd name="connsiteX2" fmla="*/ 5439490 w 6079203"/>
                <a:gd name="connsiteY2" fmla="*/ 0 h 1279427"/>
                <a:gd name="connsiteX3" fmla="*/ 6079203 w 6079203"/>
                <a:gd name="connsiteY3" fmla="*/ 639714 h 1279427"/>
                <a:gd name="connsiteX4" fmla="*/ 5439490 w 6079203"/>
                <a:gd name="connsiteY4" fmla="*/ 1279427 h 1279427"/>
                <a:gd name="connsiteX5" fmla="*/ 5439490 w 6079203"/>
                <a:gd name="connsiteY5" fmla="*/ 959570 h 1279427"/>
                <a:gd name="connsiteX6" fmla="*/ 0 w 6079203"/>
                <a:gd name="connsiteY6" fmla="*/ 959570 h 1279427"/>
                <a:gd name="connsiteX7" fmla="*/ 0 w 6079203"/>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9203" h="1279427">
                  <a:moveTo>
                    <a:pt x="0" y="319857"/>
                  </a:moveTo>
                  <a:lnTo>
                    <a:pt x="5439490" y="319857"/>
                  </a:lnTo>
                  <a:lnTo>
                    <a:pt x="5439490" y="0"/>
                  </a:lnTo>
                  <a:lnTo>
                    <a:pt x="6079203" y="639714"/>
                  </a:lnTo>
                  <a:lnTo>
                    <a:pt x="5439490" y="1279427"/>
                  </a:lnTo>
                  <a:lnTo>
                    <a:pt x="5439490" y="959570"/>
                  </a:lnTo>
                  <a:lnTo>
                    <a:pt x="0" y="959570"/>
                  </a:lnTo>
                  <a:lnTo>
                    <a:pt x="0" y="319857"/>
                  </a:lnTo>
                  <a:close/>
                </a:path>
              </a:pathLst>
            </a:custGeom>
            <a:solidFill>
              <a:srgbClr val="006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83820" tIns="403677" rIns="573857" bIns="522966" spcCol="1270" anchor="ctr"/>
            <a:lstStyle/>
            <a:p>
              <a:pPr defTabSz="977900" eaLnBrk="1" hangingPunct="1">
                <a:lnSpc>
                  <a:spcPct val="90000"/>
                </a:lnSpc>
                <a:spcAft>
                  <a:spcPct val="3500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學科</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手繪多邊形 9"/>
            <p:cNvSpPr/>
            <p:nvPr/>
          </p:nvSpPr>
          <p:spPr>
            <a:xfrm>
              <a:off x="2885284" y="2707236"/>
              <a:ext cx="2705396" cy="2593972"/>
            </a:xfrm>
            <a:custGeom>
              <a:avLst/>
              <a:gdLst>
                <a:gd name="connsiteX0" fmla="*/ 0 w 2705772"/>
                <a:gd name="connsiteY0" fmla="*/ 0 h 2464647"/>
                <a:gd name="connsiteX1" fmla="*/ 2705772 w 2705772"/>
                <a:gd name="connsiteY1" fmla="*/ 0 h 2464647"/>
                <a:gd name="connsiteX2" fmla="*/ 2705772 w 2705772"/>
                <a:gd name="connsiteY2" fmla="*/ 2464647 h 2464647"/>
                <a:gd name="connsiteX3" fmla="*/ 0 w 2705772"/>
                <a:gd name="connsiteY3" fmla="*/ 2464647 h 2464647"/>
                <a:gd name="connsiteX4" fmla="*/ 0 w 2705772"/>
                <a:gd name="connsiteY4" fmla="*/ 0 h 246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64647">
                  <a:moveTo>
                    <a:pt x="0" y="0"/>
                  </a:moveTo>
                  <a:lnTo>
                    <a:pt x="2705772" y="0"/>
                  </a:lnTo>
                  <a:lnTo>
                    <a:pt x="2705772" y="2464647"/>
                  </a:lnTo>
                  <a:lnTo>
                    <a:pt x="0" y="2464647"/>
                  </a:lnTo>
                  <a:lnTo>
                    <a:pt x="0" y="0"/>
                  </a:lnTo>
                  <a:close/>
                </a:path>
              </a:pathLst>
            </a:cu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lstStyle/>
            <a:p>
              <a:pPr defTabSz="933450" eaLnBrk="1" hangingPunct="1">
                <a:lnSpc>
                  <a:spcPct val="90000"/>
                </a:lnSpc>
                <a:spcAft>
                  <a:spcPct val="35000"/>
                </a:spcAft>
                <a:defRPr/>
              </a:pPr>
              <a:r>
                <a:rPr lang="zh-TW" altLang="en-US" sz="2800" b="1" dirty="0">
                  <a:solidFill>
                    <a:srgbClr val="003600"/>
                  </a:solidFill>
                  <a:latin typeface="微軟正黑體" panose="020B0604030504040204" pitchFamily="34" charset="-120"/>
                  <a:ea typeface="微軟正黑體" panose="020B0604030504040204" pitchFamily="34" charset="-120"/>
                </a:rPr>
                <a:t>內容導向</a:t>
              </a:r>
              <a:endParaRPr lang="en-US" altLang="zh-TW" sz="2800" b="1" dirty="0">
                <a:solidFill>
                  <a:srgbClr val="00360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以學科知識的學習為主，視教材為權威，教材內容亦是考試重點</a:t>
              </a:r>
            </a:p>
          </p:txBody>
        </p:sp>
      </p:grpSp>
      <p:grpSp>
        <p:nvGrpSpPr>
          <p:cNvPr id="4" name="群組 14"/>
          <p:cNvGrpSpPr>
            <a:grpSpLocks/>
          </p:cNvGrpSpPr>
          <p:nvPr/>
        </p:nvGrpSpPr>
        <p:grpSpPr bwMode="auto">
          <a:xfrm>
            <a:off x="5591175" y="2147888"/>
            <a:ext cx="3373438" cy="3584575"/>
            <a:chOff x="5591057" y="2147875"/>
            <a:chExt cx="3373430" cy="3585381"/>
          </a:xfrm>
        </p:grpSpPr>
        <p:sp>
          <p:nvSpPr>
            <p:cNvPr id="11" name="手繪多邊形 10"/>
            <p:cNvSpPr/>
            <p:nvPr/>
          </p:nvSpPr>
          <p:spPr>
            <a:xfrm>
              <a:off x="5591057" y="2147875"/>
              <a:ext cx="3373430" cy="1279813"/>
            </a:xfrm>
            <a:custGeom>
              <a:avLst/>
              <a:gdLst>
                <a:gd name="connsiteX0" fmla="*/ 0 w 3373430"/>
                <a:gd name="connsiteY0" fmla="*/ 319857 h 1279427"/>
                <a:gd name="connsiteX1" fmla="*/ 2733717 w 3373430"/>
                <a:gd name="connsiteY1" fmla="*/ 319857 h 1279427"/>
                <a:gd name="connsiteX2" fmla="*/ 2733717 w 3373430"/>
                <a:gd name="connsiteY2" fmla="*/ 0 h 1279427"/>
                <a:gd name="connsiteX3" fmla="*/ 3373430 w 3373430"/>
                <a:gd name="connsiteY3" fmla="*/ 639714 h 1279427"/>
                <a:gd name="connsiteX4" fmla="*/ 2733717 w 3373430"/>
                <a:gd name="connsiteY4" fmla="*/ 1279427 h 1279427"/>
                <a:gd name="connsiteX5" fmla="*/ 2733717 w 3373430"/>
                <a:gd name="connsiteY5" fmla="*/ 959570 h 1279427"/>
                <a:gd name="connsiteX6" fmla="*/ 0 w 3373430"/>
                <a:gd name="connsiteY6" fmla="*/ 959570 h 1279427"/>
                <a:gd name="connsiteX7" fmla="*/ 0 w 3373430"/>
                <a:gd name="connsiteY7" fmla="*/ 319857 h 12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3430" h="1279427">
                  <a:moveTo>
                    <a:pt x="0" y="319857"/>
                  </a:moveTo>
                  <a:lnTo>
                    <a:pt x="2733717" y="319857"/>
                  </a:lnTo>
                  <a:lnTo>
                    <a:pt x="2733717" y="0"/>
                  </a:lnTo>
                  <a:lnTo>
                    <a:pt x="3373430" y="639714"/>
                  </a:lnTo>
                  <a:lnTo>
                    <a:pt x="2733717" y="1279427"/>
                  </a:lnTo>
                  <a:lnTo>
                    <a:pt x="2733717" y="959570"/>
                  </a:lnTo>
                  <a:lnTo>
                    <a:pt x="0" y="959570"/>
                  </a:lnTo>
                  <a:lnTo>
                    <a:pt x="0" y="319857"/>
                  </a:lnTo>
                  <a:close/>
                </a:path>
              </a:pathLst>
            </a:custGeom>
            <a:solidFill>
              <a:srgbClr val="7030A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3820" tIns="403677" rIns="573857" bIns="522966" spcCol="1270" anchor="ctr"/>
            <a:lstStyle/>
            <a:p>
              <a:pPr defTabSz="977900" eaLnBrk="1" hangingPunct="1">
                <a:lnSpc>
                  <a:spcPct val="90000"/>
                </a:lnSpc>
                <a:spcAft>
                  <a:spcPct val="35000"/>
                </a:spcAft>
                <a:defRPr/>
              </a:pPr>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手繪多邊形 11"/>
            <p:cNvSpPr/>
            <p:nvPr/>
          </p:nvSpPr>
          <p:spPr>
            <a:xfrm>
              <a:off x="5591057" y="3133934"/>
              <a:ext cx="2705094" cy="2599322"/>
            </a:xfrm>
            <a:custGeom>
              <a:avLst/>
              <a:gdLst>
                <a:gd name="connsiteX0" fmla="*/ 0 w 2705772"/>
                <a:gd name="connsiteY0" fmla="*/ 0 h 2428577"/>
                <a:gd name="connsiteX1" fmla="*/ 2705772 w 2705772"/>
                <a:gd name="connsiteY1" fmla="*/ 0 h 2428577"/>
                <a:gd name="connsiteX2" fmla="*/ 2705772 w 2705772"/>
                <a:gd name="connsiteY2" fmla="*/ 2428577 h 2428577"/>
                <a:gd name="connsiteX3" fmla="*/ 0 w 2705772"/>
                <a:gd name="connsiteY3" fmla="*/ 2428577 h 2428577"/>
                <a:gd name="connsiteX4" fmla="*/ 0 w 2705772"/>
                <a:gd name="connsiteY4" fmla="*/ 0 h 242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72" h="2428577">
                  <a:moveTo>
                    <a:pt x="0" y="0"/>
                  </a:moveTo>
                  <a:lnTo>
                    <a:pt x="2705772" y="0"/>
                  </a:lnTo>
                  <a:lnTo>
                    <a:pt x="2705772" y="2428577"/>
                  </a:lnTo>
                  <a:lnTo>
                    <a:pt x="0" y="2428577"/>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80010" tIns="80010" rIns="80010" bIns="80010" spcCol="1270"/>
            <a:lstStyle/>
            <a:p>
              <a:pPr defTabSz="933450" eaLnBrk="1" hangingPunct="1">
                <a:lnSpc>
                  <a:spcPct val="90000"/>
                </a:lnSpc>
                <a:spcAft>
                  <a:spcPct val="35000"/>
                </a:spcAft>
                <a:defRPr/>
              </a:pPr>
              <a:r>
                <a:rPr lang="zh-TW" altLang="en-US" sz="2800" b="1" dirty="0">
                  <a:solidFill>
                    <a:srgbClr val="7030A0"/>
                  </a:solidFill>
                  <a:latin typeface="微軟正黑體" panose="020B0604030504040204" pitchFamily="34" charset="-120"/>
                  <a:ea typeface="微軟正黑體" panose="020B0604030504040204" pitchFamily="34" charset="-120"/>
                </a:rPr>
                <a:t>素養導向</a:t>
              </a:r>
              <a:endParaRPr lang="en-US" altLang="zh-TW" sz="2800" b="1" dirty="0">
                <a:solidFill>
                  <a:srgbClr val="7030A0"/>
                </a:solidFill>
                <a:latin typeface="微軟正黑體" panose="020B0604030504040204" pitchFamily="34" charset="-120"/>
                <a:ea typeface="微軟正黑體" panose="020B0604030504040204" pitchFamily="34" charset="-120"/>
              </a:endParaRPr>
            </a:p>
            <a:p>
              <a:pPr algn="just" defTabSz="933450" eaLnBrk="1" hangingPunct="1">
                <a:lnSpc>
                  <a:spcPct val="90000"/>
                </a:lnSpc>
                <a:spcAft>
                  <a:spcPts val="0"/>
                </a:spcAft>
                <a:defRPr/>
              </a:pPr>
              <a:r>
                <a:rPr lang="zh-TW" altLang="en-US" sz="2800" dirty="0">
                  <a:latin typeface="標楷體" panose="03000509000000000000" pitchFamily="65" charset="-120"/>
                  <a:ea typeface="標楷體" panose="03000509000000000000" pitchFamily="65" charset="-120"/>
                </a:rPr>
                <a:t>以學生為學習主體，以全人養成為理念，素養導向是能力導向的升級進化版</a:t>
              </a:r>
            </a:p>
          </p:txBody>
        </p:sp>
      </p:grpSp>
      <p:sp>
        <p:nvSpPr>
          <p:cNvPr id="68614" name="Shape 787"/>
          <p:cNvSpPr>
            <a:spLocks noGrp="1"/>
          </p:cNvSpPr>
          <p:nvPr>
            <p:ph idx="1"/>
          </p:nvPr>
        </p:nvSpPr>
        <p:spPr>
          <a:xfrm>
            <a:off x="187325" y="765175"/>
            <a:ext cx="7500938" cy="728663"/>
          </a:xfrm>
        </p:spPr>
        <p:txBody>
          <a:bodyPr lIns="91425" tIns="45700" rIns="91425" bIns="45700"/>
          <a:lstStyle/>
          <a:p>
            <a:pPr eaLnBrk="1" hangingPunct="1">
              <a:spcBef>
                <a:spcPct val="0"/>
              </a:spcBef>
              <a:buClr>
                <a:srgbClr val="000000"/>
              </a:buClr>
              <a:buSzPct val="25000"/>
              <a:buFont typeface="Arial" pitchFamily="34" charset="0"/>
              <a:buNone/>
            </a:pPr>
            <a:r>
              <a:rPr lang="zh-TW" altLang="en-US" sz="3600" b="1" dirty="0">
                <a:solidFill>
                  <a:srgbClr val="0000FF"/>
                </a:solidFill>
                <a:latin typeface="標楷體" pitchFamily="65" charset="-120"/>
                <a:ea typeface="標楷體" pitchFamily="65" charset="-120"/>
                <a:cs typeface="Arial" pitchFamily="34" charset="0"/>
                <a:sym typeface="Arial" pitchFamily="34" charset="0"/>
              </a:rPr>
              <a:t>（一）課程教學取向</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Tree>
    <p:extLst>
      <p:ext uri="{BB962C8B-B14F-4D97-AF65-F5344CB8AC3E}">
        <p14:creationId xmlns:p14="http://schemas.microsoft.com/office/powerpoint/2010/main" val="263361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5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內容版面配置區 2"/>
          <p:cNvSpPr>
            <a:spLocks noGrp="1"/>
          </p:cNvSpPr>
          <p:nvPr>
            <p:ph idx="1"/>
          </p:nvPr>
        </p:nvSpPr>
        <p:spPr>
          <a:xfrm>
            <a:off x="107504" y="500063"/>
            <a:ext cx="7929563" cy="768697"/>
          </a:xfrm>
        </p:spPr>
        <p:txBody>
          <a:bodyPr/>
          <a:lstStyle/>
          <a:p>
            <a:pPr eaLnBrk="1" hangingPunct="1">
              <a:spcBef>
                <a:spcPct val="0"/>
              </a:spcBef>
              <a:buClr>
                <a:srgbClr val="000000"/>
              </a:buClr>
              <a:buSzPct val="25000"/>
              <a:buNone/>
            </a:pPr>
            <a:r>
              <a:rPr lang="zh-TW" altLang="en-US" sz="3600" b="1" dirty="0">
                <a:solidFill>
                  <a:srgbClr val="0000FF"/>
                </a:solidFill>
                <a:latin typeface="標楷體" pitchFamily="65" charset="-120"/>
                <a:ea typeface="標楷體" pitchFamily="65" charset="-120"/>
                <a:cs typeface="Arial" pitchFamily="34" charset="0"/>
                <a:sym typeface="Arial" pitchFamily="34" charset="0"/>
              </a:rPr>
              <a:t>（二）素養導向教學的四大原則</a:t>
            </a:r>
            <a:endParaRPr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4" name="投影片編號版面配置區 3"/>
          <p:cNvSpPr>
            <a:spLocks noGrp="1"/>
          </p:cNvSpPr>
          <p:nvPr>
            <p:ph type="sldNum" sz="quarter" idx="12"/>
          </p:nvPr>
        </p:nvSpPr>
        <p:spPr/>
        <p:txBody>
          <a:bodyPr/>
          <a:lstStyle/>
          <a:p>
            <a:pPr>
              <a:defRPr/>
            </a:pPr>
            <a:fld id="{A5A7DA25-57D5-46E2-8FDD-137482538893}" type="slidenum">
              <a:rPr lang="zh-TW" altLang="en-US" smtClean="0">
                <a:solidFill>
                  <a:prstClr val="black">
                    <a:tint val="75000"/>
                  </a:prstClr>
                </a:solidFill>
              </a:rPr>
              <a:pPr>
                <a:defRPr/>
              </a:pPr>
              <a:t>56</a:t>
            </a:fld>
            <a:endParaRPr lang="zh-TW" altLang="en-US">
              <a:solidFill>
                <a:prstClr val="black">
                  <a:tint val="75000"/>
                </a:prstClr>
              </a:solidFill>
            </a:endParaRPr>
          </a:p>
        </p:txBody>
      </p:sp>
      <p:sp>
        <p:nvSpPr>
          <p:cNvPr id="6" name="文字方塊 5"/>
          <p:cNvSpPr txBox="1"/>
          <p:nvPr/>
        </p:nvSpPr>
        <p:spPr>
          <a:xfrm>
            <a:off x="684213" y="1500188"/>
            <a:ext cx="7775575" cy="584200"/>
          </a:xfrm>
          <a:prstGeom prst="rect">
            <a:avLst/>
          </a:prstGeom>
          <a:noFill/>
        </p:spPr>
        <p:txBody>
          <a:bodyPr>
            <a:spAutoFit/>
          </a:bodyPr>
          <a:lstStyle/>
          <a:p>
            <a:pPr algn="ctr">
              <a:defRPr/>
            </a:pPr>
            <a:r>
              <a:rPr lang="zh-TW" altLang="en-US" sz="3200" b="1" dirty="0">
                <a:solidFill>
                  <a:srgbClr val="C00000"/>
                </a:solidFill>
                <a:latin typeface="標楷體" pitchFamily="65" charset="-120"/>
                <a:ea typeface="標楷體" pitchFamily="65" charset="-120"/>
              </a:rPr>
              <a:t>參照各領域</a:t>
            </a:r>
            <a:r>
              <a:rPr lang="en-US" altLang="zh-TW" sz="3200" b="1" dirty="0">
                <a:solidFill>
                  <a:srgbClr val="C00000"/>
                </a:solidFill>
                <a:latin typeface="標楷體" pitchFamily="65" charset="-120"/>
                <a:ea typeface="標楷體" pitchFamily="65" charset="-120"/>
              </a:rPr>
              <a:t>/</a:t>
            </a:r>
            <a:r>
              <a:rPr lang="zh-TW" altLang="en-US" sz="3200" b="1" dirty="0">
                <a:solidFill>
                  <a:srgbClr val="C00000"/>
                </a:solidFill>
                <a:latin typeface="標楷體" pitchFamily="65" charset="-120"/>
                <a:ea typeface="標楷體" pitchFamily="65" charset="-120"/>
              </a:rPr>
              <a:t>科目之核心素養、學習重點</a:t>
            </a:r>
          </a:p>
        </p:txBody>
      </p:sp>
      <p:sp>
        <p:nvSpPr>
          <p:cNvPr id="7" name="十字形 6"/>
          <p:cNvSpPr/>
          <p:nvPr/>
        </p:nvSpPr>
        <p:spPr>
          <a:xfrm>
            <a:off x="4283968" y="2276872"/>
            <a:ext cx="647502" cy="581769"/>
          </a:xfrm>
          <a:prstGeom prst="plu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accent2">
                  <a:lumMod val="75000"/>
                </a:schemeClr>
              </a:solidFill>
            </a:endParaRPr>
          </a:p>
        </p:txBody>
      </p:sp>
      <p:grpSp>
        <p:nvGrpSpPr>
          <p:cNvPr id="2" name="Shape 789"/>
          <p:cNvGrpSpPr>
            <a:grpSpLocks/>
          </p:cNvGrpSpPr>
          <p:nvPr/>
        </p:nvGrpSpPr>
        <p:grpSpPr bwMode="auto">
          <a:xfrm>
            <a:off x="536327" y="2965102"/>
            <a:ext cx="8212137" cy="2624138"/>
            <a:chOff x="2405" y="728508"/>
            <a:chExt cx="8210554" cy="2361545"/>
          </a:xfrm>
        </p:grpSpPr>
        <p:sp>
          <p:nvSpPr>
            <p:cNvPr id="9" name="Shape 790"/>
            <p:cNvSpPr>
              <a:spLocks noChangeArrowheads="1"/>
            </p:cNvSpPr>
            <p:nvPr/>
          </p:nvSpPr>
          <p:spPr bwMode="auto">
            <a:xfrm>
              <a:off x="2405" y="757111"/>
              <a:ext cx="2414868" cy="2332942"/>
            </a:xfrm>
            <a:prstGeom prst="ellipse">
              <a:avLst/>
            </a:prstGeom>
            <a:solidFill>
              <a:srgbClr val="BF504D">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10" name="Shape 791"/>
            <p:cNvSpPr txBox="1">
              <a:spLocks noChangeArrowheads="1"/>
            </p:cNvSpPr>
            <p:nvPr/>
          </p:nvSpPr>
          <p:spPr bwMode="auto">
            <a:xfrm>
              <a:off x="49767" y="1110757"/>
              <a:ext cx="2061219"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a:solidFill>
                    <a:srgbClr val="000000"/>
                  </a:solidFill>
                  <a:latin typeface="標楷體" pitchFamily="65" charset="-120"/>
                  <a:ea typeface="標楷體" pitchFamily="65" charset="-120"/>
                  <a:cs typeface="Arial" pitchFamily="34" charset="0"/>
                  <a:sym typeface="Arial" pitchFamily="34" charset="0"/>
                </a:rPr>
                <a:t>整合知識、</a:t>
              </a:r>
            </a:p>
            <a:p>
              <a:pPr algn="ctr" eaLnBrk="1" hangingPunct="1">
                <a:lnSpc>
                  <a:spcPct val="90000"/>
                </a:lnSpc>
                <a:buSzPct val="25000"/>
              </a:pPr>
              <a:r>
                <a:rPr lang="en-US" altLang="zh-TW" sz="2800" b="1">
                  <a:solidFill>
                    <a:srgbClr val="000000"/>
                  </a:solidFill>
                  <a:latin typeface="標楷體" pitchFamily="65" charset="-120"/>
                  <a:ea typeface="標楷體" pitchFamily="65" charset="-120"/>
                  <a:cs typeface="Arial" pitchFamily="34" charset="0"/>
                  <a:sym typeface="Arial" pitchFamily="34" charset="0"/>
                </a:rPr>
                <a:t>技能與態度</a:t>
              </a:r>
            </a:p>
          </p:txBody>
        </p:sp>
        <p:sp>
          <p:nvSpPr>
            <p:cNvPr id="11" name="Shape 792"/>
            <p:cNvSpPr/>
            <p:nvPr/>
          </p:nvSpPr>
          <p:spPr>
            <a:xfrm>
              <a:off x="1981635" y="728508"/>
              <a:ext cx="2237944" cy="223153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dirty="0">
                <a:latin typeface="標楷體" panose="03000509000000000000" pitchFamily="65" charset="-120"/>
                <a:ea typeface="標楷體" panose="03000509000000000000" pitchFamily="65" charset="-120"/>
              </a:endParaRPr>
            </a:p>
          </p:txBody>
        </p:sp>
        <p:sp>
          <p:nvSpPr>
            <p:cNvPr id="12" name="Shape 793"/>
            <p:cNvSpPr txBox="1">
              <a:spLocks noChangeArrowheads="1"/>
            </p:cNvSpPr>
            <p:nvPr/>
          </p:nvSpPr>
          <p:spPr bwMode="auto">
            <a:xfrm>
              <a:off x="2207233" y="1110758"/>
              <a:ext cx="1830067"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smtClean="0">
                  <a:solidFill>
                    <a:srgbClr val="000000"/>
                  </a:solidFill>
                  <a:latin typeface="標楷體" pitchFamily="65" charset="-120"/>
                  <a:ea typeface="標楷體" pitchFamily="65" charset="-120"/>
                  <a:cs typeface="Arial" pitchFamily="34" charset="0"/>
                  <a:sym typeface="Arial" pitchFamily="34" charset="0"/>
                </a:rPr>
                <a:t>脈絡化的</a:t>
              </a:r>
              <a:endParaRPr lang="en-US" altLang="zh-TW" sz="2800" b="1" dirty="0" smtClean="0">
                <a:solidFill>
                  <a:srgbClr val="000000"/>
                </a:solidFill>
                <a:latin typeface="標楷體" pitchFamily="65" charset="-120"/>
                <a:ea typeface="標楷體" pitchFamily="65" charset="-120"/>
                <a:cs typeface="Arial" pitchFamily="34" charset="0"/>
                <a:sym typeface="Arial" pitchFamily="34" charset="0"/>
              </a:endParaRPr>
            </a:p>
            <a:p>
              <a:pPr algn="ctr" eaLnBrk="1" hangingPunct="1">
                <a:lnSpc>
                  <a:spcPct val="90000"/>
                </a:lnSpc>
                <a:buSzPct val="25000"/>
              </a:pPr>
              <a:r>
                <a:rPr lang="zh-TW" altLang="en-US" sz="2800" b="1" dirty="0" smtClean="0">
                  <a:solidFill>
                    <a:srgbClr val="000000"/>
                  </a:solidFill>
                  <a:latin typeface="標楷體" pitchFamily="65" charset="-120"/>
                  <a:ea typeface="標楷體" pitchFamily="65" charset="-120"/>
                  <a:cs typeface="Arial" pitchFamily="34" charset="0"/>
                  <a:sym typeface="Arial" pitchFamily="34" charset="0"/>
                </a:rPr>
                <a:t>情境</a:t>
              </a:r>
              <a:r>
                <a:rPr lang="en-US" altLang="zh-TW" sz="2800" b="1" dirty="0" err="1" smtClean="0">
                  <a:solidFill>
                    <a:srgbClr val="000000"/>
                  </a:solidFill>
                  <a:latin typeface="標楷體" pitchFamily="65" charset="-120"/>
                  <a:ea typeface="標楷體" pitchFamily="65" charset="-120"/>
                  <a:cs typeface="Arial" pitchFamily="34" charset="0"/>
                  <a:sym typeface="Arial" pitchFamily="34" charset="0"/>
                </a:rPr>
                <a:t>學習</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3" name="Shape 794"/>
            <p:cNvSpPr/>
            <p:nvPr/>
          </p:nvSpPr>
          <p:spPr>
            <a:xfrm>
              <a:off x="3865635" y="757081"/>
              <a:ext cx="2415709" cy="2332972"/>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eaLnBrk="1" hangingPunct="1">
                <a:spcBef>
                  <a:spcPts val="0"/>
                </a:spcBef>
                <a:defRPr/>
              </a:pPr>
              <a:endParaRPr b="1" dirty="0">
                <a:latin typeface="標楷體" panose="03000509000000000000" pitchFamily="65" charset="-120"/>
                <a:ea typeface="標楷體" panose="03000509000000000000" pitchFamily="65" charset="-120"/>
              </a:endParaRPr>
            </a:p>
          </p:txBody>
        </p:sp>
        <p:sp>
          <p:nvSpPr>
            <p:cNvPr id="14" name="Shape 795"/>
            <p:cNvSpPr txBox="1">
              <a:spLocks noChangeArrowheads="1"/>
            </p:cNvSpPr>
            <p:nvPr/>
          </p:nvSpPr>
          <p:spPr bwMode="auto">
            <a:xfrm>
              <a:off x="4005297" y="1123274"/>
              <a:ext cx="2061499"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學習歷程</a:t>
              </a:r>
              <a:r>
                <a:rPr lang="en-US" altLang="zh-TW" sz="2800" b="1" dirty="0">
                  <a:solidFill>
                    <a:srgbClr val="000000"/>
                  </a:solidFill>
                  <a:latin typeface="標楷體" pitchFamily="65" charset="-120"/>
                  <a:ea typeface="標楷體" pitchFamily="65" charset="-120"/>
                  <a:cs typeface="Arial" pitchFamily="34" charset="0"/>
                  <a:sym typeface="Arial" pitchFamily="34" charset="0"/>
                </a:rPr>
                <a:t>、</a:t>
              </a:r>
            </a:p>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方法及策略</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5" name="Shape 796"/>
            <p:cNvSpPr>
              <a:spLocks noChangeArrowheads="1"/>
            </p:cNvSpPr>
            <p:nvPr/>
          </p:nvSpPr>
          <p:spPr bwMode="auto">
            <a:xfrm>
              <a:off x="5938169" y="824163"/>
              <a:ext cx="2274790" cy="2265889"/>
            </a:xfrm>
            <a:prstGeom prst="ellipse">
              <a:avLst/>
            </a:prstGeom>
            <a:solidFill>
              <a:srgbClr val="49ACC5">
                <a:alpha val="49803"/>
              </a:srgbClr>
            </a:solidFill>
            <a:ln w="25400">
              <a:solidFill>
                <a:schemeClr val="bg1"/>
              </a:solidFill>
              <a:round/>
              <a:headEnd/>
              <a:tailEnd/>
            </a:ln>
          </p:spPr>
          <p:txBody>
            <a:bodyPr lIns="91425" tIns="91425" rIns="91425" bIns="91425" anchor="ctr"/>
            <a:lstStyle/>
            <a:p>
              <a:pPr eaLnBrk="1" hangingPunct="1"/>
              <a:endParaRPr lang="zh-TW" altLang="en-US" b="1">
                <a:latin typeface="標楷體" pitchFamily="65" charset="-120"/>
                <a:ea typeface="標楷體" pitchFamily="65" charset="-120"/>
              </a:endParaRPr>
            </a:p>
          </p:txBody>
        </p:sp>
        <p:sp>
          <p:nvSpPr>
            <p:cNvPr id="16"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eaLnBrk="1" hangingPunct="1">
                <a:lnSpc>
                  <a:spcPct val="90000"/>
                </a:lnSpc>
                <a:buSzPct val="25000"/>
              </a:pP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實踐力行的表現</a:t>
              </a:r>
              <a:endParaRPr lang="en-US" altLang="zh-TW" sz="2800" b="1" dirty="0">
                <a:solidFill>
                  <a:srgbClr val="000000"/>
                </a:solidFill>
                <a:latin typeface="標楷體" pitchFamily="65" charset="-120"/>
                <a:ea typeface="標楷體" pitchFamily="65" charset="-120"/>
                <a:cs typeface="Arial" pitchFamily="34" charset="0"/>
                <a:sym typeface="Arial" pitchFamily="34" charset="0"/>
              </a:endParaRPr>
            </a:p>
          </p:txBody>
        </p:sp>
      </p:grpSp>
    </p:spTree>
    <p:extLst>
      <p:ext uri="{BB962C8B-B14F-4D97-AF65-F5344CB8AC3E}">
        <p14:creationId xmlns:p14="http://schemas.microsoft.com/office/powerpoint/2010/main" val="28328638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編號版面配置區 3"/>
          <p:cNvSpPr>
            <a:spLocks noGrp="1"/>
          </p:cNvSpPr>
          <p:nvPr>
            <p:ph type="sldNum" sz="quarter" idx="12"/>
          </p:nvPr>
        </p:nvSpPr>
        <p:spPr bwMode="auto">
          <a:noFill/>
          <a:ln>
            <a:miter lim="800000"/>
            <a:headEnd/>
            <a:tailEnd/>
          </a:ln>
        </p:spPr>
        <p:txBody>
          <a:bodyPr/>
          <a:lstStyle/>
          <a:p>
            <a:fld id="{BDC9D04A-5EA2-4EDF-B13F-4086B724AC16}" type="slidenum">
              <a:rPr lang="zh-TW" altLang="en-US"/>
              <a:pPr/>
              <a:t>57</a:t>
            </a:fld>
            <a:endParaRPr lang="zh-TW" altLang="en-US"/>
          </a:p>
        </p:txBody>
      </p:sp>
      <p:sp>
        <p:nvSpPr>
          <p:cNvPr id="5" name="內容版面配置區 4"/>
          <p:cNvSpPr>
            <a:spLocks noGrp="1"/>
          </p:cNvSpPr>
          <p:nvPr>
            <p:ph idx="1"/>
          </p:nvPr>
        </p:nvSpPr>
        <p:spPr>
          <a:xfrm>
            <a:off x="86816" y="847254"/>
            <a:ext cx="8229600" cy="4525962"/>
          </a:xfrm>
          <a:prstGeom prst="swooshArrow">
            <a:avLst>
              <a:gd name="adj1" fmla="val 25000"/>
              <a:gd name="adj2" fmla="val 25000"/>
            </a:avLst>
          </a:prstGeom>
          <a:solidFill>
            <a:srgbClr val="00B0F0"/>
          </a:solidFill>
          <a:effectLst>
            <a:outerShdw blurRad="50800" dist="63500" dir="18900000" sx="103000" sy="103000" algn="bl" rotWithShape="0">
              <a:schemeClr val="bg1">
                <a:lumMod val="65000"/>
                <a:alpha val="40000"/>
              </a:schemeClr>
            </a:outerShdw>
          </a:effectLst>
          <a:extLst>
            <a:ext uri="{91240B29-F687-4F45-9708-019B960494DF}">
              <a14:hiddenLine xmlns:a14="http://schemas.microsoft.com/office/drawing/2010/main" w="9525">
                <a:solidFill>
                  <a:srgbClr val="000000"/>
                </a:solidFill>
                <a:miter lim="800000"/>
                <a:headEnd/>
                <a:tailEnd/>
              </a14:hiddenLine>
            </a:ext>
          </a:extLst>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rtlCol="0">
            <a:normAutofit/>
          </a:bodyPr>
          <a:lstStyle/>
          <a:p>
            <a:pPr marL="0" indent="0" eaLnBrk="1" fontAlgn="auto" hangingPunct="1">
              <a:spcAft>
                <a:spcPts val="0"/>
              </a:spcAft>
              <a:buFont typeface="Arial" pitchFamily="34" charset="0"/>
              <a:buNone/>
              <a:defRPr/>
            </a:pPr>
            <a:endParaRPr lang="zh-TW" altLang="en-US" sz="2400" b="1" dirty="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2" name="群組 24"/>
          <p:cNvGrpSpPr>
            <a:grpSpLocks/>
          </p:cNvGrpSpPr>
          <p:nvPr/>
        </p:nvGrpSpPr>
        <p:grpSpPr bwMode="auto">
          <a:xfrm>
            <a:off x="900113" y="3376587"/>
            <a:ext cx="2641600" cy="1852613"/>
            <a:chOff x="1511657" y="4963310"/>
            <a:chExt cx="2642265" cy="1850739"/>
          </a:xfrm>
        </p:grpSpPr>
        <p:sp>
          <p:nvSpPr>
            <p:cNvPr id="9" name="橢圓 8"/>
            <p:cNvSpPr/>
            <p:nvPr/>
          </p:nvSpPr>
          <p:spPr>
            <a:xfrm>
              <a:off x="1921335" y="4963310"/>
              <a:ext cx="208014" cy="207753"/>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手繪多邊形 9"/>
            <p:cNvSpPr/>
            <p:nvPr/>
          </p:nvSpPr>
          <p:spPr>
            <a:xfrm>
              <a:off x="1511657" y="5372471"/>
              <a:ext cx="2642265" cy="1441578"/>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90000"/>
                </a:lnSpc>
                <a:spcAft>
                  <a:spcPct val="35000"/>
                </a:spcAft>
                <a:defRPr/>
              </a:pPr>
              <a:r>
                <a:rPr lang="zh-TW" altLang="en-US" sz="4400" dirty="0">
                  <a:latin typeface="標楷體" pitchFamily="65" charset="-120"/>
                  <a:ea typeface="標楷體" pitchFamily="65" charset="-120"/>
                </a:rPr>
                <a:t>能力導向</a:t>
              </a:r>
            </a:p>
          </p:txBody>
        </p:sp>
      </p:grpSp>
      <p:grpSp>
        <p:nvGrpSpPr>
          <p:cNvPr id="3" name="群組 24"/>
          <p:cNvGrpSpPr>
            <a:grpSpLocks/>
          </p:cNvGrpSpPr>
          <p:nvPr/>
        </p:nvGrpSpPr>
        <p:grpSpPr bwMode="auto">
          <a:xfrm>
            <a:off x="5364163" y="1234951"/>
            <a:ext cx="2641600" cy="1978025"/>
            <a:chOff x="1511657" y="4837377"/>
            <a:chExt cx="2642265" cy="1976672"/>
          </a:xfrm>
        </p:grpSpPr>
        <p:sp>
          <p:nvSpPr>
            <p:cNvPr id="12" name="橢圓 11"/>
            <p:cNvSpPr/>
            <p:nvPr/>
          </p:nvSpPr>
          <p:spPr>
            <a:xfrm>
              <a:off x="1813358" y="4837377"/>
              <a:ext cx="419206" cy="399776"/>
            </a:xfrm>
            <a:prstGeom prst="ellipse">
              <a:avLst/>
            </a:prstGeom>
            <a:solidFill>
              <a:srgbClr val="FF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手繪多邊形 12"/>
            <p:cNvSpPr/>
            <p:nvPr/>
          </p:nvSpPr>
          <p:spPr>
            <a:xfrm>
              <a:off x="1511657" y="5373585"/>
              <a:ext cx="2642265" cy="1440464"/>
            </a:xfrm>
            <a:custGeom>
              <a:avLst/>
              <a:gdLst>
                <a:gd name="connsiteX0" fmla="*/ 0 w 1858157"/>
                <a:gd name="connsiteY0" fmla="*/ 0 h 1440470"/>
                <a:gd name="connsiteX1" fmla="*/ 1858157 w 1858157"/>
                <a:gd name="connsiteY1" fmla="*/ 0 h 1440470"/>
                <a:gd name="connsiteX2" fmla="*/ 1858157 w 1858157"/>
                <a:gd name="connsiteY2" fmla="*/ 1440470 h 1440470"/>
                <a:gd name="connsiteX3" fmla="*/ 0 w 1858157"/>
                <a:gd name="connsiteY3" fmla="*/ 1440470 h 1440470"/>
                <a:gd name="connsiteX4" fmla="*/ 0 w 1858157"/>
                <a:gd name="connsiteY4" fmla="*/ 0 h 144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57" h="1440470">
                  <a:moveTo>
                    <a:pt x="0" y="0"/>
                  </a:moveTo>
                  <a:lnTo>
                    <a:pt x="1858157" y="0"/>
                  </a:lnTo>
                  <a:lnTo>
                    <a:pt x="1858157" y="1440470"/>
                  </a:lnTo>
                  <a:lnTo>
                    <a:pt x="0" y="14404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9869" tIns="0" rIns="0" bIns="0" spcCol="1270"/>
            <a:lstStyle/>
            <a:p>
              <a:pPr algn="ctr" defTabSz="1422400" eaLnBrk="1" fontAlgn="auto" hangingPunct="1">
                <a:lnSpc>
                  <a:spcPct val="90000"/>
                </a:lnSpc>
                <a:spcAft>
                  <a:spcPct val="35000"/>
                </a:spcAft>
                <a:defRPr/>
              </a:pPr>
              <a:r>
                <a:rPr lang="zh-TW" altLang="en-US" sz="4400" dirty="0">
                  <a:latin typeface="標楷體" pitchFamily="65" charset="-120"/>
                  <a:ea typeface="標楷體" pitchFamily="65" charset="-120"/>
                </a:rPr>
                <a:t>素養導向</a:t>
              </a:r>
            </a:p>
          </p:txBody>
        </p:sp>
      </p:grpSp>
      <p:sp>
        <p:nvSpPr>
          <p:cNvPr id="19" name="手繪多邊形 18"/>
          <p:cNvSpPr/>
          <p:nvPr/>
        </p:nvSpPr>
        <p:spPr>
          <a:xfrm>
            <a:off x="3779911" y="2636839"/>
            <a:ext cx="4536505" cy="936178"/>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9E0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ts val="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有機地連結</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不同領域</a:t>
            </a:r>
            <a:r>
              <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科目所習得的</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知識、技能與態度</a:t>
            </a:r>
          </a:p>
        </p:txBody>
      </p:sp>
      <p:sp>
        <p:nvSpPr>
          <p:cNvPr id="21" name="手繪多邊形 20"/>
          <p:cNvSpPr/>
          <p:nvPr/>
        </p:nvSpPr>
        <p:spPr>
          <a:xfrm>
            <a:off x="3780472" y="3645024"/>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0036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ts val="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靈活運用所學</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，以解決</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問題</a:t>
            </a:r>
            <a:endPar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2" name="手繪多邊形 21"/>
          <p:cNvSpPr/>
          <p:nvPr/>
        </p:nvSpPr>
        <p:spPr>
          <a:xfrm>
            <a:off x="3780184" y="4653136"/>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680068"/>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ct val="3500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更能夠強調將能力應用於</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特定生活情境</a:t>
            </a:r>
          </a:p>
        </p:txBody>
      </p:sp>
      <p:sp>
        <p:nvSpPr>
          <p:cNvPr id="23" name="手繪多邊形 22"/>
          <p:cNvSpPr/>
          <p:nvPr/>
        </p:nvSpPr>
        <p:spPr>
          <a:xfrm>
            <a:off x="3780472" y="5661248"/>
            <a:ext cx="4536000" cy="936000"/>
          </a:xfrm>
          <a:custGeom>
            <a:avLst/>
            <a:gdLst>
              <a:gd name="connsiteX0" fmla="*/ 0 w 2147135"/>
              <a:gd name="connsiteY0" fmla="*/ 357863 h 2147135"/>
              <a:gd name="connsiteX1" fmla="*/ 357863 w 2147135"/>
              <a:gd name="connsiteY1" fmla="*/ 0 h 2147135"/>
              <a:gd name="connsiteX2" fmla="*/ 1789272 w 2147135"/>
              <a:gd name="connsiteY2" fmla="*/ 0 h 2147135"/>
              <a:gd name="connsiteX3" fmla="*/ 2147135 w 2147135"/>
              <a:gd name="connsiteY3" fmla="*/ 357863 h 2147135"/>
              <a:gd name="connsiteX4" fmla="*/ 2147135 w 2147135"/>
              <a:gd name="connsiteY4" fmla="*/ 1789272 h 2147135"/>
              <a:gd name="connsiteX5" fmla="*/ 1789272 w 2147135"/>
              <a:gd name="connsiteY5" fmla="*/ 2147135 h 2147135"/>
              <a:gd name="connsiteX6" fmla="*/ 357863 w 2147135"/>
              <a:gd name="connsiteY6" fmla="*/ 2147135 h 2147135"/>
              <a:gd name="connsiteX7" fmla="*/ 0 w 2147135"/>
              <a:gd name="connsiteY7" fmla="*/ 1789272 h 2147135"/>
              <a:gd name="connsiteX8" fmla="*/ 0 w 2147135"/>
              <a:gd name="connsiteY8" fmla="*/ 357863 h 2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135" h="2147135">
                <a:moveTo>
                  <a:pt x="0" y="357863"/>
                </a:moveTo>
                <a:cubicBezTo>
                  <a:pt x="0" y="160221"/>
                  <a:pt x="160221" y="0"/>
                  <a:pt x="357863" y="0"/>
                </a:cubicBezTo>
                <a:lnTo>
                  <a:pt x="1789272" y="0"/>
                </a:lnTo>
                <a:cubicBezTo>
                  <a:pt x="1986914" y="0"/>
                  <a:pt x="2147135" y="160221"/>
                  <a:pt x="2147135" y="357863"/>
                </a:cubicBezTo>
                <a:lnTo>
                  <a:pt x="2147135" y="1789272"/>
                </a:lnTo>
                <a:cubicBezTo>
                  <a:pt x="2147135" y="1986914"/>
                  <a:pt x="1986914" y="2147135"/>
                  <a:pt x="1789272" y="2147135"/>
                </a:cubicBezTo>
                <a:lnTo>
                  <a:pt x="357863" y="2147135"/>
                </a:lnTo>
                <a:cubicBezTo>
                  <a:pt x="160221" y="2147135"/>
                  <a:pt x="0" y="1986914"/>
                  <a:pt x="0" y="1789272"/>
                </a:cubicBezTo>
                <a:lnTo>
                  <a:pt x="0" y="357863"/>
                </a:lnTo>
                <a:close/>
              </a:path>
            </a:pathLst>
          </a:custGeom>
          <a:solidFill>
            <a:srgbClr val="00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92444" tIns="192444" rIns="192444" bIns="192444" spcCol="1270" anchor="ctr"/>
          <a:lstStyle/>
          <a:p>
            <a:pPr algn="just" defTabSz="1022350" eaLnBrk="1" hangingPunct="1">
              <a:lnSpc>
                <a:spcPct val="90000"/>
              </a:lnSpc>
              <a:spcAft>
                <a:spcPct val="35000"/>
              </a:spcAft>
              <a:defRPr/>
            </a:pP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更強調對於自己的</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實踐或行動進行反思</a:t>
            </a:r>
          </a:p>
        </p:txBody>
      </p:sp>
      <p:sp>
        <p:nvSpPr>
          <p:cNvPr id="14" name="矩形 13"/>
          <p:cNvSpPr/>
          <p:nvPr/>
        </p:nvSpPr>
        <p:spPr>
          <a:xfrm>
            <a:off x="179512" y="332656"/>
            <a:ext cx="8784976" cy="584775"/>
          </a:xfrm>
          <a:prstGeom prst="rect">
            <a:avLst/>
          </a:prstGeom>
        </p:spPr>
        <p:txBody>
          <a:bodyPr wrap="square">
            <a:spAutoFit/>
          </a:bodyPr>
          <a:lstStyle/>
          <a:p>
            <a:pPr marL="0" indent="0" eaLnBrk="1" fontAlgn="auto" hangingPunct="1">
              <a:spcAft>
                <a:spcPts val="0"/>
              </a:spcAft>
              <a:buFont typeface="Arial" pitchFamily="34" charset="0"/>
              <a:buNone/>
              <a:defRPr/>
            </a:pPr>
            <a:r>
              <a:rPr lang="en-US" altLang="zh-TW" sz="3200" b="1" dirty="0" smtClean="0">
                <a:solidFill>
                  <a:srgbClr val="0000FF"/>
                </a:solidFill>
                <a:latin typeface="標楷體" pitchFamily="65" charset="-120"/>
                <a:ea typeface="標楷體" pitchFamily="65" charset="-120"/>
                <a:cs typeface="Arial" pitchFamily="34" charset="0"/>
                <a:sym typeface="Arial" pitchFamily="34" charset="0"/>
              </a:rPr>
              <a:t>(</a:t>
            </a:r>
            <a:r>
              <a:rPr lang="zh-TW" altLang="en-US" sz="3200" b="1" dirty="0" smtClean="0">
                <a:solidFill>
                  <a:srgbClr val="0000FF"/>
                </a:solidFill>
                <a:latin typeface="標楷體" pitchFamily="65" charset="-120"/>
                <a:ea typeface="標楷體" pitchFamily="65" charset="-120"/>
                <a:cs typeface="Arial" pitchFamily="34" charset="0"/>
                <a:sym typeface="Arial" pitchFamily="34" charset="0"/>
              </a:rPr>
              <a:t>三</a:t>
            </a:r>
            <a:r>
              <a:rPr lang="en-US" altLang="zh-TW" sz="3200" b="1" dirty="0" smtClean="0">
                <a:solidFill>
                  <a:srgbClr val="0000FF"/>
                </a:solidFill>
                <a:latin typeface="標楷體" pitchFamily="65" charset="-120"/>
                <a:ea typeface="標楷體" pitchFamily="65" charset="-120"/>
                <a:cs typeface="Arial" pitchFamily="34" charset="0"/>
                <a:sym typeface="Arial" pitchFamily="34" charset="0"/>
              </a:rPr>
              <a:t>)</a:t>
            </a:r>
            <a:r>
              <a:rPr lang="zh-TW" altLang="en-US" sz="3000" b="1" dirty="0" smtClean="0">
                <a:solidFill>
                  <a:srgbClr val="0000FF"/>
                </a:solidFill>
                <a:latin typeface="標楷體" pitchFamily="65" charset="-120"/>
                <a:ea typeface="標楷體" pitchFamily="65" charset="-120"/>
                <a:cs typeface="Arial" pitchFamily="34" charset="0"/>
                <a:sym typeface="Arial" pitchFamily="34" charset="0"/>
              </a:rPr>
              <a:t>素養導向是能力導向課程與教學的升級進化版</a:t>
            </a:r>
          </a:p>
        </p:txBody>
      </p:sp>
    </p:spTree>
    <p:extLst>
      <p:ext uri="{BB962C8B-B14F-4D97-AF65-F5344CB8AC3E}">
        <p14:creationId xmlns:p14="http://schemas.microsoft.com/office/powerpoint/2010/main" val="947610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內容版面配置區 2"/>
          <p:cNvSpPr>
            <a:spLocks noGrp="1"/>
          </p:cNvSpPr>
          <p:nvPr>
            <p:ph idx="1"/>
          </p:nvPr>
        </p:nvSpPr>
        <p:spPr>
          <a:xfrm>
            <a:off x="468313" y="1700213"/>
            <a:ext cx="7920111" cy="3889375"/>
          </a:xfrm>
          <a:solidFill>
            <a:schemeClr val="bg1"/>
          </a:solidFill>
          <a:ln w="76200">
            <a:solidFill>
              <a:schemeClr val="bg1">
                <a:lumMod val="75000"/>
              </a:schemeClr>
            </a:solidFill>
          </a:ln>
        </p:spPr>
        <p:txBody>
          <a:bodyPr rtlCol="0">
            <a:normAutofit fontScale="92500" lnSpcReduction="10000"/>
          </a:bodyPr>
          <a:lstStyle/>
          <a:p>
            <a:pPr algn="just" eaLnBrk="1" fontAlgn="auto" hangingPunct="1">
              <a:lnSpc>
                <a:spcPct val="110000"/>
              </a:lnSpc>
              <a:spcBef>
                <a:spcPts val="1800"/>
              </a:spcBef>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1.</a:t>
            </a:r>
            <a:r>
              <a:rPr lang="zh-TW" altLang="zh-TW" dirty="0">
                <a:latin typeface="Times New Roman" panose="02020603050405020304" pitchFamily="18" charset="0"/>
                <a:ea typeface="標楷體" pitchFamily="65" charset="-120"/>
                <a:cs typeface="Times New Roman" panose="02020603050405020304" pitchFamily="18" charset="0"/>
              </a:rPr>
              <a:t>強調學習</a:t>
            </a:r>
            <a:r>
              <a:rPr lang="zh-TW" altLang="zh-TW" b="1" dirty="0">
                <a:solidFill>
                  <a:srgbClr val="FF0000"/>
                </a:solidFill>
                <a:latin typeface="微軟正黑體" pitchFamily="34" charset="-120"/>
                <a:ea typeface="微軟正黑體" pitchFamily="34" charset="-120"/>
                <a:cs typeface="Times New Roman" panose="02020603050405020304" pitchFamily="18" charset="0"/>
              </a:rPr>
              <a:t>不宜以學科知識及技能為限</a:t>
            </a:r>
            <a:r>
              <a:rPr lang="zh-TW" altLang="zh-TW" dirty="0">
                <a:latin typeface="Times New Roman" panose="02020603050405020304" pitchFamily="18" charset="0"/>
                <a:ea typeface="標楷體" pitchFamily="65" charset="-120"/>
                <a:cs typeface="Times New Roman" panose="02020603050405020304" pitchFamily="18" charset="0"/>
              </a:rPr>
              <a:t>，而應關注學習與生活的結合，透過實踐力行而彰顯學習者的全人發展</a:t>
            </a:r>
            <a:endParaRPr lang="en-US" altLang="zh-TW" dirty="0">
              <a:latin typeface="Times New Roman" panose="02020603050405020304" pitchFamily="18" charset="0"/>
              <a:ea typeface="標楷體" pitchFamily="65" charset="-120"/>
              <a:cs typeface="Times New Roman" panose="02020603050405020304" pitchFamily="18" charset="0"/>
            </a:endParaRPr>
          </a:p>
          <a:p>
            <a:pPr algn="just" eaLnBrk="1" fontAlgn="auto" hangingPunct="1">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2.</a:t>
            </a:r>
            <a:r>
              <a:rPr lang="zh-TW" altLang="en-US" dirty="0">
                <a:latin typeface="Times New Roman" panose="02020603050405020304" pitchFamily="18" charset="0"/>
                <a:ea typeface="標楷體" pitchFamily="65" charset="-120"/>
                <a:cs typeface="Times New Roman" panose="02020603050405020304" pitchFamily="18" charset="0"/>
              </a:rPr>
              <a:t>學生是自主學習的個體</a:t>
            </a:r>
            <a:r>
              <a:rPr lang="zh-TW" altLang="en-US" b="1" dirty="0">
                <a:latin typeface="微軟正黑體" pitchFamily="34" charset="-120"/>
                <a:ea typeface="微軟正黑體" pitchFamily="34" charset="-120"/>
                <a:cs typeface="Times New Roman" panose="02020603050405020304" pitchFamily="18" charset="0"/>
              </a:rPr>
              <a:t>，</a:t>
            </a:r>
            <a:r>
              <a:rPr lang="zh-TW" altLang="en-US" dirty="0">
                <a:latin typeface="Times New Roman" panose="02020603050405020304" pitchFamily="18" charset="0"/>
                <a:ea typeface="標楷體" pitchFamily="65" charset="-120"/>
                <a:cs typeface="Times New Roman" panose="02020603050405020304" pitchFamily="18" charset="0"/>
              </a:rPr>
              <a:t>在特定情境中面對複雜任務，</a:t>
            </a:r>
            <a:r>
              <a:rPr lang="zh-TW" altLang="en-US" b="1" dirty="0">
                <a:solidFill>
                  <a:srgbClr val="FF0000"/>
                </a:solidFill>
                <a:latin typeface="微軟正黑體" pitchFamily="34" charset="-120"/>
                <a:ea typeface="微軟正黑體" pitchFamily="34" charset="-120"/>
                <a:cs typeface="Times New Roman" panose="02020603050405020304" pitchFamily="18" charset="0"/>
              </a:rPr>
              <a:t>思考、行動與反思，不斷增長其素養</a:t>
            </a:r>
            <a:endParaRPr lang="en-US" altLang="zh-TW" b="1" dirty="0">
              <a:solidFill>
                <a:srgbClr val="FF0000"/>
              </a:solidFill>
              <a:latin typeface="微軟正黑體" pitchFamily="34" charset="-120"/>
              <a:ea typeface="微軟正黑體" pitchFamily="34" charset="-120"/>
              <a:cs typeface="Times New Roman" panose="02020603050405020304" pitchFamily="18" charset="0"/>
            </a:endParaRPr>
          </a:p>
          <a:p>
            <a:pPr algn="just" eaLnBrk="1" fontAlgn="auto" hangingPunct="1">
              <a:spcAft>
                <a:spcPts val="600"/>
              </a:spcAft>
              <a:buFont typeface="Arial" pitchFamily="34" charset="0"/>
              <a:buNone/>
              <a:defRPr/>
            </a:pPr>
            <a:r>
              <a:rPr lang="en-US" altLang="zh-TW" dirty="0">
                <a:latin typeface="Times New Roman" panose="02020603050405020304" pitchFamily="18" charset="0"/>
                <a:ea typeface="標楷體" pitchFamily="65" charset="-120"/>
                <a:cs typeface="Times New Roman" panose="02020603050405020304" pitchFamily="18" charset="0"/>
              </a:rPr>
              <a:t>3.</a:t>
            </a:r>
            <a:r>
              <a:rPr lang="zh-TW" altLang="en-US" dirty="0">
                <a:latin typeface="Times New Roman" panose="02020603050405020304" pitchFamily="18" charset="0"/>
                <a:ea typeface="標楷體" pitchFamily="65" charset="-120"/>
                <a:cs typeface="Times New Roman" panose="02020603050405020304" pitchFamily="18" charset="0"/>
              </a:rPr>
              <a:t>教學與學習活動在促成</a:t>
            </a:r>
            <a:r>
              <a:rPr lang="zh-TW" altLang="en-US" b="1" dirty="0">
                <a:solidFill>
                  <a:srgbClr val="FF0000"/>
                </a:solidFill>
                <a:latin typeface="微軟正黑體" pitchFamily="34" charset="-120"/>
                <a:ea typeface="微軟正黑體" pitchFamily="34" charset="-120"/>
                <a:cs typeface="Times New Roman" panose="02020603050405020304" pitchFamily="18" charset="0"/>
              </a:rPr>
              <a:t>素養發展</a:t>
            </a:r>
            <a:r>
              <a:rPr lang="zh-TW" altLang="en-US" dirty="0">
                <a:latin typeface="Times New Roman" panose="02020603050405020304" pitchFamily="18" charset="0"/>
                <a:ea typeface="標楷體" pitchFamily="65" charset="-120"/>
                <a:cs typeface="Times New Roman" panose="02020603050405020304" pitchFamily="18" charset="0"/>
              </a:rPr>
              <a:t>，而非僅看一時一刻的素養表現</a:t>
            </a:r>
            <a:r>
              <a:rPr lang="zh-TW" altLang="en-US" dirty="0">
                <a:latin typeface="標楷體" pitchFamily="65" charset="-120"/>
                <a:ea typeface="標楷體" pitchFamily="65" charset="-120"/>
                <a:cs typeface="Times New Roman" pitchFamily="18" charset="0"/>
              </a:rPr>
              <a:t>                       </a:t>
            </a:r>
            <a:endParaRPr lang="en-US" altLang="zh-TW" sz="1600" dirty="0">
              <a:latin typeface="標楷體" pitchFamily="65" charset="-120"/>
              <a:ea typeface="標楷體" pitchFamily="65" charset="-120"/>
            </a:endParaRPr>
          </a:p>
        </p:txBody>
      </p:sp>
      <p:sp>
        <p:nvSpPr>
          <p:cNvPr id="117763" name="Shape 787"/>
          <p:cNvSpPr txBox="1">
            <a:spLocks/>
          </p:cNvSpPr>
          <p:nvPr/>
        </p:nvSpPr>
        <p:spPr bwMode="auto">
          <a:xfrm>
            <a:off x="250825" y="764704"/>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（四）建構素養導向教學模式</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6" name="矩形 15"/>
          <p:cNvSpPr>
            <a:spLocks noChangeArrowheads="1"/>
          </p:cNvSpPr>
          <p:nvPr/>
        </p:nvSpPr>
        <p:spPr bwMode="auto">
          <a:xfrm>
            <a:off x="6084168" y="6021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7"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59</a:t>
            </a:r>
            <a:endParaRPr lang="zh-TW" altLang="en-US" dirty="0"/>
          </a:p>
        </p:txBody>
      </p:sp>
    </p:spTree>
    <p:extLst>
      <p:ext uri="{BB962C8B-B14F-4D97-AF65-F5344CB8AC3E}">
        <p14:creationId xmlns:p14="http://schemas.microsoft.com/office/powerpoint/2010/main" val="25145474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2"/>
          <p:cNvSpPr>
            <a:spLocks noGrp="1"/>
          </p:cNvSpPr>
          <p:nvPr>
            <p:ph type="title"/>
          </p:nvPr>
        </p:nvSpPr>
        <p:spPr>
          <a:xfrm>
            <a:off x="179512" y="274638"/>
            <a:ext cx="8507413" cy="1143000"/>
          </a:xfrm>
        </p:spPr>
        <p:txBody>
          <a:bodyPr/>
          <a:lstStyle/>
          <a:p>
            <a:pPr algn="l" eaLnBrk="1" hangingPunct="1"/>
            <a:r>
              <a:rPr lang="zh-TW" altLang="en-US" sz="3600" b="1" dirty="0">
                <a:latin typeface="標楷體" pitchFamily="65" charset="-120"/>
                <a:ea typeface="標楷體" pitchFamily="65" charset="-120"/>
                <a:cs typeface="Times New Roman" pitchFamily="18" charset="0"/>
              </a:rPr>
              <a:t>二、為何</a:t>
            </a:r>
            <a:r>
              <a:rPr lang="zh-TW" altLang="en-US" sz="3600" b="1" dirty="0" smtClean="0">
                <a:latin typeface="標楷體" pitchFamily="65" charset="-120"/>
                <a:ea typeface="標楷體" pitchFamily="65" charset="-120"/>
                <a:cs typeface="Times New Roman" pitchFamily="18" charset="0"/>
              </a:rPr>
              <a:t>要研修十二年</a:t>
            </a:r>
            <a:r>
              <a:rPr lang="zh-TW" altLang="en-US" sz="3600" b="1" dirty="0">
                <a:latin typeface="標楷體" pitchFamily="65" charset="-120"/>
                <a:ea typeface="標楷體" pitchFamily="65" charset="-120"/>
                <a:cs typeface="Times New Roman" pitchFamily="18" charset="0"/>
              </a:rPr>
              <a:t>國民</a:t>
            </a:r>
            <a:r>
              <a:rPr lang="zh-TW" altLang="en-US" sz="3600" b="1" dirty="0" smtClean="0">
                <a:latin typeface="標楷體" pitchFamily="65" charset="-120"/>
                <a:ea typeface="標楷體" pitchFamily="65" charset="-120"/>
                <a:cs typeface="Times New Roman" pitchFamily="18" charset="0"/>
              </a:rPr>
              <a:t>基本教育課綱？</a:t>
            </a:r>
            <a:endParaRPr lang="zh-TW" altLang="en-US" sz="3600" b="1" dirty="0">
              <a:latin typeface="標楷體" pitchFamily="65" charset="-120"/>
              <a:ea typeface="標楷體" pitchFamily="65" charset="-120"/>
              <a:cs typeface="Times New Roman" pitchFamily="18" charset="0"/>
            </a:endParaRPr>
          </a:p>
        </p:txBody>
      </p:sp>
      <p:sp>
        <p:nvSpPr>
          <p:cNvPr id="10243" name="投影片編號版面配置區 4"/>
          <p:cNvSpPr>
            <a:spLocks noGrp="1"/>
          </p:cNvSpPr>
          <p:nvPr>
            <p:ph type="sldNum" sz="quarter" idx="12"/>
          </p:nvPr>
        </p:nvSpPr>
        <p:spPr bwMode="auto">
          <a:noFill/>
          <a:ln>
            <a:miter lim="800000"/>
            <a:headEnd/>
            <a:tailEnd/>
          </a:ln>
        </p:spPr>
        <p:txBody>
          <a:bodyPr/>
          <a:lstStyle/>
          <a:p>
            <a:fld id="{BB57C1C9-44A4-4B7F-BE5E-45E70FD04112}" type="slidenum">
              <a:rPr lang="zh-TW" altLang="en-US"/>
              <a:pPr/>
              <a:t>5</a:t>
            </a:fld>
            <a:endParaRPr lang="en-US" altLang="zh-TW"/>
          </a:p>
        </p:txBody>
      </p:sp>
      <p:grpSp>
        <p:nvGrpSpPr>
          <p:cNvPr id="2" name="群組 19"/>
          <p:cNvGrpSpPr/>
          <p:nvPr/>
        </p:nvGrpSpPr>
        <p:grpSpPr>
          <a:xfrm>
            <a:off x="395536" y="1487488"/>
            <a:ext cx="8245227" cy="1362075"/>
            <a:chOff x="755650" y="1487488"/>
            <a:chExt cx="7885113" cy="1362075"/>
          </a:xfrm>
        </p:grpSpPr>
        <p:sp>
          <p:nvSpPr>
            <p:cNvPr id="8" name="手繪多邊形 7"/>
            <p:cNvSpPr/>
            <p:nvPr/>
          </p:nvSpPr>
          <p:spPr bwMode="auto">
            <a:xfrm>
              <a:off x="1811338" y="1490663"/>
              <a:ext cx="6829425" cy="1358900"/>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939667" tIns="137161" rIns="256032" bIns="137160" spcCol="1270" anchor="ctr"/>
            <a:lstStyle/>
            <a:p>
              <a:pPr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從升學率顯示，已具備十二年國民基本教育</a:t>
              </a:r>
              <a:r>
                <a:rPr lang="zh-TW" altLang="en-US" sz="3600" b="1" dirty="0" smtClean="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的</a:t>
              </a:r>
              <a:r>
                <a:rPr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條件</a:t>
              </a:r>
              <a:endParaRPr lang="zh-TW" altLang="en-US" sz="36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9" name="橢圓 8"/>
            <p:cNvSpPr/>
            <p:nvPr/>
          </p:nvSpPr>
          <p:spPr bwMode="auto">
            <a:xfrm>
              <a:off x="755650" y="1487488"/>
              <a:ext cx="1514474" cy="1360487"/>
            </a:xfrm>
            <a:prstGeom prst="ellipse">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aphicFrame>
        <p:nvGraphicFramePr>
          <p:cNvPr id="14" name="內容版面配置區 4"/>
          <p:cNvGraphicFramePr>
            <a:graphicFrameLocks noGrp="1"/>
          </p:cNvGraphicFramePr>
          <p:nvPr>
            <p:ph idx="1"/>
          </p:nvPr>
        </p:nvGraphicFramePr>
        <p:xfrm>
          <a:off x="492125" y="3132460"/>
          <a:ext cx="8229600" cy="3105151"/>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944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國中生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高中生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高職生</a:t>
                      </a:r>
                      <a:endParaRPr kumimoji="0" lang="en-US" altLang="zh-TW"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升學率</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18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518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bl>
          </a:graphicData>
        </a:graphic>
      </p:graphicFrame>
      <p:sp>
        <p:nvSpPr>
          <p:cNvPr id="15" name="文字方塊 2"/>
          <p:cNvSpPr txBox="1">
            <a:spLocks noChangeArrowheads="1"/>
          </p:cNvSpPr>
          <p:nvPr/>
        </p:nvSpPr>
        <p:spPr bwMode="auto">
          <a:xfrm>
            <a:off x="468313" y="6253485"/>
            <a:ext cx="2808287" cy="369888"/>
          </a:xfrm>
          <a:prstGeom prst="rect">
            <a:avLst/>
          </a:prstGeom>
          <a:noFill/>
          <a:ln w="9525">
            <a:noFill/>
            <a:miter lim="800000"/>
            <a:headEnd/>
            <a:tailEnd/>
          </a:ln>
        </p:spPr>
        <p:txBody>
          <a:bodyPr>
            <a:spAutoFit/>
          </a:bodyPr>
          <a:lstStyle/>
          <a:p>
            <a:pPr eaLnBrk="1" hangingPunct="1"/>
            <a:r>
              <a:rPr lang="zh-TW" altLang="en-US" b="1">
                <a:latin typeface="Times New Roman" pitchFamily="18" charset="0"/>
                <a:ea typeface="標楷體" pitchFamily="65" charset="-120"/>
                <a:cs typeface="Times New Roman" pitchFamily="18" charset="0"/>
              </a:rPr>
              <a:t>資料來源：教育部統計處</a:t>
            </a:r>
          </a:p>
        </p:txBody>
      </p:sp>
      <p:sp>
        <p:nvSpPr>
          <p:cNvPr id="16" name="橢圓 15"/>
          <p:cNvSpPr/>
          <p:nvPr/>
        </p:nvSpPr>
        <p:spPr>
          <a:xfrm>
            <a:off x="2484438" y="3084835"/>
            <a:ext cx="2159000" cy="106521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2484438" y="5605785"/>
            <a:ext cx="2159000" cy="79216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4678363" y="3068960"/>
            <a:ext cx="4286250" cy="108108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9" name="橢圓 18"/>
          <p:cNvSpPr/>
          <p:nvPr/>
        </p:nvSpPr>
        <p:spPr>
          <a:xfrm>
            <a:off x="4630738" y="5605785"/>
            <a:ext cx="4117975" cy="79216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121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接點 17"/>
          <p:cNvCxnSpPr/>
          <p:nvPr/>
        </p:nvCxnSpPr>
        <p:spPr>
          <a:xfrm>
            <a:off x="4572000" y="2492375"/>
            <a:ext cx="0" cy="136867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 name="橢圓 4"/>
          <p:cNvSpPr/>
          <p:nvPr/>
        </p:nvSpPr>
        <p:spPr>
          <a:xfrm>
            <a:off x="755650" y="1773238"/>
            <a:ext cx="1944688" cy="172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5"/>
          <p:cNvSpPr/>
          <p:nvPr/>
        </p:nvSpPr>
        <p:spPr>
          <a:xfrm>
            <a:off x="6516688" y="1844675"/>
            <a:ext cx="1943100" cy="17287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21" name="群組 20"/>
          <p:cNvGrpSpPr/>
          <p:nvPr/>
        </p:nvGrpSpPr>
        <p:grpSpPr>
          <a:xfrm>
            <a:off x="533088" y="3861048"/>
            <a:ext cx="8071360" cy="1902747"/>
            <a:chOff x="323528" y="3902517"/>
            <a:chExt cx="8071360" cy="1902747"/>
          </a:xfrm>
        </p:grpSpPr>
        <p:sp>
          <p:nvSpPr>
            <p:cNvPr id="15" name="手繪多邊形 14"/>
            <p:cNvSpPr/>
            <p:nvPr/>
          </p:nvSpPr>
          <p:spPr>
            <a:xfrm>
              <a:off x="323528" y="3902517"/>
              <a:ext cx="1892178" cy="1892178"/>
            </a:xfrm>
            <a:custGeom>
              <a:avLst/>
              <a:gdLst>
                <a:gd name="connsiteX0" fmla="*/ 0 w 1892178"/>
                <a:gd name="connsiteY0" fmla="*/ 946089 h 1892178"/>
                <a:gd name="connsiteX1" fmla="*/ 277104 w 1892178"/>
                <a:gd name="connsiteY1" fmla="*/ 277103 h 1892178"/>
                <a:gd name="connsiteX2" fmla="*/ 946091 w 1892178"/>
                <a:gd name="connsiteY2" fmla="*/ 1 h 1892178"/>
                <a:gd name="connsiteX3" fmla="*/ 1615077 w 1892178"/>
                <a:gd name="connsiteY3" fmla="*/ 277105 h 1892178"/>
                <a:gd name="connsiteX4" fmla="*/ 1892179 w 1892178"/>
                <a:gd name="connsiteY4" fmla="*/ 946092 h 1892178"/>
                <a:gd name="connsiteX5" fmla="*/ 1615076 w 1892178"/>
                <a:gd name="connsiteY5" fmla="*/ 1615078 h 1892178"/>
                <a:gd name="connsiteX6" fmla="*/ 946090 w 1892178"/>
                <a:gd name="connsiteY6" fmla="*/ 1892181 h 1892178"/>
                <a:gd name="connsiteX7" fmla="*/ 277104 w 1892178"/>
                <a:gd name="connsiteY7" fmla="*/ 1615077 h 1892178"/>
                <a:gd name="connsiteX8" fmla="*/ 2 w 1892178"/>
                <a:gd name="connsiteY8" fmla="*/ 946091 h 1892178"/>
                <a:gd name="connsiteX9" fmla="*/ 0 w 1892178"/>
                <a:gd name="connsiteY9" fmla="*/ 946089 h 189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178" h="1892178">
                  <a:moveTo>
                    <a:pt x="0" y="946089"/>
                  </a:moveTo>
                  <a:cubicBezTo>
                    <a:pt x="0" y="695171"/>
                    <a:pt x="99678" y="454529"/>
                    <a:pt x="277104" y="277103"/>
                  </a:cubicBezTo>
                  <a:cubicBezTo>
                    <a:pt x="454530" y="99677"/>
                    <a:pt x="695172" y="0"/>
                    <a:pt x="946091" y="1"/>
                  </a:cubicBezTo>
                  <a:cubicBezTo>
                    <a:pt x="1197009" y="1"/>
                    <a:pt x="1437651" y="99679"/>
                    <a:pt x="1615077" y="277105"/>
                  </a:cubicBezTo>
                  <a:cubicBezTo>
                    <a:pt x="1792503" y="454531"/>
                    <a:pt x="1892180" y="695173"/>
                    <a:pt x="1892179" y="946092"/>
                  </a:cubicBezTo>
                  <a:cubicBezTo>
                    <a:pt x="1892179" y="1197010"/>
                    <a:pt x="1792502" y="1437652"/>
                    <a:pt x="1615076" y="1615078"/>
                  </a:cubicBezTo>
                  <a:cubicBezTo>
                    <a:pt x="1437650" y="1792504"/>
                    <a:pt x="1197008" y="1892181"/>
                    <a:pt x="946090" y="1892181"/>
                  </a:cubicBezTo>
                  <a:cubicBezTo>
                    <a:pt x="695172" y="1892181"/>
                    <a:pt x="454530" y="1792504"/>
                    <a:pt x="277104" y="1615077"/>
                  </a:cubicBezTo>
                  <a:cubicBezTo>
                    <a:pt x="99678" y="1437651"/>
                    <a:pt x="1" y="1197009"/>
                    <a:pt x="2" y="946091"/>
                  </a:cubicBezTo>
                  <a:lnTo>
                    <a:pt x="0" y="946089"/>
                  </a:ln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81236" tIns="305043" rIns="381236" bIns="30504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200" kern="1200">
                  <a:latin typeface="標楷體" pitchFamily="65" charset="-120"/>
                  <a:ea typeface="標楷體" pitchFamily="65" charset="-120"/>
                </a:rPr>
                <a:t>脈絡化的</a:t>
              </a:r>
              <a:endParaRPr lang="en-US" altLang="zh-TW" sz="2200" kern="120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200" kern="1200">
                  <a:latin typeface="標楷體" pitchFamily="65" charset="-120"/>
                  <a:ea typeface="標楷體" pitchFamily="65" charset="-120"/>
                </a:rPr>
                <a:t>學習情境</a:t>
              </a:r>
              <a:endParaRPr lang="zh-TW" altLang="en-US" sz="2200" kern="1200" dirty="0">
                <a:latin typeface="標楷體" pitchFamily="65" charset="-120"/>
                <a:ea typeface="標楷體" pitchFamily="65" charset="-120"/>
              </a:endParaRPr>
            </a:p>
          </p:txBody>
        </p:sp>
        <p:sp>
          <p:nvSpPr>
            <p:cNvPr id="16" name="手繪多邊形 15"/>
            <p:cNvSpPr/>
            <p:nvPr/>
          </p:nvSpPr>
          <p:spPr>
            <a:xfrm>
              <a:off x="1861977" y="3910566"/>
              <a:ext cx="1893600" cy="1893600"/>
            </a:xfrm>
            <a:custGeom>
              <a:avLst/>
              <a:gdLst>
                <a:gd name="connsiteX0" fmla="*/ 0 w 1940524"/>
                <a:gd name="connsiteY0" fmla="*/ 989449 h 1978897"/>
                <a:gd name="connsiteX1" fmla="*/ 277500 w 1940524"/>
                <a:gd name="connsiteY1" fmla="*/ 296686 h 1978897"/>
                <a:gd name="connsiteX2" fmla="*/ 970264 w 1940524"/>
                <a:gd name="connsiteY2" fmla="*/ 1 h 1978897"/>
                <a:gd name="connsiteX3" fmla="*/ 1663027 w 1940524"/>
                <a:gd name="connsiteY3" fmla="*/ 296688 h 1978897"/>
                <a:gd name="connsiteX4" fmla="*/ 1940525 w 1940524"/>
                <a:gd name="connsiteY4" fmla="*/ 989452 h 1978897"/>
                <a:gd name="connsiteX5" fmla="*/ 1663026 w 1940524"/>
                <a:gd name="connsiteY5" fmla="*/ 1682215 h 1978897"/>
                <a:gd name="connsiteX6" fmla="*/ 970263 w 1940524"/>
                <a:gd name="connsiteY6" fmla="*/ 1978901 h 1978897"/>
                <a:gd name="connsiteX7" fmla="*/ 277500 w 1940524"/>
                <a:gd name="connsiteY7" fmla="*/ 1682214 h 1978897"/>
                <a:gd name="connsiteX8" fmla="*/ 1 w 1940524"/>
                <a:gd name="connsiteY8" fmla="*/ 989451 h 1978897"/>
                <a:gd name="connsiteX9" fmla="*/ 0 w 1940524"/>
                <a:gd name="connsiteY9" fmla="*/ 989449 h 197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0524" h="1978897">
                  <a:moveTo>
                    <a:pt x="0" y="989449"/>
                  </a:moveTo>
                  <a:cubicBezTo>
                    <a:pt x="0" y="730386"/>
                    <a:pt x="99634" y="481656"/>
                    <a:pt x="277500" y="296686"/>
                  </a:cubicBezTo>
                  <a:cubicBezTo>
                    <a:pt x="459975" y="106923"/>
                    <a:pt x="709641" y="0"/>
                    <a:pt x="970264" y="1"/>
                  </a:cubicBezTo>
                  <a:cubicBezTo>
                    <a:pt x="1230887" y="1"/>
                    <a:pt x="1480552" y="106924"/>
                    <a:pt x="1663027" y="296688"/>
                  </a:cubicBezTo>
                  <a:cubicBezTo>
                    <a:pt x="1840892" y="481658"/>
                    <a:pt x="1940526" y="730388"/>
                    <a:pt x="1940525" y="989452"/>
                  </a:cubicBezTo>
                  <a:cubicBezTo>
                    <a:pt x="1940525" y="1248515"/>
                    <a:pt x="1840891" y="1497245"/>
                    <a:pt x="1663026" y="1682215"/>
                  </a:cubicBezTo>
                  <a:cubicBezTo>
                    <a:pt x="1480551" y="1871978"/>
                    <a:pt x="1230886" y="1978901"/>
                    <a:pt x="970263" y="1978901"/>
                  </a:cubicBezTo>
                  <a:cubicBezTo>
                    <a:pt x="709640" y="1978901"/>
                    <a:pt x="459975" y="1871978"/>
                    <a:pt x="277500" y="1682214"/>
                  </a:cubicBezTo>
                  <a:cubicBezTo>
                    <a:pt x="99634" y="1497244"/>
                    <a:pt x="1" y="1248514"/>
                    <a:pt x="1" y="989451"/>
                  </a:cubicBezTo>
                  <a:cubicBezTo>
                    <a:pt x="1" y="989450"/>
                    <a:pt x="0" y="989450"/>
                    <a:pt x="0" y="989449"/>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388316" tIns="312663" rIns="388316" bIns="31266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1800" kern="1200" dirty="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a:latin typeface="標楷體" pitchFamily="65" charset="-120"/>
                  <a:ea typeface="標楷體" pitchFamily="65" charset="-120"/>
                </a:rPr>
                <a:t>教師交付或</a:t>
              </a: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zh-TW" altLang="en-US" sz="2000" kern="1200" dirty="0">
                  <a:latin typeface="標楷體" pitchFamily="65" charset="-120"/>
                  <a:ea typeface="標楷體" pitchFamily="65" charset="-120"/>
                </a:rPr>
                <a:t>學生自訂</a:t>
              </a:r>
              <a:endParaRPr lang="en-US" altLang="zh-TW" sz="2000" kern="1200" dirty="0">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a:latin typeface="標楷體" pitchFamily="65" charset="-120"/>
                  <a:ea typeface="標楷體" pitchFamily="65" charset="-120"/>
                </a:rPr>
                <a:t>工作任務</a:t>
              </a:r>
            </a:p>
            <a:p>
              <a:pPr lvl="0" algn="ctr">
                <a:spcBef>
                  <a:spcPct val="0"/>
                </a:spcBef>
              </a:pPr>
              <a:endParaRPr lang="zh-TW" altLang="en-US" kern="1200" dirty="0">
                <a:latin typeface="標楷體" pitchFamily="65" charset="-120"/>
                <a:ea typeface="標楷體" pitchFamily="65" charset="-120"/>
              </a:endParaRPr>
            </a:p>
          </p:txBody>
        </p:sp>
        <p:sp>
          <p:nvSpPr>
            <p:cNvPr id="17" name="手繪多邊形 16"/>
            <p:cNvSpPr/>
            <p:nvPr/>
          </p:nvSpPr>
          <p:spPr>
            <a:xfrm>
              <a:off x="3473474" y="3911664"/>
              <a:ext cx="1893600" cy="1893600"/>
            </a:xfrm>
            <a:custGeom>
              <a:avLst/>
              <a:gdLst>
                <a:gd name="connsiteX0" fmla="*/ 0 w 1890400"/>
                <a:gd name="connsiteY0" fmla="*/ 945200 h 1890400"/>
                <a:gd name="connsiteX1" fmla="*/ 276844 w 1890400"/>
                <a:gd name="connsiteY1" fmla="*/ 276843 h 1890400"/>
                <a:gd name="connsiteX2" fmla="*/ 945202 w 1890400"/>
                <a:gd name="connsiteY2" fmla="*/ 1 h 1890400"/>
                <a:gd name="connsiteX3" fmla="*/ 1613559 w 1890400"/>
                <a:gd name="connsiteY3" fmla="*/ 276845 h 1890400"/>
                <a:gd name="connsiteX4" fmla="*/ 1890401 w 1890400"/>
                <a:gd name="connsiteY4" fmla="*/ 945203 h 1890400"/>
                <a:gd name="connsiteX5" fmla="*/ 1613558 w 1890400"/>
                <a:gd name="connsiteY5" fmla="*/ 1613561 h 1890400"/>
                <a:gd name="connsiteX6" fmla="*/ 945200 w 1890400"/>
                <a:gd name="connsiteY6" fmla="*/ 1890403 h 1890400"/>
                <a:gd name="connsiteX7" fmla="*/ 276843 w 1890400"/>
                <a:gd name="connsiteY7" fmla="*/ 1613560 h 1890400"/>
                <a:gd name="connsiteX8" fmla="*/ 1 w 1890400"/>
                <a:gd name="connsiteY8" fmla="*/ 945202 h 1890400"/>
                <a:gd name="connsiteX9" fmla="*/ 0 w 1890400"/>
                <a:gd name="connsiteY9" fmla="*/ 945200 h 18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400" h="1890400">
                  <a:moveTo>
                    <a:pt x="0" y="945200"/>
                  </a:moveTo>
                  <a:cubicBezTo>
                    <a:pt x="0" y="694517"/>
                    <a:pt x="99584" y="454102"/>
                    <a:pt x="276844" y="276843"/>
                  </a:cubicBezTo>
                  <a:cubicBezTo>
                    <a:pt x="454104" y="99584"/>
                    <a:pt x="694519" y="1"/>
                    <a:pt x="945202" y="1"/>
                  </a:cubicBezTo>
                  <a:cubicBezTo>
                    <a:pt x="1195885" y="1"/>
                    <a:pt x="1436300" y="99585"/>
                    <a:pt x="1613559" y="276845"/>
                  </a:cubicBezTo>
                  <a:cubicBezTo>
                    <a:pt x="1790818" y="454105"/>
                    <a:pt x="1890401" y="694520"/>
                    <a:pt x="1890401" y="945203"/>
                  </a:cubicBezTo>
                  <a:cubicBezTo>
                    <a:pt x="1890401" y="1195886"/>
                    <a:pt x="1790818" y="1436301"/>
                    <a:pt x="1613558" y="1613561"/>
                  </a:cubicBezTo>
                  <a:cubicBezTo>
                    <a:pt x="1436298" y="1790820"/>
                    <a:pt x="1195883" y="1890404"/>
                    <a:pt x="945200" y="1890403"/>
                  </a:cubicBezTo>
                  <a:cubicBezTo>
                    <a:pt x="694517" y="1890403"/>
                    <a:pt x="454102" y="1790819"/>
                    <a:pt x="276843" y="1613560"/>
                  </a:cubicBezTo>
                  <a:cubicBezTo>
                    <a:pt x="99584" y="1436300"/>
                    <a:pt x="1" y="1195885"/>
                    <a:pt x="1" y="945202"/>
                  </a:cubicBezTo>
                  <a:cubicBezTo>
                    <a:pt x="1" y="945201"/>
                    <a:pt x="0" y="945201"/>
                    <a:pt x="0" y="945200"/>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380976" tIns="299702" rIns="380976" bIns="299702" numCol="1" spcCol="1270" anchor="ctr" anchorCtr="0">
              <a:noAutofit/>
            </a:bodyPr>
            <a:lstStyle/>
            <a:p>
              <a:pPr lvl="0" algn="ctr" defTabSz="800100">
                <a:lnSpc>
                  <a:spcPct val="90000"/>
                </a:lnSpc>
                <a:spcBef>
                  <a:spcPct val="0"/>
                </a:spcBef>
                <a:spcAft>
                  <a:spcPct val="35000"/>
                </a:spcAft>
              </a:pPr>
              <a:r>
                <a:rPr lang="zh-TW" altLang="en-US" sz="2200" kern="1200" dirty="0">
                  <a:latin typeface="標楷體" pitchFamily="65" charset="-120"/>
                  <a:ea typeface="標楷體" pitchFamily="65" charset="-120"/>
                </a:rPr>
                <a:t>學生思考或討論</a:t>
              </a:r>
            </a:p>
          </p:txBody>
        </p:sp>
        <p:sp>
          <p:nvSpPr>
            <p:cNvPr id="19" name="手繪多邊形 18"/>
            <p:cNvSpPr/>
            <p:nvPr/>
          </p:nvSpPr>
          <p:spPr>
            <a:xfrm>
              <a:off x="5005420" y="3909764"/>
              <a:ext cx="1892178" cy="1892178"/>
            </a:xfrm>
            <a:custGeom>
              <a:avLst/>
              <a:gdLst>
                <a:gd name="connsiteX0" fmla="*/ 0 w 1892178"/>
                <a:gd name="connsiteY0" fmla="*/ 946089 h 1892178"/>
                <a:gd name="connsiteX1" fmla="*/ 277104 w 1892178"/>
                <a:gd name="connsiteY1" fmla="*/ 277103 h 1892178"/>
                <a:gd name="connsiteX2" fmla="*/ 946091 w 1892178"/>
                <a:gd name="connsiteY2" fmla="*/ 1 h 1892178"/>
                <a:gd name="connsiteX3" fmla="*/ 1615077 w 1892178"/>
                <a:gd name="connsiteY3" fmla="*/ 277105 h 1892178"/>
                <a:gd name="connsiteX4" fmla="*/ 1892179 w 1892178"/>
                <a:gd name="connsiteY4" fmla="*/ 946092 h 1892178"/>
                <a:gd name="connsiteX5" fmla="*/ 1615076 w 1892178"/>
                <a:gd name="connsiteY5" fmla="*/ 1615078 h 1892178"/>
                <a:gd name="connsiteX6" fmla="*/ 946090 w 1892178"/>
                <a:gd name="connsiteY6" fmla="*/ 1892181 h 1892178"/>
                <a:gd name="connsiteX7" fmla="*/ 277104 w 1892178"/>
                <a:gd name="connsiteY7" fmla="*/ 1615077 h 1892178"/>
                <a:gd name="connsiteX8" fmla="*/ 2 w 1892178"/>
                <a:gd name="connsiteY8" fmla="*/ 946091 h 1892178"/>
                <a:gd name="connsiteX9" fmla="*/ 0 w 1892178"/>
                <a:gd name="connsiteY9" fmla="*/ 946089 h 189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178" h="1892178">
                  <a:moveTo>
                    <a:pt x="0" y="946089"/>
                  </a:moveTo>
                  <a:cubicBezTo>
                    <a:pt x="0" y="695171"/>
                    <a:pt x="99678" y="454529"/>
                    <a:pt x="277104" y="277103"/>
                  </a:cubicBezTo>
                  <a:cubicBezTo>
                    <a:pt x="454530" y="99677"/>
                    <a:pt x="695172" y="0"/>
                    <a:pt x="946091" y="1"/>
                  </a:cubicBezTo>
                  <a:cubicBezTo>
                    <a:pt x="1197009" y="1"/>
                    <a:pt x="1437651" y="99679"/>
                    <a:pt x="1615077" y="277105"/>
                  </a:cubicBezTo>
                  <a:cubicBezTo>
                    <a:pt x="1792503" y="454531"/>
                    <a:pt x="1892180" y="695173"/>
                    <a:pt x="1892179" y="946092"/>
                  </a:cubicBezTo>
                  <a:cubicBezTo>
                    <a:pt x="1892179" y="1197010"/>
                    <a:pt x="1792502" y="1437652"/>
                    <a:pt x="1615076" y="1615078"/>
                  </a:cubicBezTo>
                  <a:cubicBezTo>
                    <a:pt x="1437650" y="1792504"/>
                    <a:pt x="1197008" y="1892181"/>
                    <a:pt x="946090" y="1892181"/>
                  </a:cubicBezTo>
                  <a:cubicBezTo>
                    <a:pt x="695172" y="1892181"/>
                    <a:pt x="454530" y="1792504"/>
                    <a:pt x="277104" y="1615077"/>
                  </a:cubicBezTo>
                  <a:cubicBezTo>
                    <a:pt x="99678" y="1437651"/>
                    <a:pt x="1" y="1197009"/>
                    <a:pt x="2" y="946091"/>
                  </a:cubicBezTo>
                  <a:lnTo>
                    <a:pt x="0" y="946089"/>
                  </a:ln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81236" tIns="299963" rIns="381236" bIns="299963" numCol="1" spcCol="1270" anchor="ctr" anchorCtr="0">
              <a:noAutofit/>
            </a:bodyPr>
            <a:lstStyle/>
            <a:p>
              <a:pPr lvl="0" algn="ctr" defTabSz="800100">
                <a:lnSpc>
                  <a:spcPct val="90000"/>
                </a:lnSpc>
                <a:spcBef>
                  <a:spcPct val="0"/>
                </a:spcBef>
                <a:spcAft>
                  <a:spcPct val="35000"/>
                </a:spcAft>
              </a:pPr>
              <a:r>
                <a:rPr lang="zh-TW" altLang="en-US" sz="2000" kern="1200" dirty="0">
                  <a:latin typeface="標楷體" pitchFamily="65" charset="-120"/>
                  <a:ea typeface="標楷體" pitchFamily="65" charset="-120"/>
                </a:rPr>
                <a:t>採取行動</a:t>
              </a: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en-US" altLang="zh-TW" sz="2000" kern="1200" dirty="0">
                  <a:latin typeface="標楷體" pitchFamily="65" charset="-120"/>
                  <a:ea typeface="標楷體" pitchFamily="65" charset="-120"/>
                </a:rPr>
                <a:t/>
              </a:r>
              <a:br>
                <a:rPr lang="en-US" altLang="zh-TW" sz="2000" kern="1200" dirty="0">
                  <a:latin typeface="標楷體" pitchFamily="65" charset="-120"/>
                  <a:ea typeface="標楷體" pitchFamily="65" charset="-120"/>
                </a:rPr>
              </a:br>
              <a:r>
                <a:rPr lang="zh-TW" altLang="en-US" sz="2000" kern="1200" dirty="0">
                  <a:latin typeface="標楷體" pitchFamily="65" charset="-120"/>
                  <a:ea typeface="標楷體" pitchFamily="65" charset="-120"/>
                </a:rPr>
                <a:t>使用方法</a:t>
              </a:r>
              <a:endParaRPr lang="en-US" altLang="zh-TW" sz="2000" kern="1200" dirty="0">
                <a:latin typeface="標楷體" pitchFamily="65" charset="-120"/>
                <a:ea typeface="標楷體" pitchFamily="65" charset="-120"/>
              </a:endParaRPr>
            </a:p>
            <a:p>
              <a:pPr lvl="0" algn="ctr" defTabSz="800100">
                <a:lnSpc>
                  <a:spcPct val="90000"/>
                </a:lnSpc>
                <a:spcBef>
                  <a:spcPct val="0"/>
                </a:spcBef>
                <a:spcAft>
                  <a:spcPct val="35000"/>
                </a:spcAft>
              </a:pPr>
              <a:r>
                <a:rPr lang="zh-TW" altLang="en-US" sz="2000" kern="1200" dirty="0">
                  <a:latin typeface="標楷體" pitchFamily="65" charset="-120"/>
                  <a:ea typeface="標楷體" pitchFamily="65" charset="-120"/>
                </a:rPr>
                <a:t>及策略</a:t>
              </a:r>
              <a:endParaRPr lang="en-US" altLang="zh-TW" sz="2000" kern="1200" dirty="0">
                <a:latin typeface="標楷體" pitchFamily="65" charset="-120"/>
                <a:ea typeface="標楷體" pitchFamily="65" charset="-120"/>
              </a:endParaRPr>
            </a:p>
          </p:txBody>
        </p:sp>
        <p:sp>
          <p:nvSpPr>
            <p:cNvPr id="20" name="手繪多邊形 19"/>
            <p:cNvSpPr/>
            <p:nvPr/>
          </p:nvSpPr>
          <p:spPr>
            <a:xfrm>
              <a:off x="6501288" y="3908401"/>
              <a:ext cx="1893600" cy="1893600"/>
            </a:xfrm>
            <a:custGeom>
              <a:avLst/>
              <a:gdLst>
                <a:gd name="connsiteX0" fmla="*/ 0 w 1959143"/>
                <a:gd name="connsiteY0" fmla="*/ 987717 h 1975434"/>
                <a:gd name="connsiteX1" fmla="*/ 284049 w 1959143"/>
                <a:gd name="connsiteY1" fmla="*/ 292193 h 1975434"/>
                <a:gd name="connsiteX2" fmla="*/ 979574 w 1959143"/>
                <a:gd name="connsiteY2" fmla="*/ 1 h 1975434"/>
                <a:gd name="connsiteX3" fmla="*/ 1675098 w 1959143"/>
                <a:gd name="connsiteY3" fmla="*/ 292195 h 1975434"/>
                <a:gd name="connsiteX4" fmla="*/ 1959145 w 1959143"/>
                <a:gd name="connsiteY4" fmla="*/ 987720 h 1975434"/>
                <a:gd name="connsiteX5" fmla="*/ 1675097 w 1959143"/>
                <a:gd name="connsiteY5" fmla="*/ 1683244 h 1975434"/>
                <a:gd name="connsiteX6" fmla="*/ 979573 w 1959143"/>
                <a:gd name="connsiteY6" fmla="*/ 1975437 h 1975434"/>
                <a:gd name="connsiteX7" fmla="*/ 284049 w 1959143"/>
                <a:gd name="connsiteY7" fmla="*/ 1683243 h 1975434"/>
                <a:gd name="connsiteX8" fmla="*/ 1 w 1959143"/>
                <a:gd name="connsiteY8" fmla="*/ 987719 h 1975434"/>
                <a:gd name="connsiteX9" fmla="*/ 0 w 1959143"/>
                <a:gd name="connsiteY9" fmla="*/ 987717 h 197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9143" h="1975434">
                  <a:moveTo>
                    <a:pt x="0" y="987717"/>
                  </a:moveTo>
                  <a:cubicBezTo>
                    <a:pt x="0" y="727175"/>
                    <a:pt x="102095" y="477185"/>
                    <a:pt x="284049" y="292193"/>
                  </a:cubicBezTo>
                  <a:cubicBezTo>
                    <a:pt x="467982" y="105189"/>
                    <a:pt x="718369" y="0"/>
                    <a:pt x="979574" y="1"/>
                  </a:cubicBezTo>
                  <a:cubicBezTo>
                    <a:pt x="1240778" y="1"/>
                    <a:pt x="1491165" y="105190"/>
                    <a:pt x="1675098" y="292195"/>
                  </a:cubicBezTo>
                  <a:cubicBezTo>
                    <a:pt x="1857052" y="477188"/>
                    <a:pt x="1959146" y="727177"/>
                    <a:pt x="1959145" y="987720"/>
                  </a:cubicBezTo>
                  <a:cubicBezTo>
                    <a:pt x="1959145" y="1248262"/>
                    <a:pt x="1857051" y="1498252"/>
                    <a:pt x="1675097" y="1683244"/>
                  </a:cubicBezTo>
                  <a:cubicBezTo>
                    <a:pt x="1491164" y="1870249"/>
                    <a:pt x="1240777" y="1975437"/>
                    <a:pt x="979573" y="1975437"/>
                  </a:cubicBezTo>
                  <a:cubicBezTo>
                    <a:pt x="718369" y="1975437"/>
                    <a:pt x="467982" y="1870248"/>
                    <a:pt x="284049" y="1683243"/>
                  </a:cubicBezTo>
                  <a:cubicBezTo>
                    <a:pt x="102095" y="1498251"/>
                    <a:pt x="1" y="1248261"/>
                    <a:pt x="1" y="987719"/>
                  </a:cubicBezTo>
                  <a:cubicBezTo>
                    <a:pt x="1" y="987718"/>
                    <a:pt x="0" y="987718"/>
                    <a:pt x="0" y="987717"/>
                  </a:cubicBezTo>
                  <a:close/>
                </a:path>
              </a:pathLst>
            </a:cu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391043" tIns="317235" rIns="391043" bIns="317235" numCol="1" spcCol="1270" anchor="ctr" anchorCtr="0">
              <a:noAutofit/>
            </a:bodyPr>
            <a:lstStyle/>
            <a:p>
              <a:pPr lvl="0" algn="ctr" defTabSz="977900">
                <a:lnSpc>
                  <a:spcPct val="90000"/>
                </a:lnSpc>
                <a:spcBef>
                  <a:spcPct val="0"/>
                </a:spcBef>
                <a:spcAft>
                  <a:spcPct val="35000"/>
                </a:spcAft>
              </a:pPr>
              <a:r>
                <a:rPr lang="zh-TW" altLang="en-US" sz="2100" kern="1200" dirty="0">
                  <a:latin typeface="標楷體" pitchFamily="65" charset="-120"/>
                  <a:ea typeface="標楷體" pitchFamily="65" charset="-120"/>
                </a:rPr>
                <a:t>反思與</a:t>
              </a:r>
              <a:r>
                <a:rPr lang="en-US" altLang="zh-TW" sz="2100" kern="1200" dirty="0">
                  <a:latin typeface="標楷體" pitchFamily="65" charset="-120"/>
                  <a:ea typeface="標楷體" pitchFamily="65" charset="-120"/>
                </a:rPr>
                <a:t/>
              </a:r>
              <a:br>
                <a:rPr lang="en-US" altLang="zh-TW" sz="2100" kern="1200" dirty="0">
                  <a:latin typeface="標楷體" pitchFamily="65" charset="-120"/>
                  <a:ea typeface="標楷體" pitchFamily="65" charset="-120"/>
                </a:rPr>
              </a:br>
              <a:r>
                <a:rPr lang="zh-TW" altLang="en-US" sz="2100" kern="1200" dirty="0">
                  <a:latin typeface="標楷體" pitchFamily="65" charset="-120"/>
                  <a:ea typeface="標楷體" pitchFamily="65" charset="-120"/>
                </a:rPr>
                <a:t>自我調整</a:t>
              </a:r>
            </a:p>
          </p:txBody>
        </p:sp>
      </p:grpSp>
      <p:sp>
        <p:nvSpPr>
          <p:cNvPr id="8" name="文字方塊 7"/>
          <p:cNvSpPr txBox="1"/>
          <p:nvPr/>
        </p:nvSpPr>
        <p:spPr>
          <a:xfrm>
            <a:off x="827088" y="2238375"/>
            <a:ext cx="1728787" cy="830263"/>
          </a:xfrm>
          <a:prstGeom prst="rect">
            <a:avLst/>
          </a:prstGeom>
          <a:noFill/>
        </p:spPr>
        <p:txBody>
          <a:bodyPr>
            <a:spAutoFit/>
          </a:bodyPr>
          <a:lstStyle/>
          <a:p>
            <a:pPr algn="ctr" eaLnBrk="1" hangingPunct="1">
              <a:defRPr/>
            </a:pPr>
            <a:r>
              <a:rPr lang="zh-TW"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學生是自主的學習者</a:t>
            </a:r>
            <a:endPar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0" name="文字方塊 9"/>
          <p:cNvSpPr txBox="1"/>
          <p:nvPr/>
        </p:nvSpPr>
        <p:spPr>
          <a:xfrm>
            <a:off x="6659563" y="2300288"/>
            <a:ext cx="1800225" cy="1200150"/>
          </a:xfrm>
          <a:prstGeom prst="rect">
            <a:avLst/>
          </a:prstGeom>
          <a:noFill/>
        </p:spPr>
        <p:txBody>
          <a:bodyPr>
            <a:spAutoFit/>
          </a:bodyPr>
          <a:lstStyle/>
          <a:p>
            <a:pPr eaLnBrk="1" hangingPunct="1">
              <a:defRPr/>
            </a:pP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教</a:t>
            </a:r>
            <a:r>
              <a:rPr lang="zh-TW"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師是引導者與協助者</a:t>
            </a:r>
          </a:p>
          <a:p>
            <a:pPr eaLnBrk="1" hangingPunct="1">
              <a:defRPr/>
            </a:pPr>
            <a:endParaRPr lang="zh-TW" altLang="en-US" sz="2400" b="1" dirty="0">
              <a:solidFill>
                <a:schemeClr val="bg1"/>
              </a:solidFill>
              <a:latin typeface="微軟正黑體" pitchFamily="34" charset="-120"/>
              <a:ea typeface="微軟正黑體" pitchFamily="34" charset="-120"/>
            </a:endParaRPr>
          </a:p>
        </p:txBody>
      </p:sp>
      <p:sp>
        <p:nvSpPr>
          <p:cNvPr id="118792" name="矩形 10"/>
          <p:cNvSpPr>
            <a:spLocks noChangeArrowheads="1"/>
          </p:cNvSpPr>
          <p:nvPr/>
        </p:nvSpPr>
        <p:spPr bwMode="auto">
          <a:xfrm>
            <a:off x="2843213" y="1844675"/>
            <a:ext cx="360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2400" b="1">
                <a:solidFill>
                  <a:srgbClr val="FF0000"/>
                </a:solidFill>
                <a:latin typeface="標楷體" pitchFamily="65" charset="-120"/>
                <a:ea typeface="標楷體" pitchFamily="65" charset="-120"/>
              </a:rPr>
              <a:t>以學生為學習主體的教學               </a:t>
            </a:r>
            <a:endParaRPr lang="en-US" altLang="zh-TW" sz="2400" b="1">
              <a:solidFill>
                <a:srgbClr val="FF0000"/>
              </a:solidFill>
              <a:latin typeface="標楷體" pitchFamily="65" charset="-120"/>
              <a:ea typeface="標楷體" pitchFamily="65" charset="-120"/>
            </a:endParaRPr>
          </a:p>
        </p:txBody>
      </p:sp>
      <p:cxnSp>
        <p:nvCxnSpPr>
          <p:cNvPr id="13" name="直線單箭頭接點 12"/>
          <p:cNvCxnSpPr/>
          <p:nvPr/>
        </p:nvCxnSpPr>
        <p:spPr>
          <a:xfrm>
            <a:off x="2700338" y="2492375"/>
            <a:ext cx="3816350" cy="0"/>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sp>
        <p:nvSpPr>
          <p:cNvPr id="118794" name="Shape 787"/>
          <p:cNvSpPr txBox="1">
            <a:spLocks/>
          </p:cNvSpPr>
          <p:nvPr/>
        </p:nvSpPr>
        <p:spPr bwMode="auto">
          <a:xfrm>
            <a:off x="250825" y="908050"/>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五</a:t>
            </a: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素養導向教學的</a:t>
            </a:r>
            <a:r>
              <a:rPr kumimoji="0" lang="zh-TW" altLang="en-US" sz="3600" b="1" dirty="0" smtClean="0">
                <a:solidFill>
                  <a:srgbClr val="0000FF"/>
                </a:solidFill>
                <a:latin typeface="標楷體" pitchFamily="65" charset="-120"/>
                <a:ea typeface="標楷體" pitchFamily="65" charset="-120"/>
                <a:cs typeface="Arial" pitchFamily="34" charset="0"/>
                <a:sym typeface="Arial" pitchFamily="34" charset="0"/>
              </a:rPr>
              <a:t>基本元素</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118795" name="矩形 15"/>
          <p:cNvSpPr>
            <a:spLocks noChangeArrowheads="1"/>
          </p:cNvSpPr>
          <p:nvPr/>
        </p:nvSpPr>
        <p:spPr bwMode="auto">
          <a:xfrm>
            <a:off x="6161070" y="6237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22"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60</a:t>
            </a:r>
            <a:endParaRPr lang="zh-TW" altLang="en-US" dirty="0"/>
          </a:p>
        </p:txBody>
      </p:sp>
    </p:spTree>
    <p:extLst>
      <p:ext uri="{BB962C8B-B14F-4D97-AF65-F5344CB8AC3E}">
        <p14:creationId xmlns:p14="http://schemas.microsoft.com/office/powerpoint/2010/main" val="2583519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內容版面配置區 2"/>
          <p:cNvSpPr>
            <a:spLocks noGrp="1"/>
          </p:cNvSpPr>
          <p:nvPr>
            <p:ph idx="1"/>
          </p:nvPr>
        </p:nvSpPr>
        <p:spPr>
          <a:xfrm>
            <a:off x="395288" y="1557338"/>
            <a:ext cx="8209160" cy="4911725"/>
          </a:xfrm>
        </p:spPr>
        <p:txBody>
          <a:bodyPr rtlCol="0">
            <a:normAutofit/>
          </a:bodyPr>
          <a:lstStyle/>
          <a:p>
            <a:pPr algn="just" eaLnBrk="1" fontAlgn="auto" hangingPunct="1">
              <a:spcAft>
                <a:spcPts val="0"/>
              </a:spcAft>
              <a:defRPr/>
            </a:pPr>
            <a:r>
              <a:rPr lang="zh-TW" altLang="en-US" sz="2800" b="1" dirty="0">
                <a:solidFill>
                  <a:srgbClr val="FF0000"/>
                </a:solidFill>
                <a:latin typeface="微軟正黑體" pitchFamily="34" charset="-120"/>
                <a:ea typeface="微軟正黑體" pitchFamily="34" charset="-120"/>
              </a:rPr>
              <a:t>素養導向教學的類型：</a:t>
            </a:r>
            <a:r>
              <a:rPr lang="zh-TW" altLang="en-US" sz="2800" dirty="0">
                <a:latin typeface="標楷體" pitchFamily="65" charset="-120"/>
                <a:ea typeface="標楷體" pitchFamily="65" charset="-120"/>
              </a:rPr>
              <a:t>超領域主題統整教學、</a:t>
            </a:r>
            <a:r>
              <a:rPr lang="zh-TW" altLang="zh-TW" sz="2800" dirty="0">
                <a:latin typeface="標楷體" pitchFamily="65" charset="-120"/>
                <a:ea typeface="標楷體" pitchFamily="65" charset="-120"/>
              </a:rPr>
              <a:t>跨領域教學統整、領域內學教翻轉、活動課程、非正式課程</a:t>
            </a:r>
            <a:r>
              <a:rPr lang="en-US" altLang="zh-TW" sz="2800" dirty="0">
                <a:latin typeface="標楷體" pitchFamily="65" charset="-120"/>
                <a:ea typeface="標楷體" pitchFamily="65" charset="-120"/>
              </a:rPr>
              <a:t>......</a:t>
            </a:r>
          </a:p>
          <a:p>
            <a:pPr eaLnBrk="1" fontAlgn="auto" hangingPunct="1">
              <a:spcAft>
                <a:spcPts val="0"/>
              </a:spcAft>
              <a:buFontTx/>
              <a:buNone/>
              <a:defRPr/>
            </a:pPr>
            <a:r>
              <a:rPr lang="zh-TW" altLang="en-US" sz="2800" dirty="0">
                <a:latin typeface="標楷體" pitchFamily="65" charset="-120"/>
                <a:ea typeface="標楷體" pitchFamily="65" charset="-120"/>
              </a:rPr>
              <a:t>   例如：</a:t>
            </a:r>
            <a:endParaRPr lang="en-US" altLang="zh-TW" sz="2800" dirty="0">
              <a:latin typeface="標楷體" pitchFamily="65" charset="-120"/>
              <a:ea typeface="標楷體" pitchFamily="65" charset="-120"/>
            </a:endParaRPr>
          </a:p>
          <a:p>
            <a:pPr marL="2149475" indent="-1341438" eaLnBrk="1" fontAlgn="auto" hangingPunct="1">
              <a:spcAft>
                <a:spcPts val="0"/>
              </a:spcAft>
              <a:buFontTx/>
              <a:buNone/>
              <a:defRPr/>
            </a:pPr>
            <a:r>
              <a:rPr lang="zh-TW" altLang="en-US" sz="2800" dirty="0">
                <a:latin typeface="標楷體" pitchFamily="65" charset="-120"/>
                <a:ea typeface="標楷體" pitchFamily="65" charset="-120"/>
              </a:rPr>
              <a:t>◎議題：食品安全、環保筷與免洗筷</a:t>
            </a:r>
            <a:endParaRPr lang="en-US" altLang="zh-TW" sz="2800" dirty="0">
              <a:latin typeface="標楷體" pitchFamily="65" charset="-120"/>
              <a:ea typeface="標楷體" pitchFamily="65" charset="-120"/>
            </a:endParaRPr>
          </a:p>
          <a:p>
            <a:pPr marL="2149475" indent="-1341438" eaLnBrk="1" fontAlgn="auto" hangingPunct="1">
              <a:spcAft>
                <a:spcPts val="0"/>
              </a:spcAft>
              <a:buFontTx/>
              <a:buNone/>
              <a:defRPr/>
            </a:pPr>
            <a:r>
              <a:rPr lang="zh-TW" altLang="en-US" sz="2800" dirty="0">
                <a:latin typeface="標楷體" pitchFamily="65" charset="-120"/>
                <a:ea typeface="標楷體" pitchFamily="65" charset="-120"/>
              </a:rPr>
              <a:t>◎專題：老街踏查</a:t>
            </a:r>
            <a:endParaRPr lang="en-US" altLang="zh-TW" sz="2800" dirty="0">
              <a:latin typeface="標楷體" pitchFamily="65" charset="-120"/>
              <a:ea typeface="標楷體" pitchFamily="65" charset="-120"/>
            </a:endParaRPr>
          </a:p>
          <a:p>
            <a:pPr marL="2238375" indent="-1430338" algn="just" eaLnBrk="1" fontAlgn="auto" hangingPunct="1">
              <a:spcAft>
                <a:spcPts val="0"/>
              </a:spcAft>
              <a:buFontTx/>
              <a:buNone/>
              <a:defRPr/>
            </a:pPr>
            <a:r>
              <a:rPr lang="zh-TW" altLang="en-US" sz="2800" dirty="0">
                <a:latin typeface="標楷體" pitchFamily="65" charset="-120"/>
                <a:ea typeface="標楷體" pitchFamily="65" charset="-120"/>
              </a:rPr>
              <a:t>◎活動：社團、探索教育、戶外教育、公民行動</a:t>
            </a:r>
            <a:r>
              <a:rPr lang="en-US" altLang="zh-TW" sz="2800" dirty="0">
                <a:latin typeface="標楷體" pitchFamily="65" charset="-120"/>
                <a:ea typeface="標楷體" pitchFamily="65" charset="-120"/>
              </a:rPr>
              <a:t>……</a:t>
            </a:r>
          </a:p>
          <a:p>
            <a:pPr marL="2867025" indent="-2058988" algn="just" eaLnBrk="1" fontAlgn="auto" hangingPunct="1">
              <a:spcAft>
                <a:spcPts val="0"/>
              </a:spcAft>
              <a:buFontTx/>
              <a:buNone/>
              <a:defRPr/>
            </a:pPr>
            <a:r>
              <a:rPr lang="zh-TW" altLang="en-US" sz="2800" dirty="0">
                <a:latin typeface="標楷體" pitchFamily="65" charset="-120"/>
                <a:ea typeface="標楷體" pitchFamily="65" charset="-120"/>
              </a:rPr>
              <a:t>◎單一領域：</a:t>
            </a:r>
            <a:r>
              <a:rPr lang="zh-TW" altLang="en-US" sz="2800" dirty="0">
                <a:solidFill>
                  <a:srgbClr val="FF0000"/>
                </a:solidFill>
                <a:latin typeface="標楷體" pitchFamily="65" charset="-120"/>
                <a:ea typeface="標楷體" pitchFamily="65" charset="-120"/>
              </a:rPr>
              <a:t>合作學習、學習共同體、學思達</a:t>
            </a:r>
            <a:r>
              <a:rPr lang="zh-TW" altLang="en-US" sz="2800" dirty="0" smtClean="0">
                <a:solidFill>
                  <a:srgbClr val="FF0000"/>
                </a:solidFill>
                <a:latin typeface="標楷體" pitchFamily="65" charset="-120"/>
                <a:ea typeface="標楷體" pitchFamily="65" charset="-120"/>
              </a:rPr>
              <a:t>、    </a:t>
            </a:r>
            <a:endParaRPr lang="en-US" altLang="zh-TW" sz="2800" dirty="0" smtClean="0">
              <a:solidFill>
                <a:srgbClr val="FF0000"/>
              </a:solidFill>
              <a:latin typeface="標楷體" pitchFamily="65" charset="-120"/>
              <a:ea typeface="標楷體" pitchFamily="65" charset="-120"/>
            </a:endParaRPr>
          </a:p>
          <a:p>
            <a:pPr marL="2867025" indent="-2058988" algn="just" eaLnBrk="1" fontAlgn="auto" hangingPunct="1">
              <a:spcAft>
                <a:spcPts val="0"/>
              </a:spcAft>
              <a:buFontTx/>
              <a:buNone/>
              <a:defRPr/>
            </a:pPr>
            <a:r>
              <a:rPr lang="zh-TW" altLang="en-US" sz="2800" dirty="0">
                <a:solidFill>
                  <a:srgbClr val="FF0000"/>
                </a:solidFill>
                <a:latin typeface="標楷體" pitchFamily="65" charset="-120"/>
                <a:ea typeface="標楷體" pitchFamily="65" charset="-120"/>
              </a:rPr>
              <a:t> </a:t>
            </a:r>
            <a:r>
              <a:rPr lang="zh-TW" altLang="en-US" sz="2800" dirty="0" smtClean="0">
                <a:solidFill>
                  <a:srgbClr val="FF0000"/>
                </a:solidFill>
                <a:latin typeface="標楷體" pitchFamily="65" charset="-120"/>
                <a:ea typeface="標楷體" pitchFamily="65" charset="-120"/>
              </a:rPr>
              <a:t>           討論</a:t>
            </a:r>
            <a:r>
              <a:rPr lang="zh-TW" altLang="en-US" sz="2800" dirty="0">
                <a:solidFill>
                  <a:srgbClr val="FF0000"/>
                </a:solidFill>
                <a:latin typeface="標楷體" pitchFamily="65" charset="-120"/>
                <a:ea typeface="標楷體" pitchFamily="65" charset="-120"/>
              </a:rPr>
              <a:t>、實作</a:t>
            </a:r>
            <a:r>
              <a:rPr lang="en-US" altLang="zh-TW" sz="2800" dirty="0">
                <a:solidFill>
                  <a:srgbClr val="FF0000"/>
                </a:solidFill>
                <a:latin typeface="標楷體" pitchFamily="65" charset="-120"/>
                <a:ea typeface="標楷體" pitchFamily="65" charset="-120"/>
              </a:rPr>
              <a:t>…</a:t>
            </a:r>
          </a:p>
        </p:txBody>
      </p:sp>
      <p:sp>
        <p:nvSpPr>
          <p:cNvPr id="119811" name="Shape 787"/>
          <p:cNvSpPr txBox="1">
            <a:spLocks/>
          </p:cNvSpPr>
          <p:nvPr/>
        </p:nvSpPr>
        <p:spPr bwMode="auto">
          <a:xfrm>
            <a:off x="250825" y="692696"/>
            <a:ext cx="75009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000000"/>
              </a:buClr>
              <a:buSzPct val="25000"/>
              <a:buFont typeface="Arial" pitchFamily="34" charset="0"/>
              <a:buNone/>
            </a:pP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六</a:t>
            </a:r>
            <a:r>
              <a:rPr kumimoji="0" lang="en-US" altLang="zh-TW" sz="3600" b="1" dirty="0">
                <a:solidFill>
                  <a:srgbClr val="0000FF"/>
                </a:solidFill>
                <a:latin typeface="標楷體" pitchFamily="65" charset="-120"/>
                <a:ea typeface="標楷體" pitchFamily="65" charset="-120"/>
                <a:cs typeface="Arial" pitchFamily="34" charset="0"/>
                <a:sym typeface="Arial" pitchFamily="34" charset="0"/>
              </a:rPr>
              <a:t>)</a:t>
            </a:r>
            <a:r>
              <a:rPr kumimoji="0" lang="zh-TW" altLang="en-US" sz="3600" b="1" dirty="0">
                <a:solidFill>
                  <a:srgbClr val="0000FF"/>
                </a:solidFill>
                <a:latin typeface="標楷體" pitchFamily="65" charset="-120"/>
                <a:ea typeface="標楷體" pitchFamily="65" charset="-120"/>
                <a:cs typeface="Arial" pitchFamily="34" charset="0"/>
                <a:sym typeface="Arial" pitchFamily="34" charset="0"/>
              </a:rPr>
              <a:t>多樣的素養導向教學面貌</a:t>
            </a:r>
            <a:endParaRPr kumimoji="0" lang="en-US" altLang="zh-TW" sz="3600" b="1" dirty="0">
              <a:solidFill>
                <a:srgbClr val="0000FF"/>
              </a:solidFill>
              <a:latin typeface="標楷體" pitchFamily="65" charset="-120"/>
              <a:ea typeface="標楷體" pitchFamily="65" charset="-120"/>
              <a:cs typeface="Arial" pitchFamily="34" charset="0"/>
              <a:sym typeface="Arial" pitchFamily="34" charset="0"/>
            </a:endParaRPr>
          </a:p>
        </p:txBody>
      </p:sp>
      <p:sp>
        <p:nvSpPr>
          <p:cNvPr id="5" name="矩形 15"/>
          <p:cNvSpPr>
            <a:spLocks noChangeArrowheads="1"/>
          </p:cNvSpPr>
          <p:nvPr/>
        </p:nvSpPr>
        <p:spPr bwMode="auto">
          <a:xfrm>
            <a:off x="6161070" y="6237288"/>
            <a:ext cx="2875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引用自吳璧純生活課程課程手冊</a:t>
            </a:r>
            <a:r>
              <a:rPr lang="en-US" altLang="zh-TW" sz="1200" b="1" dirty="0">
                <a:latin typeface="標楷體" pitchFamily="65" charset="-120"/>
                <a:ea typeface="標楷體" pitchFamily="65" charset="-120"/>
                <a:cs typeface="Times New Roman" pitchFamily="18" charset="0"/>
              </a:rPr>
              <a:t>(</a:t>
            </a:r>
            <a:r>
              <a:rPr lang="zh-TW" altLang="en-US" sz="1200" b="1" dirty="0">
                <a:latin typeface="標楷體" pitchFamily="65" charset="-120"/>
                <a:ea typeface="標楷體" pitchFamily="65" charset="-120"/>
                <a:cs typeface="Times New Roman" pitchFamily="18" charset="0"/>
              </a:rPr>
              <a:t>草案</a:t>
            </a:r>
            <a:r>
              <a:rPr lang="en-US" altLang="zh-TW" sz="1200" b="1" dirty="0">
                <a:latin typeface="標楷體" pitchFamily="65" charset="-120"/>
                <a:ea typeface="標楷體" pitchFamily="65" charset="-120"/>
                <a:cs typeface="Times New Roman" pitchFamily="18" charset="0"/>
              </a:rPr>
              <a:t>)</a:t>
            </a:r>
            <a:endParaRPr lang="zh-TW" altLang="en-US" sz="1200" b="1" dirty="0">
              <a:latin typeface="Arial" pitchFamily="34" charset="0"/>
              <a:ea typeface="標楷體" pitchFamily="65" charset="-120"/>
              <a:cs typeface="Times New Roman" pitchFamily="18" charset="0"/>
            </a:endParaRPr>
          </a:p>
        </p:txBody>
      </p:sp>
      <p:sp>
        <p:nvSpPr>
          <p:cNvPr id="6" name="投影片編號版面配置區 3"/>
          <p:cNvSpPr>
            <a:spLocks noGrp="1"/>
          </p:cNvSpPr>
          <p:nvPr>
            <p:ph type="sldNum" sz="quarter" idx="12"/>
          </p:nvPr>
        </p:nvSpPr>
        <p:spPr bwMode="auto">
          <a:xfrm>
            <a:off x="6553200" y="6356350"/>
            <a:ext cx="2133600" cy="365125"/>
          </a:xfrm>
          <a:noFill/>
          <a:ln>
            <a:miter lim="800000"/>
            <a:headEnd/>
            <a:tailEnd/>
          </a:ln>
        </p:spPr>
        <p:txBody>
          <a:bodyPr/>
          <a:lstStyle/>
          <a:p>
            <a:r>
              <a:rPr lang="en-US" altLang="zh-TW" dirty="0" smtClean="0"/>
              <a:t>61</a:t>
            </a:r>
            <a:endParaRPr lang="zh-TW" altLang="en-US" dirty="0"/>
          </a:p>
        </p:txBody>
      </p:sp>
    </p:spTree>
    <p:extLst>
      <p:ext uri="{BB962C8B-B14F-4D97-AF65-F5344CB8AC3E}">
        <p14:creationId xmlns:p14="http://schemas.microsoft.com/office/powerpoint/2010/main" val="11597503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3"/>
          <p:cNvSpPr>
            <a:spLocks noGrp="1"/>
          </p:cNvSpPr>
          <p:nvPr>
            <p:ph type="sldNum" sz="quarter" idx="12"/>
          </p:nvPr>
        </p:nvSpPr>
        <p:spPr bwMode="auto">
          <a:noFill/>
          <a:ln>
            <a:miter lim="800000"/>
            <a:headEnd/>
            <a:tailEnd/>
          </a:ln>
        </p:spPr>
        <p:txBody>
          <a:bodyPr/>
          <a:lstStyle/>
          <a:p>
            <a:fld id="{BDC9DD53-E8B9-40F1-9E43-760C445A2CEE}" type="slidenum">
              <a:rPr lang="zh-TW" altLang="en-US"/>
              <a:pPr/>
              <a:t>61</a:t>
            </a:fld>
            <a:endParaRPr lang="zh-TW" altLang="en-US"/>
          </a:p>
        </p:txBody>
      </p:sp>
      <p:sp>
        <p:nvSpPr>
          <p:cNvPr id="16" name="內容版面配置區 2"/>
          <p:cNvSpPr>
            <a:spLocks noGrp="1"/>
          </p:cNvSpPr>
          <p:nvPr>
            <p:ph sz="quarter" idx="2"/>
          </p:nvPr>
        </p:nvSpPr>
        <p:spPr>
          <a:xfrm>
            <a:off x="755650" y="1590675"/>
            <a:ext cx="3657600" cy="5222875"/>
          </a:xfrm>
          <a:solidFill>
            <a:srgbClr val="FFCCCC"/>
          </a:solidFill>
          <a:effectLst>
            <a:outerShdw blurRad="63500" sx="102000" sy="102000" algn="ctr" rotWithShape="0">
              <a:prstClr val="black">
                <a:alpha val="40000"/>
              </a:prstClr>
            </a:outerShdw>
          </a:effectLst>
        </p:spPr>
        <p:txBody>
          <a:bodyPr rtlCol="0">
            <a:normAutofit/>
          </a:bodyPr>
          <a:lstStyle/>
          <a:p>
            <a:pPr algn="just" eaLnBrk="1" fontAlgn="auto" hangingPunct="1">
              <a:spcAft>
                <a:spcPts val="0"/>
              </a:spcAft>
              <a:defRPr/>
            </a:pPr>
            <a:r>
              <a:rPr lang="zh-TW" altLang="en-US" sz="2500" dirty="0">
                <a:latin typeface="標楷體" panose="03000509000000000000" pitchFamily="65" charset="-120"/>
                <a:ea typeface="標楷體" panose="03000509000000000000" pitchFamily="65" charset="-120"/>
              </a:rPr>
              <a:t>著重扮演「</a:t>
            </a:r>
            <a:r>
              <a:rPr lang="zh-TW" altLang="en-US" sz="2500" b="1" dirty="0">
                <a:solidFill>
                  <a:srgbClr val="FF0000"/>
                </a:solidFill>
                <a:latin typeface="微軟正黑體" panose="020B0604030504040204" pitchFamily="34" charset="-120"/>
                <a:ea typeface="微軟正黑體" panose="020B0604030504040204" pitchFamily="34" charset="-120"/>
              </a:rPr>
              <a:t>助學者</a:t>
            </a:r>
            <a:r>
              <a:rPr lang="zh-TW" altLang="en-US" sz="2500" dirty="0">
                <a:latin typeface="標楷體" panose="03000509000000000000" pitchFamily="65" charset="-120"/>
                <a:ea typeface="標楷體" panose="03000509000000000000" pitchFamily="65" charset="-120"/>
              </a:rPr>
              <a:t>」的角色，以培養學生</a:t>
            </a:r>
            <a:r>
              <a:rPr lang="zh-TW" altLang="en-US" sz="2500" u="sng" dirty="0">
                <a:latin typeface="標楷體" panose="03000509000000000000" pitchFamily="65" charset="-120"/>
                <a:ea typeface="標楷體" panose="03000509000000000000" pitchFamily="65" charset="-120"/>
              </a:rPr>
              <a:t>適應未來社會生活和解決問題的統整能力</a:t>
            </a:r>
            <a:endParaRPr lang="en-US" altLang="zh-TW" sz="2500" u="sng"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sz="2500" dirty="0">
                <a:latin typeface="標楷體" panose="03000509000000000000" pitchFamily="65" charset="-120"/>
                <a:ea typeface="標楷體" panose="03000509000000000000" pitchFamily="65" charset="-120"/>
              </a:rPr>
              <a:t>可透過</a:t>
            </a:r>
            <a:r>
              <a:rPr lang="zh-TW" altLang="en-US" sz="2500" b="1" dirty="0">
                <a:solidFill>
                  <a:srgbClr val="FF0000"/>
                </a:solidFill>
                <a:latin typeface="微軟正黑體" panose="020B0604030504040204" pitchFamily="34" charset="-120"/>
                <a:ea typeface="微軟正黑體" panose="020B0604030504040204" pitchFamily="34" charset="-120"/>
              </a:rPr>
              <a:t>提問、討論、欣賞、展演、操作、情境體驗</a:t>
            </a:r>
            <a:r>
              <a:rPr lang="zh-TW" altLang="en-US" sz="2500" dirty="0">
                <a:latin typeface="標楷體" panose="03000509000000000000" pitchFamily="65" charset="-120"/>
                <a:ea typeface="標楷體" panose="03000509000000000000" pitchFamily="65" charset="-120"/>
              </a:rPr>
              <a:t>等有效的教學活動與策略，引導學生創造與省思，提供學生更多</a:t>
            </a:r>
            <a:r>
              <a:rPr lang="zh-TW" altLang="en-US" sz="2500" u="sng" dirty="0">
                <a:latin typeface="標楷體" panose="03000509000000000000" pitchFamily="65" charset="-120"/>
                <a:ea typeface="標楷體" panose="03000509000000000000" pitchFamily="65" charset="-120"/>
              </a:rPr>
              <a:t>參與互動及力行實踐</a:t>
            </a:r>
            <a:r>
              <a:rPr lang="zh-TW" altLang="en-US" sz="2500" dirty="0">
                <a:latin typeface="標楷體" panose="03000509000000000000" pitchFamily="65" charset="-120"/>
                <a:ea typeface="標楷體" panose="03000509000000000000" pitchFamily="65" charset="-120"/>
              </a:rPr>
              <a:t>的機會，以強化學生主動學習的角色。</a:t>
            </a:r>
          </a:p>
          <a:p>
            <a:pPr eaLnBrk="1" fontAlgn="auto" hangingPunct="1">
              <a:spcAft>
                <a:spcPts val="0"/>
              </a:spcAft>
              <a:defRPr/>
            </a:pPr>
            <a:endParaRPr lang="zh-TW" altLang="en-US" dirty="0"/>
          </a:p>
        </p:txBody>
      </p:sp>
      <p:sp>
        <p:nvSpPr>
          <p:cNvPr id="17" name="內容版面配置區 6"/>
          <p:cNvSpPr>
            <a:spLocks noGrp="1"/>
          </p:cNvSpPr>
          <p:nvPr>
            <p:ph sz="quarter" idx="4"/>
          </p:nvPr>
        </p:nvSpPr>
        <p:spPr>
          <a:xfrm>
            <a:off x="4719638" y="1581150"/>
            <a:ext cx="3633787" cy="5232400"/>
          </a:xfrm>
          <a:solidFill>
            <a:srgbClr val="FFFF99"/>
          </a:solidFill>
          <a:effectLst>
            <a:outerShdw blurRad="63500" sx="102000" sy="102000" algn="ctr" rotWithShape="0">
              <a:prstClr val="black">
                <a:alpha val="40000"/>
              </a:prstClr>
            </a:outerShdw>
          </a:effectLst>
        </p:spPr>
        <p:txBody>
          <a:bodyPr rtlCol="0">
            <a:normAutofit lnSpcReduction="10000"/>
          </a:bodyPr>
          <a:lstStyle/>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對周遭環境保持好奇心並能進行</a:t>
            </a:r>
            <a:r>
              <a:rPr lang="zh-TW" altLang="en-US" sz="2500" b="1" dirty="0">
                <a:solidFill>
                  <a:srgbClr val="FF0000"/>
                </a:solidFill>
                <a:latin typeface="微軟正黑體" panose="020B0604030504040204" pitchFamily="34" charset="-120"/>
                <a:ea typeface="微軟正黑體" panose="020B0604030504040204" pitchFamily="34" charset="-120"/>
              </a:rPr>
              <a:t>主動地探索體驗、試驗、尋求答案與合作學習</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a:t>
            </a:r>
            <a:r>
              <a:rPr lang="zh-TW" altLang="en-US" u="sng" dirty="0">
                <a:latin typeface="標楷體" panose="03000509000000000000" pitchFamily="65" charset="-120"/>
                <a:ea typeface="標楷體" panose="03000509000000000000" pitchFamily="65" charset="-120"/>
              </a:rPr>
              <a:t>解決問題</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lgn="just" eaLnBrk="1" fontAlgn="auto" hangingPunct="1">
              <a:spcAft>
                <a:spcPts val="0"/>
              </a:spcAft>
              <a:defRPr/>
            </a:pPr>
            <a:r>
              <a:rPr lang="zh-TW" altLang="en-US" dirty="0">
                <a:latin typeface="標楷體" panose="03000509000000000000" pitchFamily="65" charset="-120"/>
                <a:ea typeface="標楷體" panose="03000509000000000000" pitchFamily="65" charset="-120"/>
              </a:rPr>
              <a:t>關注將所學內容轉化為</a:t>
            </a:r>
            <a:r>
              <a:rPr lang="zh-TW" altLang="en-US" sz="2500" b="1" dirty="0">
                <a:solidFill>
                  <a:srgbClr val="FF0000"/>
                </a:solidFill>
                <a:latin typeface="微軟正黑體" panose="020B0604030504040204" pitchFamily="34" charset="-120"/>
                <a:ea typeface="微軟正黑體" panose="020B0604030504040204" pitchFamily="34" charset="-120"/>
              </a:rPr>
              <a:t>實踐性的知識</a:t>
            </a:r>
            <a:r>
              <a:rPr lang="zh-TW" altLang="en-US" dirty="0">
                <a:latin typeface="標楷體" panose="03000509000000000000" pitchFamily="65" charset="-120"/>
                <a:ea typeface="標楷體" panose="03000509000000000000" pitchFamily="65" charset="-120"/>
              </a:rPr>
              <a:t>，落實於生活中，以開放心胸</a:t>
            </a:r>
            <a:r>
              <a:rPr lang="zh-TW" altLang="en-US" sz="2200" dirty="0">
                <a:latin typeface="標楷體" panose="03000509000000000000" pitchFamily="65" charset="-120"/>
                <a:ea typeface="標楷體" panose="03000509000000000000" pitchFamily="65" charset="-120"/>
              </a:rPr>
              <a:t>來適應及參與</a:t>
            </a:r>
            <a:r>
              <a:rPr lang="zh-TW" altLang="en-US" sz="2200">
                <a:latin typeface="標楷體" panose="03000509000000000000" pitchFamily="65" charset="-120"/>
                <a:ea typeface="標楷體" panose="03000509000000000000" pitchFamily="65" charset="-120"/>
              </a:rPr>
              <a:t>社會生活。</a:t>
            </a:r>
            <a:endParaRPr lang="zh-TW" altLang="en-US" sz="2200" dirty="0">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p>
        </p:txBody>
      </p:sp>
      <p:sp>
        <p:nvSpPr>
          <p:cNvPr id="18" name="文字版面配置區 4"/>
          <p:cNvSpPr>
            <a:spLocks noGrp="1"/>
          </p:cNvSpPr>
          <p:nvPr>
            <p:ph type="body" sz="quarter" idx="1"/>
          </p:nvPr>
        </p:nvSpPr>
        <p:spPr>
          <a:xfrm>
            <a:off x="723900" y="898525"/>
            <a:ext cx="3703638" cy="658813"/>
          </a:xfrm>
          <a:solidFill>
            <a:srgbClr val="FF0000"/>
          </a:solidFill>
          <a:effectLst>
            <a:outerShdw blurRad="63500" sx="102000" sy="102000" algn="ctr" rotWithShape="0">
              <a:prstClr val="black">
                <a:alpha val="40000"/>
              </a:prstClr>
            </a:outerShdw>
          </a:effectLst>
        </p:spPr>
        <p:txBody>
          <a:bodyPr rtlCol="0">
            <a:normAutofit/>
          </a:bodyPr>
          <a:lstStyle/>
          <a:p>
            <a:pPr algn="ctr" eaLnBrk="1" fontAlgn="auto" hangingPunct="1">
              <a:spcAft>
                <a:spcPts val="0"/>
              </a:spcAft>
              <a:defRPr/>
            </a:pPr>
            <a:r>
              <a:rPr lang="zh-TW" altLang="en-US" sz="3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教師教學</a:t>
            </a:r>
          </a:p>
        </p:txBody>
      </p:sp>
      <p:sp>
        <p:nvSpPr>
          <p:cNvPr id="19" name="文字版面配置區 5"/>
          <p:cNvSpPr>
            <a:spLocks noGrp="1"/>
          </p:cNvSpPr>
          <p:nvPr>
            <p:ph type="body" sz="quarter" idx="3"/>
          </p:nvPr>
        </p:nvSpPr>
        <p:spPr>
          <a:xfrm>
            <a:off x="4700588" y="898525"/>
            <a:ext cx="3657600" cy="658813"/>
          </a:xfrm>
          <a:solidFill>
            <a:srgbClr val="FFCC00"/>
          </a:solidFill>
          <a:effectLst>
            <a:outerShdw blurRad="63500" sx="102000" sy="102000" algn="ctr" rotWithShape="0">
              <a:prstClr val="black">
                <a:alpha val="40000"/>
              </a:prstClr>
            </a:outerShdw>
          </a:effectLst>
        </p:spPr>
        <p:txBody>
          <a:bodyPr rtlCol="0">
            <a:normAutofit/>
          </a:bodyPr>
          <a:lstStyle/>
          <a:p>
            <a:pPr algn="ctr" eaLnBrk="1" fontAlgn="auto" hangingPunct="1">
              <a:spcAft>
                <a:spcPts val="0"/>
              </a:spcAft>
              <a:defRPr/>
            </a:pPr>
            <a:r>
              <a:rPr lang="zh-TW" altLang="en-US" sz="3200" dirty="0">
                <a:latin typeface="微軟正黑體" panose="020B0604030504040204" pitchFamily="34" charset="-120"/>
                <a:ea typeface="微軟正黑體" panose="020B0604030504040204" pitchFamily="34" charset="-120"/>
              </a:rPr>
              <a:t>學生學習</a:t>
            </a:r>
          </a:p>
        </p:txBody>
      </p:sp>
      <p:sp>
        <p:nvSpPr>
          <p:cNvPr id="81927" name="矩形 19">
            <a:hlinkClick r:id="rId3"/>
          </p:cNvPr>
          <p:cNvSpPr>
            <a:spLocks noChangeArrowheads="1"/>
          </p:cNvSpPr>
          <p:nvPr/>
        </p:nvSpPr>
        <p:spPr bwMode="auto">
          <a:xfrm>
            <a:off x="0" y="160974"/>
            <a:ext cx="5852884" cy="492443"/>
          </a:xfrm>
          <a:prstGeom prst="rect">
            <a:avLst/>
          </a:prstGeom>
          <a:noFill/>
          <a:ln w="9525">
            <a:noFill/>
            <a:miter lim="800000"/>
            <a:headEnd/>
            <a:tailEnd/>
          </a:ln>
        </p:spPr>
        <p:txBody>
          <a:bodyPr wrap="none">
            <a:spAutoFit/>
          </a:bodyPr>
          <a:lstStyle/>
          <a:p>
            <a:pPr eaLnBrk="1" hangingPunct="1"/>
            <a:r>
              <a:rPr kumimoji="0" lang="zh-TW" altLang="en-US" sz="2600" b="1" dirty="0">
                <a:solidFill>
                  <a:srgbClr val="0000FF"/>
                </a:solidFill>
                <a:latin typeface="標楷體" pitchFamily="65" charset="-120"/>
                <a:ea typeface="標楷體" pitchFamily="65" charset="-120"/>
                <a:cs typeface="Arial" pitchFamily="34" charset="0"/>
                <a:sym typeface="Arial" pitchFamily="34" charset="0"/>
              </a:rPr>
              <a:t>（七）素養導向教學：教師與學生角色</a:t>
            </a:r>
          </a:p>
        </p:txBody>
      </p:sp>
    </p:spTree>
    <p:extLst>
      <p:ext uri="{BB962C8B-B14F-4D97-AF65-F5344CB8AC3E}">
        <p14:creationId xmlns:p14="http://schemas.microsoft.com/office/powerpoint/2010/main" val="378053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250"/>
                                        <p:tgtEl>
                                          <p:spTgt spid="1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25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Effect transition="in" filter="fade">
                                      <p:cBhvr>
                                        <p:cTn id="17" dur="250"/>
                                        <p:tgtEl>
                                          <p:spTgt spid="16">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250"/>
                                        <p:tgtEl>
                                          <p:spTgt spid="1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250"/>
                                        <p:tgtEl>
                                          <p:spTgt spid="1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bg/>
                                          </p:spTgt>
                                        </p:tgtEl>
                                        <p:attrNameLst>
                                          <p:attrName>style.visibility</p:attrName>
                                        </p:attrNameLst>
                                      </p:cBhvr>
                                      <p:to>
                                        <p:strVal val="visible"/>
                                      </p:to>
                                    </p:set>
                                    <p:animEffect transition="in" filter="fade">
                                      <p:cBhvr>
                                        <p:cTn id="32" dur="250"/>
                                        <p:tgtEl>
                                          <p:spTgt spid="19">
                                            <p:bg/>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250"/>
                                        <p:tgtEl>
                                          <p:spTgt spid="1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bg/>
                                          </p:spTgt>
                                        </p:tgtEl>
                                        <p:attrNameLst>
                                          <p:attrName>style.visibility</p:attrName>
                                        </p:attrNameLst>
                                      </p:cBhvr>
                                      <p:to>
                                        <p:strVal val="visible"/>
                                      </p:to>
                                    </p:set>
                                    <p:animEffect transition="in" filter="fade">
                                      <p:cBhvr>
                                        <p:cTn id="42" dur="250"/>
                                        <p:tgtEl>
                                          <p:spTgt spid="17">
                                            <p:bg/>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fade">
                                      <p:cBhvr>
                                        <p:cTn id="47" dur="250"/>
                                        <p:tgtEl>
                                          <p:spTgt spid="17">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fade">
                                      <p:cBhvr>
                                        <p:cTn id="52" dur="250"/>
                                        <p:tgtEl>
                                          <p:spTgt spid="17">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2" end="2"/>
                                            </p:txEl>
                                          </p:spTgt>
                                        </p:tgtEl>
                                        <p:attrNameLst>
                                          <p:attrName>style.visibility</p:attrName>
                                        </p:attrNameLst>
                                      </p:cBhvr>
                                      <p:to>
                                        <p:strVal val="visible"/>
                                      </p:to>
                                    </p:set>
                                    <p:animEffect transition="in" filter="fade">
                                      <p:cBhvr>
                                        <p:cTn id="57" dur="2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4145884-11D1-49FE-AC40-3A6DE4FB4AB0}" type="slidenum">
              <a:rPr lang="zh-TW" altLang="en-US" sz="1200">
                <a:solidFill>
                  <a:srgbClr val="898989"/>
                </a:solidFill>
                <a:latin typeface="Arial" pitchFamily="34" charset="0"/>
              </a:rPr>
              <a:pPr>
                <a:spcBef>
                  <a:spcPct val="0"/>
                </a:spcBef>
                <a:buFontTx/>
                <a:buNone/>
              </a:pPr>
              <a:t>62</a:t>
            </a:fld>
            <a:endParaRPr lang="zh-TW" altLang="en-US" sz="1200">
              <a:solidFill>
                <a:srgbClr val="898989"/>
              </a:solidFill>
              <a:latin typeface="Arial" pitchFamily="34" charset="0"/>
            </a:endParaRPr>
          </a:p>
        </p:txBody>
      </p:sp>
      <p:sp>
        <p:nvSpPr>
          <p:cNvPr id="132099" name="矩形 5">
            <a:hlinkClick r:id="rId2"/>
          </p:cNvPr>
          <p:cNvSpPr>
            <a:spLocks noChangeArrowheads="1"/>
          </p:cNvSpPr>
          <p:nvPr/>
        </p:nvSpPr>
        <p:spPr bwMode="auto">
          <a:xfrm>
            <a:off x="581352" y="2924175"/>
            <a:ext cx="7879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建構學校素養導向課程與教學案例</a:t>
            </a:r>
          </a:p>
        </p:txBody>
      </p:sp>
    </p:spTree>
    <p:extLst>
      <p:ext uri="{BB962C8B-B14F-4D97-AF65-F5344CB8AC3E}">
        <p14:creationId xmlns:p14="http://schemas.microsoft.com/office/powerpoint/2010/main" val="34843934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B9E1D23-2B1D-465A-9C66-1B7A44757897}" type="slidenum">
              <a:rPr lang="zh-TW" altLang="en-US">
                <a:solidFill>
                  <a:srgbClr val="898989"/>
                </a:solidFill>
              </a:rPr>
              <a:pPr/>
              <a:t>63</a:t>
            </a:fld>
            <a:endParaRPr lang="zh-TW" altLang="en-US">
              <a:solidFill>
                <a:srgbClr val="898989"/>
              </a:solidFill>
            </a:endParaRPr>
          </a:p>
        </p:txBody>
      </p:sp>
      <p:graphicFrame>
        <p:nvGraphicFramePr>
          <p:cNvPr id="133123" name="物件 4"/>
          <p:cNvGraphicFramePr>
            <a:graphicFrameLocks noChangeAspect="1"/>
          </p:cNvGraphicFramePr>
          <p:nvPr>
            <p:extLst/>
          </p:nvPr>
        </p:nvGraphicFramePr>
        <p:xfrm>
          <a:off x="0" y="393700"/>
          <a:ext cx="8707438" cy="6081713"/>
        </p:xfrm>
        <a:graphic>
          <a:graphicData uri="http://schemas.openxmlformats.org/presentationml/2006/ole">
            <mc:AlternateContent xmlns:mc="http://schemas.openxmlformats.org/markup-compatibility/2006">
              <mc:Choice xmlns:v="urn:schemas-microsoft-com:vml" Requires="v">
                <p:oleObj spid="_x0000_s1071" name="文件" r:id="rId4" imgW="9816113" imgH="6858512" progId="">
                  <p:embed/>
                </p:oleObj>
              </mc:Choice>
              <mc:Fallback>
                <p:oleObj name="文件" r:id="rId4" imgW="9816113" imgH="685851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3700"/>
                        <a:ext cx="8707438" cy="608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25986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6CED0C1D-57C5-4AC4-AAAE-F451A9E7C934}" type="slidenum">
              <a:rPr lang="zh-TW" altLang="en-US" sz="1200">
                <a:solidFill>
                  <a:srgbClr val="898989"/>
                </a:solidFill>
                <a:latin typeface="Arial" pitchFamily="34" charset="0"/>
              </a:rPr>
              <a:pPr>
                <a:spcBef>
                  <a:spcPct val="0"/>
                </a:spcBef>
                <a:buFontTx/>
                <a:buNone/>
              </a:pPr>
              <a:t>64</a:t>
            </a:fld>
            <a:endParaRPr lang="zh-TW" altLang="en-US" sz="1200">
              <a:solidFill>
                <a:srgbClr val="898989"/>
              </a:solidFill>
              <a:latin typeface="Arial" pitchFamily="34" charset="0"/>
            </a:endParaRPr>
          </a:p>
        </p:txBody>
      </p:sp>
      <p:graphicFrame>
        <p:nvGraphicFramePr>
          <p:cNvPr id="134147" name="物件 1"/>
          <p:cNvGraphicFramePr>
            <a:graphicFrameLocks noChangeAspect="1"/>
          </p:cNvGraphicFramePr>
          <p:nvPr/>
        </p:nvGraphicFramePr>
        <p:xfrm>
          <a:off x="0" y="333375"/>
          <a:ext cx="9118600" cy="6124575"/>
        </p:xfrm>
        <a:graphic>
          <a:graphicData uri="http://schemas.openxmlformats.org/presentationml/2006/ole">
            <mc:AlternateContent xmlns:mc="http://schemas.openxmlformats.org/markup-compatibility/2006">
              <mc:Choice xmlns:v="urn:schemas-microsoft-com:vml" Requires="v">
                <p:oleObj spid="_x0000_s2095" name="文件" r:id="rId4" imgW="9118542" imgH="5309857" progId="">
                  <p:embed/>
                </p:oleObj>
              </mc:Choice>
              <mc:Fallback>
                <p:oleObj name="文件" r:id="rId4" imgW="9118542" imgH="530985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9118600" cy="612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5806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4145884-11D1-49FE-AC40-3A6DE4FB4AB0}" type="slidenum">
              <a:rPr lang="zh-TW" altLang="en-US" sz="1200">
                <a:solidFill>
                  <a:srgbClr val="898989"/>
                </a:solidFill>
                <a:latin typeface="Arial" pitchFamily="34" charset="0"/>
              </a:rPr>
              <a:pPr>
                <a:spcBef>
                  <a:spcPct val="0"/>
                </a:spcBef>
                <a:buFontTx/>
                <a:buNone/>
              </a:pPr>
              <a:t>65</a:t>
            </a:fld>
            <a:endParaRPr lang="zh-TW" altLang="en-US" sz="1200">
              <a:solidFill>
                <a:srgbClr val="898989"/>
              </a:solidFill>
              <a:latin typeface="Arial" pitchFamily="34" charset="0"/>
            </a:endParaRPr>
          </a:p>
        </p:txBody>
      </p:sp>
      <p:sp>
        <p:nvSpPr>
          <p:cNvPr id="132099" name="矩形 5">
            <a:hlinkClick r:id="rId2"/>
          </p:cNvPr>
          <p:cNvSpPr>
            <a:spLocks noChangeArrowheads="1"/>
          </p:cNvSpPr>
          <p:nvPr/>
        </p:nvSpPr>
        <p:spPr bwMode="auto">
          <a:xfrm>
            <a:off x="859136" y="1916832"/>
            <a:ext cx="73661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ct val="150000"/>
              </a:lnSpc>
              <a:spcBef>
                <a:spcPct val="0"/>
              </a:spcBef>
              <a:buFontTx/>
              <a:buNone/>
            </a:pPr>
            <a:r>
              <a:rPr lang="zh-TW" altLang="en-US" sz="4000" b="1" dirty="0">
                <a:solidFill>
                  <a:srgbClr val="0000FF"/>
                </a:solidFill>
                <a:latin typeface="標楷體" pitchFamily="65" charset="-120"/>
                <a:ea typeface="標楷體" pitchFamily="65" charset="-120"/>
                <a:cs typeface="Arial" pitchFamily="34" charset="0"/>
                <a:sym typeface="Arial" pitchFamily="34" charset="0"/>
              </a:rPr>
              <a:t>前導學校試辦新課綱課程案例</a:t>
            </a:r>
            <a:r>
              <a:rPr lang="en-US" altLang="zh-TW" sz="4000" b="1" dirty="0">
                <a:solidFill>
                  <a:srgbClr val="0000FF"/>
                </a:solidFill>
                <a:latin typeface="標楷體" pitchFamily="65" charset="-120"/>
                <a:ea typeface="標楷體" pitchFamily="65" charset="-120"/>
                <a:cs typeface="Arial" pitchFamily="34" charset="0"/>
                <a:sym typeface="Arial" pitchFamily="34" charset="0"/>
              </a:rPr>
              <a:t>—</a:t>
            </a:r>
          </a:p>
          <a:p>
            <a:pPr algn="ctr" eaLnBrk="1" hangingPunct="1">
              <a:lnSpc>
                <a:spcPct val="150000"/>
              </a:lnSpc>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屏東大學附設實驗國民小學</a:t>
            </a:r>
            <a:endParaRPr lang="en-US" altLang="zh-TW" sz="4000" b="1" dirty="0">
              <a:latin typeface="標楷體" pitchFamily="65" charset="-120"/>
              <a:ea typeface="標楷體" pitchFamily="65" charset="-120"/>
              <a:cs typeface="Arial" pitchFamily="34" charset="0"/>
              <a:sym typeface="Arial" pitchFamily="34" charset="0"/>
            </a:endParaRPr>
          </a:p>
          <a:p>
            <a:pPr algn="ctr" eaLnBrk="1" hangingPunct="1">
              <a:lnSpc>
                <a:spcPct val="150000"/>
              </a:lnSpc>
              <a:spcBef>
                <a:spcPct val="0"/>
              </a:spcBef>
              <a:buFontTx/>
              <a:buNone/>
            </a:pPr>
            <a:r>
              <a:rPr lang="zh-TW" altLang="en-US" sz="4000" b="1" dirty="0">
                <a:latin typeface="標楷體" pitchFamily="65" charset="-120"/>
                <a:ea typeface="標楷體" pitchFamily="65" charset="-120"/>
                <a:cs typeface="Arial" pitchFamily="34" charset="0"/>
                <a:sym typeface="Arial" pitchFamily="34" charset="0"/>
              </a:rPr>
              <a:t>花蓮縣立宜昌</a:t>
            </a:r>
            <a:r>
              <a:rPr lang="zh-TW" altLang="en-US" sz="4000" b="1" dirty="0" smtClean="0">
                <a:latin typeface="標楷體" pitchFamily="65" charset="-120"/>
                <a:ea typeface="標楷體" pitchFamily="65" charset="-120"/>
                <a:cs typeface="Arial" pitchFamily="34" charset="0"/>
                <a:sym typeface="Arial" pitchFamily="34" charset="0"/>
              </a:rPr>
              <a:t>國民中學</a:t>
            </a:r>
            <a:endParaRPr lang="zh-TW" altLang="en-US" sz="4000" b="1" dirty="0">
              <a:latin typeface="標楷體" pitchFamily="65" charset="-120"/>
              <a:ea typeface="標楷體" pitchFamily="65" charset="-120"/>
              <a:cs typeface="Arial" pitchFamily="34" charset="0"/>
              <a:sym typeface="Arial" pitchFamily="34" charset="0"/>
            </a:endParaRPr>
          </a:p>
        </p:txBody>
      </p:sp>
    </p:spTree>
    <p:extLst>
      <p:ext uri="{BB962C8B-B14F-4D97-AF65-F5344CB8AC3E}">
        <p14:creationId xmlns:p14="http://schemas.microsoft.com/office/powerpoint/2010/main" val="10079359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996952"/>
            <a:ext cx="8229600" cy="1143000"/>
          </a:xfrm>
        </p:spPr>
        <p:txBody>
          <a:bodyPr/>
          <a:lstStyle/>
          <a:p>
            <a:r>
              <a:rPr lang="zh-TW" altLang="en-US" b="1" dirty="0">
                <a:latin typeface="標楷體" pitchFamily="65" charset="-120"/>
                <a:ea typeface="標楷體" pitchFamily="65" charset="-120"/>
                <a:cs typeface="Arial" pitchFamily="34" charset="0"/>
                <a:sym typeface="Arial" pitchFamily="34" charset="0"/>
              </a:rPr>
              <a:t>屏東大學附設實驗國民小學</a:t>
            </a:r>
            <a:endParaRPr lang="zh-TW" altLang="en-US" dirty="0"/>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66</a:t>
            </a:fld>
            <a:endParaRPr lang="zh-TW" altLang="en-US"/>
          </a:p>
        </p:txBody>
      </p:sp>
    </p:spTree>
    <p:extLst>
      <p:ext uri="{BB962C8B-B14F-4D97-AF65-F5344CB8AC3E}">
        <p14:creationId xmlns:p14="http://schemas.microsoft.com/office/powerpoint/2010/main" val="16635566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634792"/>
            <a:ext cx="7936230" cy="1325563"/>
          </a:xfrm>
        </p:spPr>
        <p:txBody>
          <a:bodyPr>
            <a:normAutofit/>
          </a:bodyPr>
          <a:lstStyle/>
          <a:p>
            <a:pPr>
              <a:lnSpc>
                <a:spcPts val="4000"/>
              </a:lnSpc>
            </a:pPr>
            <a:r>
              <a:rPr lang="zh-TW" altLang="en-US" b="1" cap="all" spc="50" dirty="0">
                <a:solidFill>
                  <a:srgbClr val="FF3300"/>
                </a:solidFill>
                <a:latin typeface="微軟正黑體" pitchFamily="34" charset="-120"/>
                <a:ea typeface="微軟正黑體" pitchFamily="34" charset="-120"/>
              </a:rPr>
              <a:t>屏大附小</a:t>
            </a:r>
            <a:r>
              <a:rPr lang="en-US" altLang="zh-TW" b="1" cap="all" spc="50" dirty="0">
                <a:solidFill>
                  <a:srgbClr val="FF3300"/>
                </a:solidFill>
                <a:latin typeface="微軟正黑體" pitchFamily="34" charset="-120"/>
                <a:ea typeface="微軟正黑體" pitchFamily="34" charset="-120"/>
              </a:rPr>
              <a:t>—12</a:t>
            </a:r>
            <a:r>
              <a:rPr lang="zh-TW" altLang="en-US" b="1" cap="all" spc="50" dirty="0">
                <a:solidFill>
                  <a:srgbClr val="FF3300"/>
                </a:solidFill>
                <a:latin typeface="微軟正黑體" pitchFamily="34" charset="-120"/>
                <a:ea typeface="微軟正黑體" pitchFamily="34" charset="-120"/>
              </a:rPr>
              <a:t>年國教課綱課程</a:t>
            </a:r>
            <a:r>
              <a:rPr lang="en-US" altLang="zh-TW" b="1" cap="all" spc="50" dirty="0">
                <a:solidFill>
                  <a:srgbClr val="FF3300"/>
                </a:solidFill>
                <a:latin typeface="微軟正黑體" pitchFamily="34" charset="-120"/>
                <a:ea typeface="微軟正黑體" pitchFamily="34" charset="-120"/>
              </a:rPr>
              <a:t/>
            </a:r>
            <a:br>
              <a:rPr lang="en-US" altLang="zh-TW" b="1" cap="all" spc="50" dirty="0">
                <a:solidFill>
                  <a:srgbClr val="FF3300"/>
                </a:solidFill>
                <a:latin typeface="微軟正黑體" pitchFamily="34" charset="-120"/>
                <a:ea typeface="微軟正黑體" pitchFamily="34" charset="-120"/>
              </a:rPr>
            </a:br>
            <a:r>
              <a:rPr lang="zh-TW" altLang="en-US" b="1" cap="all" spc="50" dirty="0">
                <a:solidFill>
                  <a:srgbClr val="FF3300"/>
                </a:solidFill>
                <a:latin typeface="微軟正黑體" pitchFamily="34" charset="-120"/>
                <a:ea typeface="微軟正黑體" pitchFamily="34" charset="-120"/>
              </a:rPr>
              <a:t>                      </a:t>
            </a:r>
            <a:r>
              <a:rPr lang="zh-TW" altLang="en-US" sz="2800" b="1" cap="all" spc="50" dirty="0">
                <a:latin typeface="微軟正黑體" pitchFamily="34" charset="-120"/>
                <a:ea typeface="微軟正黑體" pitchFamily="34" charset="-120"/>
              </a:rPr>
              <a:t>（黃底為統整部分）</a:t>
            </a:r>
          </a:p>
        </p:txBody>
      </p:sp>
      <p:graphicFrame>
        <p:nvGraphicFramePr>
          <p:cNvPr id="3" name="資料庫圖表 2"/>
          <p:cNvGraphicFramePr/>
          <p:nvPr>
            <p:extLst/>
          </p:nvPr>
        </p:nvGraphicFramePr>
        <p:xfrm>
          <a:off x="1043608" y="1700808"/>
          <a:ext cx="7472363" cy="461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雲朵形圖說文字 5"/>
          <p:cNvSpPr/>
          <p:nvPr/>
        </p:nvSpPr>
        <p:spPr>
          <a:xfrm>
            <a:off x="2510285" y="1431985"/>
            <a:ext cx="2449902" cy="586596"/>
          </a:xfrm>
          <a:prstGeom prst="cloudCallout">
            <a:avLst>
              <a:gd name="adj1" fmla="val -53579"/>
              <a:gd name="adj2" fmla="val 9485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社會</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自然</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68</a:t>
            </a:r>
            <a:endParaRPr lang="zh-TW" altLang="en-US" dirty="0"/>
          </a:p>
        </p:txBody>
      </p:sp>
    </p:spTree>
    <p:extLst>
      <p:ext uri="{BB962C8B-B14F-4D97-AF65-F5344CB8AC3E}">
        <p14:creationId xmlns:p14="http://schemas.microsoft.com/office/powerpoint/2010/main" val="40058961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609600" y="1112520"/>
          <a:ext cx="7878332" cy="5329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標題 1"/>
          <p:cNvSpPr>
            <a:spLocks noGrp="1"/>
          </p:cNvSpPr>
          <p:nvPr>
            <p:ph type="title"/>
          </p:nvPr>
        </p:nvSpPr>
        <p:spPr>
          <a:xfrm>
            <a:off x="395536" y="332656"/>
            <a:ext cx="7924800" cy="1052736"/>
          </a:xfrm>
        </p:spPr>
        <p:txBody>
          <a:bodyPr>
            <a:normAutofit/>
          </a:bodyPr>
          <a:lstStyle/>
          <a:p>
            <a:r>
              <a:rPr lang="zh-TW" altLang="en-US" b="1" cap="all" spc="50" dirty="0">
                <a:solidFill>
                  <a:srgbClr val="FF3300"/>
                </a:solidFill>
                <a:latin typeface="微軟正黑體" pitchFamily="34" charset="-120"/>
                <a:ea typeface="微軟正黑體" pitchFamily="34" charset="-120"/>
              </a:rPr>
              <a:t>主題式統整課程</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69</a:t>
            </a:r>
            <a:endParaRPr lang="zh-TW" altLang="en-US" dirty="0"/>
          </a:p>
        </p:txBody>
      </p:sp>
    </p:spTree>
    <p:extLst>
      <p:ext uri="{BB962C8B-B14F-4D97-AF65-F5344CB8AC3E}">
        <p14:creationId xmlns:p14="http://schemas.microsoft.com/office/powerpoint/2010/main" val="453492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6"/>
          <p:cNvSpPr>
            <a:spLocks noChangeArrowheads="1"/>
          </p:cNvSpPr>
          <p:nvPr/>
        </p:nvSpPr>
        <p:spPr bwMode="auto">
          <a:xfrm>
            <a:off x="250825" y="5372249"/>
            <a:ext cx="3052763"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2800" b="1">
                <a:solidFill>
                  <a:srgbClr val="800080"/>
                </a:solidFill>
                <a:latin typeface="Times New Roman" pitchFamily="18" charset="0"/>
                <a:ea typeface="標楷體" pitchFamily="65" charset="-120"/>
                <a:cs typeface="Times New Roman" pitchFamily="18" charset="0"/>
              </a:rPr>
              <a:t>免試入學</a:t>
            </a:r>
            <a:r>
              <a:rPr lang="zh-TW" altLang="en-US" sz="200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10" name="矩形 9"/>
          <p:cNvSpPr/>
          <p:nvPr/>
        </p:nvSpPr>
        <p:spPr>
          <a:xfrm rot="368643">
            <a:off x="514397" y="300792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2292" name="矩形 15"/>
          <p:cNvSpPr>
            <a:spLocks noChangeArrowheads="1"/>
          </p:cNvSpPr>
          <p:nvPr/>
        </p:nvSpPr>
        <p:spPr bwMode="auto">
          <a:xfrm rot="201380">
            <a:off x="3197225" y="5833046"/>
            <a:ext cx="3078163"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3200">
                <a:solidFill>
                  <a:srgbClr val="CC6600"/>
                </a:solidFill>
                <a:latin typeface="Times New Roman" pitchFamily="18" charset="0"/>
                <a:ea typeface="標楷體" pitchFamily="65" charset="-120"/>
                <a:cs typeface="Times New Roman" pitchFamily="18" charset="0"/>
              </a:rPr>
              <a:t>學習共同體</a:t>
            </a:r>
            <a:r>
              <a:rPr lang="zh-TW" altLang="en-US" sz="2000">
                <a:solidFill>
                  <a:srgbClr val="CC6600"/>
                </a:solidFill>
                <a:latin typeface="Times New Roman" pitchFamily="18" charset="0"/>
                <a:ea typeface="標楷體" pitchFamily="65" charset="-120"/>
                <a:cs typeface="Times New Roman" pitchFamily="18" charset="0"/>
              </a:rPr>
              <a:t>的革命</a:t>
            </a:r>
          </a:p>
        </p:txBody>
      </p:sp>
      <p:sp>
        <p:nvSpPr>
          <p:cNvPr id="5" name="矩形 4"/>
          <p:cNvSpPr/>
          <p:nvPr/>
        </p:nvSpPr>
        <p:spPr>
          <a:xfrm rot="807284">
            <a:off x="3230563" y="3773826"/>
            <a:ext cx="3067050" cy="1008063"/>
          </a:xfrm>
          <a:prstGeom prst="rect">
            <a:avLst/>
          </a:prstGeom>
          <a:solidFill>
            <a:schemeClr val="accent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732784"/>
            <a:ext cx="2986088" cy="1365250"/>
          </a:xfrm>
          <a:prstGeom prst="rect">
            <a:avLst/>
          </a:prstGeom>
          <a:solidFill>
            <a:schemeClr val="accent6">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8" name="矩形 7"/>
          <p:cNvSpPr/>
          <p:nvPr/>
        </p:nvSpPr>
        <p:spPr>
          <a:xfrm>
            <a:off x="6443663" y="4115545"/>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800" dirty="0">
                <a:solidFill>
                  <a:srgbClr val="C00000"/>
                </a:solidFill>
                <a:latin typeface="Times New Roman" pitchFamily="18" charset="0"/>
                <a:ea typeface="標楷體" pitchFamily="65" charset="-120"/>
                <a:cs typeface="Times New Roman" pitchFamily="18" charset="0"/>
              </a:rPr>
              <a:t>Web3.0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352450">
            <a:off x="274638" y="1833707"/>
            <a:ext cx="2452687" cy="1008062"/>
          </a:xfrm>
          <a:prstGeom prst="rect">
            <a:avLst/>
          </a:prstGeom>
          <a:solidFill>
            <a:srgbClr val="CCFF9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chemeClr val="tx1"/>
                </a:solidFill>
                <a:latin typeface="Times New Roman" pitchFamily="18" charset="0"/>
                <a:ea typeface="標楷體" pitchFamily="65" charset="-120"/>
                <a:cs typeface="Times New Roman" pitchFamily="18" charset="0"/>
              </a:rPr>
              <a:t>教育的</a:t>
            </a:r>
            <a:r>
              <a:rPr lang="zh-TW" altLang="en-US" sz="2400" b="1" dirty="0">
                <a:solidFill>
                  <a:schemeClr val="tx1"/>
                </a:solidFill>
                <a:latin typeface="Times New Roman" pitchFamily="18" charset="0"/>
                <a:ea typeface="標楷體" pitchFamily="65" charset="-120"/>
                <a:cs typeface="Times New Roman" pitchFamily="18" charset="0"/>
              </a:rPr>
              <a:t>全球化</a:t>
            </a:r>
            <a:r>
              <a:rPr lang="zh-TW" altLang="en-US" sz="2000" dirty="0">
                <a:solidFill>
                  <a:schemeClr val="tx1"/>
                </a:solidFill>
                <a:latin typeface="Times New Roman" pitchFamily="18" charset="0"/>
                <a:ea typeface="標楷體" pitchFamily="65" charset="-120"/>
                <a:cs typeface="Times New Roman" pitchFamily="18" charset="0"/>
              </a:rPr>
              <a:t>、</a:t>
            </a:r>
            <a:r>
              <a:rPr lang="zh-TW" altLang="en-US" sz="2800" b="1" dirty="0">
                <a:solidFill>
                  <a:schemeClr val="tx1"/>
                </a:solidFill>
                <a:latin typeface="Times New Roman" pitchFamily="18" charset="0"/>
                <a:ea typeface="標楷體" pitchFamily="65" charset="-120"/>
                <a:cs typeface="Times New Roman" pitchFamily="18" charset="0"/>
              </a:rPr>
              <a:t>本土化</a:t>
            </a:r>
            <a:r>
              <a:rPr lang="zh-TW" altLang="en-US" sz="2000" dirty="0">
                <a:solidFill>
                  <a:schemeClr val="tx1"/>
                </a:solidFill>
                <a:latin typeface="Times New Roman" pitchFamily="18" charset="0"/>
                <a:ea typeface="標楷體" pitchFamily="65" charset="-120"/>
                <a:cs typeface="Times New Roman" pitchFamily="18" charset="0"/>
              </a:rPr>
              <a:t>與</a:t>
            </a:r>
            <a:r>
              <a:rPr lang="zh-TW" altLang="en-US" sz="2400" b="1" dirty="0">
                <a:solidFill>
                  <a:schemeClr val="tx1"/>
                </a:solidFill>
                <a:latin typeface="Times New Roman" pitchFamily="18" charset="0"/>
                <a:ea typeface="標楷體" pitchFamily="65" charset="-120"/>
                <a:cs typeface="Times New Roman" pitchFamily="18" charset="0"/>
              </a:rPr>
              <a:t>個別化</a:t>
            </a:r>
          </a:p>
        </p:txBody>
      </p:sp>
      <p:sp>
        <p:nvSpPr>
          <p:cNvPr id="11" name="矩形 10"/>
          <p:cNvSpPr/>
          <p:nvPr/>
        </p:nvSpPr>
        <p:spPr>
          <a:xfrm rot="21059565">
            <a:off x="3232150" y="5086921"/>
            <a:ext cx="2487613"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4" name="矩形 15"/>
          <p:cNvSpPr/>
          <p:nvPr/>
        </p:nvSpPr>
        <p:spPr>
          <a:xfrm rot="21287229">
            <a:off x="5903913" y="1948081"/>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r" eaLnBrk="1" hangingPunct="1">
              <a:defRPr/>
            </a:pPr>
            <a:r>
              <a:rPr lang="zh-TW" altLang="en-US" sz="2400" dirty="0">
                <a:solidFill>
                  <a:schemeClr val="tx1"/>
                </a:solidFill>
                <a:latin typeface="Times New Roman" pitchFamily="18" charset="0"/>
                <a:ea typeface="標楷體" pitchFamily="65" charset="-120"/>
                <a:cs typeface="Times New Roman" pitchFamily="18" charset="0"/>
              </a:rPr>
              <a:t>真正的教育是所有人</a:t>
            </a:r>
            <a:r>
              <a:rPr lang="zh-TW" altLang="en-US" sz="2800" b="1" dirty="0">
                <a:solidFill>
                  <a:schemeClr val="tx1"/>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2730500" y="2421385"/>
            <a:ext cx="3136900" cy="903287"/>
          </a:xfrm>
          <a:prstGeom prst="rect">
            <a:avLst/>
          </a:prstGeom>
          <a:solidFill>
            <a:srgbClr val="FFB9FF"/>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5771728" y="5009381"/>
            <a:ext cx="2981325" cy="1125538"/>
          </a:xfrm>
          <a:prstGeom prst="rect">
            <a:avLst/>
          </a:prstGeom>
          <a:solidFill>
            <a:srgbClr val="99FFCC"/>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800" b="1" dirty="0">
                <a:solidFill>
                  <a:schemeClr val="tx1"/>
                </a:solidFill>
                <a:latin typeface="Times New Roman" pitchFamily="18" charset="0"/>
                <a:ea typeface="標楷體" pitchFamily="65" charset="-120"/>
                <a:cs typeface="Times New Roman" pitchFamily="18" charset="0"/>
              </a:rPr>
              <a:t>世界是平的</a:t>
            </a:r>
            <a:r>
              <a:rPr lang="en-US" altLang="zh-TW" sz="2000" dirty="0">
                <a:solidFill>
                  <a:schemeClr val="tx1"/>
                </a:solidFill>
                <a:latin typeface="Times New Roman" pitchFamily="18" charset="0"/>
                <a:ea typeface="標楷體" pitchFamily="65" charset="-120"/>
                <a:cs typeface="Times New Roman" pitchFamily="18" charset="0"/>
              </a:rPr>
              <a:t>--</a:t>
            </a:r>
            <a:r>
              <a:rPr lang="zh-TW" altLang="zh-TW" sz="2000" dirty="0">
                <a:solidFill>
                  <a:schemeClr val="tx1"/>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chemeClr val="tx1"/>
                </a:solidFill>
                <a:latin typeface="Times New Roman" pitchFamily="18" charset="0"/>
                <a:ea typeface="標楷體" pitchFamily="65" charset="-120"/>
                <a:cs typeface="Times New Roman" pitchFamily="18" charset="0"/>
              </a:rPr>
              <a:t>。</a:t>
            </a:r>
          </a:p>
        </p:txBody>
      </p:sp>
      <p:sp>
        <p:nvSpPr>
          <p:cNvPr id="12301" name="投影片編號版面配置區 17"/>
          <p:cNvSpPr>
            <a:spLocks noGrp="1"/>
          </p:cNvSpPr>
          <p:nvPr>
            <p:ph type="sldNum" sz="quarter" idx="12"/>
          </p:nvPr>
        </p:nvSpPr>
        <p:spPr bwMode="auto">
          <a:noFill/>
          <a:ln>
            <a:miter lim="800000"/>
            <a:headEnd/>
            <a:tailEnd/>
          </a:ln>
        </p:spPr>
        <p:txBody>
          <a:bodyPr/>
          <a:lstStyle/>
          <a:p>
            <a:fld id="{D938FA68-A0C4-48F3-B433-B43A2E7D8CE4}" type="slidenum">
              <a:rPr lang="zh-TW" altLang="en-US"/>
              <a:pPr/>
              <a:t>6</a:t>
            </a:fld>
            <a:endParaRPr lang="en-US" altLang="zh-TW"/>
          </a:p>
        </p:txBody>
      </p:sp>
      <p:sp>
        <p:nvSpPr>
          <p:cNvPr id="12302" name="矩形 11"/>
          <p:cNvSpPr>
            <a:spLocks noChangeArrowheads="1"/>
          </p:cNvSpPr>
          <p:nvPr/>
        </p:nvSpPr>
        <p:spPr bwMode="auto">
          <a:xfrm rot="21254895">
            <a:off x="5802286" y="3028695"/>
            <a:ext cx="3195638" cy="930275"/>
          </a:xfrm>
          <a:prstGeom prst="rect">
            <a:avLst/>
          </a:prstGeom>
          <a:solidFill>
            <a:srgbClr val="FFFF00"/>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eaLnBrk="1" hangingPunct="1"/>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grpSp>
        <p:nvGrpSpPr>
          <p:cNvPr id="2" name="群組 23"/>
          <p:cNvGrpSpPr/>
          <p:nvPr/>
        </p:nvGrpSpPr>
        <p:grpSpPr>
          <a:xfrm>
            <a:off x="539552" y="620688"/>
            <a:ext cx="8261100" cy="1358900"/>
            <a:chOff x="539552" y="436984"/>
            <a:chExt cx="8261100" cy="1358900"/>
          </a:xfrm>
        </p:grpSpPr>
        <p:sp>
          <p:nvSpPr>
            <p:cNvPr id="25" name="手繪多邊形 24"/>
            <p:cNvSpPr/>
            <p:nvPr/>
          </p:nvSpPr>
          <p:spPr bwMode="auto">
            <a:xfrm>
              <a:off x="1763687" y="471725"/>
              <a:ext cx="7036965" cy="1261403"/>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939667" tIns="137161" rIns="256032" bIns="137160" spcCol="1270" anchor="ctr"/>
            <a:lstStyle/>
            <a:p>
              <a:pPr algn="dist"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隨著社會的變遷，教育的目標及內容有必要與時俱進</a:t>
              </a:r>
            </a:p>
          </p:txBody>
        </p:sp>
        <p:sp>
          <p:nvSpPr>
            <p:cNvPr id="26" name="橢圓 25"/>
            <p:cNvSpPr/>
            <p:nvPr/>
          </p:nvSpPr>
          <p:spPr bwMode="auto">
            <a:xfrm>
              <a:off x="539552" y="436984"/>
              <a:ext cx="1514474" cy="1358900"/>
            </a:xfrm>
            <a:prstGeom prst="ellipse">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6887717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4721" y="371939"/>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課程試作</a:t>
            </a:r>
            <a:r>
              <a:rPr lang="zh-TW" altLang="zh-TW" b="1" cap="all" spc="50" dirty="0">
                <a:solidFill>
                  <a:srgbClr val="FF3300"/>
                </a:solidFill>
                <a:latin typeface="微軟正黑體" pitchFamily="34" charset="-120"/>
                <a:ea typeface="微軟正黑體" pitchFamily="34" charset="-120"/>
              </a:rPr>
              <a:t>之策略或方法</a:t>
            </a:r>
            <a:endParaRPr lang="zh-TW" altLang="en-US" b="1" cap="all" spc="50" dirty="0">
              <a:solidFill>
                <a:srgbClr val="FF3300"/>
              </a:solidFill>
              <a:latin typeface="微軟正黑體" pitchFamily="34" charset="-120"/>
              <a:ea typeface="微軟正黑體" pitchFamily="34" charset="-120"/>
            </a:endParaRPr>
          </a:p>
        </p:txBody>
      </p:sp>
      <p:sp>
        <p:nvSpPr>
          <p:cNvPr id="3" name="內容版面配置區 2"/>
          <p:cNvSpPr>
            <a:spLocks noGrp="1"/>
          </p:cNvSpPr>
          <p:nvPr>
            <p:ph sz="quarter" idx="4294967295"/>
          </p:nvPr>
        </p:nvSpPr>
        <p:spPr>
          <a:xfrm>
            <a:off x="490985" y="1528192"/>
            <a:ext cx="8152272" cy="5069160"/>
          </a:xfrm>
          <a:prstGeom prst="rect">
            <a:avLst/>
          </a:prstGeom>
        </p:spPr>
        <p:txBody>
          <a:bodyPr>
            <a:normAutofit/>
          </a:bodyPr>
          <a:lstStyle/>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課程發展</a:t>
            </a:r>
            <a:r>
              <a:rPr lang="zh-TW" altLang="en-US" sz="3200" dirty="0">
                <a:latin typeface="微軟正黑體" pitchFamily="34" charset="-120"/>
                <a:ea typeface="微軟正黑體" pitchFamily="34" charset="-120"/>
              </a:rPr>
              <a:t>：成立任務小組、評鑑試作課程</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實施</a:t>
            </a:r>
            <a:r>
              <a:rPr lang="zh-TW" altLang="en-US" sz="3200" dirty="0">
                <a:latin typeface="微軟正黑體" pitchFamily="34" charset="-120"/>
                <a:ea typeface="微軟正黑體" pitchFamily="34" charset="-120"/>
              </a:rPr>
              <a:t>統整課程</a:t>
            </a:r>
            <a:r>
              <a:rPr lang="en-US" altLang="zh-TW" sz="3200" dirty="0">
                <a:latin typeface="微軟正黑體" pitchFamily="34" charset="-120"/>
                <a:ea typeface="微軟正黑體" pitchFamily="34" charset="-120"/>
              </a:rPr>
              <a:t>/</a:t>
            </a:r>
            <a:r>
              <a:rPr lang="zh-TW" altLang="zh-TW" sz="3200" dirty="0">
                <a:latin typeface="微軟正黑體" pitchFamily="34" charset="-120"/>
                <a:ea typeface="微軟正黑體" pitchFamily="34" charset="-120"/>
              </a:rPr>
              <a:t>教學</a:t>
            </a:r>
            <a:r>
              <a:rPr lang="en-US" altLang="zh-TW" sz="3200" dirty="0">
                <a:latin typeface="微軟正黑體" pitchFamily="34" charset="-120"/>
                <a:ea typeface="微軟正黑體" pitchFamily="34" charset="-120"/>
              </a:rPr>
              <a:t>/</a:t>
            </a:r>
            <a:r>
              <a:rPr lang="zh-TW" altLang="zh-TW" sz="3200" dirty="0">
                <a:latin typeface="微軟正黑體" pitchFamily="34" charset="-120"/>
                <a:ea typeface="微軟正黑體" pitchFamily="34" charset="-120"/>
              </a:rPr>
              <a:t>評量</a:t>
            </a:r>
            <a:r>
              <a:rPr lang="zh-TW" altLang="en-US" sz="3200" dirty="0">
                <a:latin typeface="微軟正黑體" pitchFamily="34" charset="-120"/>
                <a:ea typeface="微軟正黑體" pitchFamily="34" charset="-120"/>
              </a:rPr>
              <a:t>：研發素養導向的教學設計與執行</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教師專業發展</a:t>
            </a:r>
            <a:r>
              <a:rPr lang="zh-TW" altLang="en-US" sz="3200" dirty="0">
                <a:latin typeface="微軟正黑體" pitchFamily="34" charset="-120"/>
                <a:ea typeface="微軟正黑體" pitchFamily="34" charset="-120"/>
              </a:rPr>
              <a:t>：組成</a:t>
            </a:r>
            <a:r>
              <a:rPr lang="en-US" altLang="zh-TW" sz="3200" dirty="0">
                <a:latin typeface="微軟正黑體" pitchFamily="34" charset="-120"/>
                <a:ea typeface="微軟正黑體" pitchFamily="34" charset="-120"/>
              </a:rPr>
              <a:t>12</a:t>
            </a:r>
            <a:r>
              <a:rPr lang="zh-TW" altLang="en-US" sz="3200" dirty="0">
                <a:latin typeface="微軟正黑體" pitchFamily="34" charset="-120"/>
                <a:ea typeface="微軟正黑體" pitchFamily="34" charset="-120"/>
              </a:rPr>
              <a:t>年國教社群</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行政支持</a:t>
            </a:r>
            <a:r>
              <a:rPr lang="zh-TW" altLang="en-US" sz="3200" dirty="0">
                <a:latin typeface="微軟正黑體" pitchFamily="34" charset="-120"/>
                <a:ea typeface="微軟正黑體" pitchFamily="34" charset="-120"/>
              </a:rPr>
              <a:t>：導入前導學校計畫資源</a:t>
            </a:r>
            <a:endParaRPr lang="zh-TW"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家長與民間參與</a:t>
            </a:r>
            <a:r>
              <a:rPr lang="zh-TW" altLang="en-US" sz="3200" dirty="0">
                <a:latin typeface="微軟正黑體" pitchFamily="34" charset="-120"/>
                <a:ea typeface="微軟正黑體" pitchFamily="34" charset="-120"/>
              </a:rPr>
              <a:t>：班親會進行說明</a:t>
            </a:r>
            <a:endParaRPr lang="en-US" altLang="zh-TW" sz="3200" dirty="0">
              <a:latin typeface="微軟正黑體" pitchFamily="34" charset="-120"/>
              <a:ea typeface="微軟正黑體" pitchFamily="34" charset="-120"/>
            </a:endParaRPr>
          </a:p>
          <a:p>
            <a:pPr marL="514350" indent="-514350">
              <a:lnSpc>
                <a:spcPct val="100000"/>
              </a:lnSpc>
              <a:spcBef>
                <a:spcPts val="1800"/>
              </a:spcBef>
              <a:spcAft>
                <a:spcPts val="0"/>
              </a:spcAft>
              <a:buClr>
                <a:schemeClr val="tx1"/>
              </a:buClr>
              <a:buFont typeface="Wingdings" pitchFamily="2" charset="2"/>
              <a:buChar char="Ø"/>
            </a:pPr>
            <a:r>
              <a:rPr lang="zh-TW" altLang="zh-TW" sz="3200" dirty="0">
                <a:latin typeface="微軟正黑體" pitchFamily="34" charset="-120"/>
                <a:ea typeface="微軟正黑體" pitchFamily="34" charset="-120"/>
              </a:rPr>
              <a:t>教學資源</a:t>
            </a:r>
            <a:r>
              <a:rPr lang="zh-TW" altLang="en-US" sz="3200" dirty="0">
                <a:latin typeface="微軟正黑體" pitchFamily="34" charset="-120"/>
                <a:ea typeface="微軟正黑體" pitchFamily="34" charset="-120"/>
              </a:rPr>
              <a:t>：編寫素養導向之教學示例</a:t>
            </a:r>
            <a:endParaRPr lang="en-US" altLang="zh-TW" sz="3200" dirty="0">
              <a:latin typeface="微軟正黑體" pitchFamily="34" charset="-120"/>
              <a:ea typeface="微軟正黑體" pitchFamily="34" charset="-120"/>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a:p>
            <a:pPr lvl="1">
              <a:lnSpc>
                <a:spcPts val="3600"/>
              </a:lnSpc>
              <a:spcBef>
                <a:spcPts val="0"/>
              </a:spcBef>
              <a:spcAft>
                <a:spcPts val="0"/>
              </a:spcAft>
              <a:buClr>
                <a:srgbClr val="0000FF"/>
              </a:buClr>
            </a:pPr>
            <a:endParaRPr lang="en-US" altLang="zh-TW" sz="3200" dirty="0">
              <a:solidFill>
                <a:srgbClr val="0000FF"/>
              </a:solidFill>
              <a:latin typeface="+mn-ea"/>
            </a:endParaRPr>
          </a:p>
          <a:p>
            <a:pPr>
              <a:lnSpc>
                <a:spcPts val="3600"/>
              </a:lnSpc>
              <a:spcBef>
                <a:spcPts val="0"/>
              </a:spcBef>
              <a:spcAft>
                <a:spcPts val="0"/>
              </a:spcAft>
              <a:buClr>
                <a:srgbClr val="0000FF"/>
              </a:buClr>
              <a:buFont typeface="Wingdings" panose="05000000000000000000" pitchFamily="2" charset="2"/>
              <a:buChar char="Ø"/>
            </a:pPr>
            <a:endParaRPr lang="en-US" altLang="zh-TW" sz="3200" dirty="0">
              <a:solidFill>
                <a:srgbClr val="0000FF"/>
              </a:solidFill>
              <a:latin typeface="+mn-ea"/>
            </a:endParaRPr>
          </a:p>
        </p:txBody>
      </p:sp>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70</a:t>
            </a:r>
            <a:endParaRPr lang="zh-TW" altLang="en-US" dirty="0"/>
          </a:p>
        </p:txBody>
      </p:sp>
    </p:spTree>
    <p:extLst>
      <p:ext uri="{BB962C8B-B14F-4D97-AF65-F5344CB8AC3E}">
        <p14:creationId xmlns:p14="http://schemas.microsoft.com/office/powerpoint/2010/main" val="21869587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0728" y="341784"/>
            <a:ext cx="7924800" cy="1143000"/>
          </a:xfrm>
        </p:spPr>
        <p:txBody>
          <a:bodyPr>
            <a:normAutofit/>
          </a:bodyPr>
          <a:lstStyle/>
          <a:p>
            <a:r>
              <a:rPr lang="zh-TW" altLang="zh-TW" b="1" cap="all" spc="50" dirty="0">
                <a:solidFill>
                  <a:srgbClr val="FF3300"/>
                </a:solidFill>
                <a:latin typeface="微軟正黑體" pitchFamily="34" charset="-120"/>
                <a:ea typeface="微軟正黑體" pitchFamily="34" charset="-120"/>
              </a:rPr>
              <a:t>教師專業發展</a:t>
            </a:r>
            <a:r>
              <a:rPr lang="zh-TW" altLang="en-US" b="1" cap="all" spc="50" dirty="0">
                <a:solidFill>
                  <a:srgbClr val="FF3300"/>
                </a:solidFill>
                <a:latin typeface="微軟正黑體" pitchFamily="34" charset="-120"/>
                <a:ea typeface="微軟正黑體" pitchFamily="34" charset="-120"/>
              </a:rPr>
              <a:t>：</a:t>
            </a:r>
            <a:r>
              <a:rPr lang="en-US" altLang="zh-TW" b="1" cap="all" spc="50" dirty="0">
                <a:solidFill>
                  <a:srgbClr val="FF3300"/>
                </a:solidFill>
                <a:latin typeface="微軟正黑體" pitchFamily="34" charset="-120"/>
                <a:ea typeface="微軟正黑體" pitchFamily="34" charset="-120"/>
              </a:rPr>
              <a:t>12</a:t>
            </a:r>
            <a:r>
              <a:rPr lang="zh-TW" altLang="en-US" b="1" cap="all" spc="50" dirty="0">
                <a:solidFill>
                  <a:srgbClr val="FF3300"/>
                </a:solidFill>
                <a:latin typeface="微軟正黑體" pitchFamily="34" charset="-120"/>
                <a:ea typeface="微軟正黑體" pitchFamily="34" charset="-120"/>
              </a:rPr>
              <a:t>年國教社群</a:t>
            </a:r>
          </a:p>
        </p:txBody>
      </p:sp>
      <p:sp>
        <p:nvSpPr>
          <p:cNvPr id="4" name="內容版面配置區 2"/>
          <p:cNvSpPr>
            <a:spLocks noGrp="1"/>
          </p:cNvSpPr>
          <p:nvPr>
            <p:ph sz="quarter" idx="4294967295"/>
          </p:nvPr>
        </p:nvSpPr>
        <p:spPr>
          <a:xfrm>
            <a:off x="589057" y="1384176"/>
            <a:ext cx="7924800" cy="5069160"/>
          </a:xfrm>
          <a:prstGeom prst="rect">
            <a:avLst/>
          </a:prstGeom>
        </p:spPr>
        <p:txBody>
          <a:bodyPr>
            <a:normAutofit/>
          </a:bodyPr>
          <a:lstStyle/>
          <a:p>
            <a:pPr marL="514800" indent="-514800">
              <a:lnSpc>
                <a:spcPts val="3800"/>
              </a:lnSpc>
              <a:spcBef>
                <a:spcPts val="0"/>
              </a:spcBef>
              <a:spcAft>
                <a:spcPts val="0"/>
              </a:spcAft>
              <a:buFont typeface="Wingdings" pitchFamily="2" charset="2"/>
              <a:buChar char="Ø"/>
            </a:pPr>
            <a:r>
              <a:rPr lang="zh-TW" altLang="en-US" sz="3200" b="1" dirty="0">
                <a:latin typeface="微軟正黑體" pitchFamily="34" charset="-120"/>
                <a:ea typeface="微軟正黑體" pitchFamily="34" charset="-120"/>
              </a:rPr>
              <a:t>任務討論</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研發統整課程</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撰寫素養導向教學示例 </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增能活動</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專題講座</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全校：</a:t>
            </a:r>
            <a:r>
              <a:rPr lang="en-US" altLang="zh-TW" sz="3200" dirty="0">
                <a:latin typeface="微軟正黑體" pitchFamily="34" charset="-120"/>
                <a:ea typeface="微軟正黑體" pitchFamily="34" charset="-120"/>
              </a:rPr>
              <a:t>12</a:t>
            </a:r>
            <a:r>
              <a:rPr lang="zh-TW" altLang="en-US" sz="3200" dirty="0">
                <a:latin typeface="微軟正黑體" pitchFamily="34" charset="-120"/>
                <a:ea typeface="微軟正黑體" pitchFamily="34" charset="-120"/>
              </a:rPr>
              <a:t>年國教新課綱 </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社群：分組之活動理論（團隊合作） </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同儕省思對話</a:t>
            </a:r>
            <a:endParaRPr lang="en-US" altLang="zh-TW" sz="3200" b="1"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 共備：教學進度說明與討論 </a:t>
            </a:r>
            <a:endParaRPr lang="en-US" altLang="zh-TW" sz="3200" dirty="0">
              <a:latin typeface="微軟正黑體" pitchFamily="34" charset="-120"/>
              <a:ea typeface="微軟正黑體" pitchFamily="34" charset="-120"/>
            </a:endParaRPr>
          </a:p>
          <a:p>
            <a:pPr lvl="2" indent="-514800">
              <a:lnSpc>
                <a:spcPts val="3800"/>
              </a:lnSpc>
              <a:spcBef>
                <a:spcPts val="0"/>
              </a:spcBef>
              <a:buClr>
                <a:schemeClr val="tx1"/>
              </a:buClr>
              <a:buFont typeface="Wingdings" pitchFamily="2" charset="2"/>
              <a:buChar char=""/>
            </a:pPr>
            <a:r>
              <a:rPr lang="zh-TW" altLang="en-US" sz="3200" dirty="0">
                <a:latin typeface="微軟正黑體" pitchFamily="34" charset="-120"/>
                <a:ea typeface="微軟正黑體" pitchFamily="34" charset="-120"/>
              </a:rPr>
              <a:t> 教學經驗分享</a:t>
            </a:r>
            <a:endParaRPr lang="en-US" altLang="zh-TW" sz="3200" dirty="0">
              <a:latin typeface="微軟正黑體" pitchFamily="34" charset="-120"/>
              <a:ea typeface="微軟正黑體" pitchFamily="34" charset="-120"/>
            </a:endParaRPr>
          </a:p>
          <a:p>
            <a:pPr marL="514800" indent="-514800">
              <a:lnSpc>
                <a:spcPts val="3800"/>
              </a:lnSpc>
              <a:spcBef>
                <a:spcPts val="0"/>
              </a:spcBef>
              <a:buFont typeface="Wingdings" pitchFamily="2" charset="2"/>
              <a:buChar char="Ø"/>
            </a:pPr>
            <a:r>
              <a:rPr lang="zh-TW" altLang="en-US" sz="3200" b="1" dirty="0">
                <a:latin typeface="微軟正黑體" pitchFamily="34" charset="-120"/>
                <a:ea typeface="微軟正黑體" pitchFamily="34" charset="-120"/>
              </a:rPr>
              <a:t>教學觀察與回饋 （完善共備）</a:t>
            </a:r>
            <a:endParaRPr lang="en-US" altLang="zh-TW" sz="3200" b="1" dirty="0">
              <a:latin typeface="微軟正黑體" pitchFamily="34" charset="-120"/>
              <a:ea typeface="微軟正黑體" pitchFamily="34" charset="-120"/>
            </a:endParaRPr>
          </a:p>
        </p:txBody>
      </p:sp>
      <p:sp>
        <p:nvSpPr>
          <p:cNvPr id="5" name="右彎箭號 4"/>
          <p:cNvSpPr/>
          <p:nvPr/>
        </p:nvSpPr>
        <p:spPr>
          <a:xfrm>
            <a:off x="701040" y="4754880"/>
            <a:ext cx="411480" cy="838200"/>
          </a:xfrm>
          <a:prstGeom prst="bentArrow">
            <a:avLst>
              <a:gd name="adj1" fmla="val 25000"/>
              <a:gd name="adj2" fmla="val 25000"/>
              <a:gd name="adj3" fmla="val 25000"/>
              <a:gd name="adj4" fmla="val 43750"/>
            </a:avLst>
          </a:prstGeom>
          <a:gradFill>
            <a:gsLst>
              <a:gs pos="0">
                <a:schemeClr val="tx1">
                  <a:lumMod val="50000"/>
                  <a:lumOff val="50000"/>
                </a:schemeClr>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66"/>
              </a:solidFill>
            </a:endParaRPr>
          </a:p>
        </p:txBody>
      </p:sp>
      <p:sp>
        <p:nvSpPr>
          <p:cNvPr id="6" name="投影片編號版面配置區 3"/>
          <p:cNvSpPr>
            <a:spLocks noGrp="1"/>
          </p:cNvSpPr>
          <p:nvPr>
            <p:ph type="sldNum" sz="quarter" idx="12"/>
          </p:nvPr>
        </p:nvSpPr>
        <p:spPr>
          <a:xfrm>
            <a:off x="6553200" y="6356350"/>
            <a:ext cx="2133600" cy="365125"/>
          </a:xfrm>
        </p:spPr>
        <p:txBody>
          <a:bodyPr/>
          <a:lstStyle/>
          <a:p>
            <a:r>
              <a:rPr lang="en-US" altLang="zh-TW" dirty="0" smtClean="0"/>
              <a:t>71</a:t>
            </a:r>
            <a:endParaRPr lang="zh-TW" altLang="en-US" dirty="0"/>
          </a:p>
        </p:txBody>
      </p:sp>
    </p:spTree>
    <p:extLst>
      <p:ext uri="{BB962C8B-B14F-4D97-AF65-F5344CB8AC3E}">
        <p14:creationId xmlns:p14="http://schemas.microsoft.com/office/powerpoint/2010/main" val="115612653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5478" y="332656"/>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課程架構與核心素養</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三年級</a:t>
            </a:r>
          </a:p>
        </p:txBody>
      </p:sp>
      <p:graphicFrame>
        <p:nvGraphicFramePr>
          <p:cNvPr id="6" name="資料庫圖表 5"/>
          <p:cNvGraphicFramePr/>
          <p:nvPr>
            <p:extLst/>
          </p:nvPr>
        </p:nvGraphicFramePr>
        <p:xfrm>
          <a:off x="319089" y="1097806"/>
          <a:ext cx="8577578" cy="564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72</a:t>
            </a:r>
            <a:endParaRPr lang="zh-TW" altLang="en-US" dirty="0"/>
          </a:p>
        </p:txBody>
      </p:sp>
    </p:spTree>
    <p:extLst>
      <p:ext uri="{BB962C8B-B14F-4D97-AF65-F5344CB8AC3E}">
        <p14:creationId xmlns:p14="http://schemas.microsoft.com/office/powerpoint/2010/main" val="1439690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599" y="269776"/>
            <a:ext cx="7924800" cy="1143000"/>
          </a:xfrm>
        </p:spPr>
        <p:txBody>
          <a:bodyPr>
            <a:normAutofit/>
          </a:bodyPr>
          <a:lstStyle/>
          <a:p>
            <a:r>
              <a:rPr lang="zh-TW" altLang="en-US" b="1" cap="all" spc="50" dirty="0">
                <a:solidFill>
                  <a:srgbClr val="FF3300"/>
                </a:solidFill>
                <a:latin typeface="微軟正黑體" pitchFamily="34" charset="-120"/>
                <a:ea typeface="微軟正黑體" pitchFamily="34" charset="-120"/>
              </a:rPr>
              <a:t>課程架構與核心素養</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四年級</a:t>
            </a:r>
          </a:p>
        </p:txBody>
      </p:sp>
      <p:graphicFrame>
        <p:nvGraphicFramePr>
          <p:cNvPr id="6" name="資料庫圖表 5"/>
          <p:cNvGraphicFramePr/>
          <p:nvPr>
            <p:extLst/>
          </p:nvPr>
        </p:nvGraphicFramePr>
        <p:xfrm>
          <a:off x="319089" y="1097806"/>
          <a:ext cx="8577578" cy="564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a:xfrm>
            <a:off x="6553200" y="6356350"/>
            <a:ext cx="2133600" cy="365125"/>
          </a:xfrm>
        </p:spPr>
        <p:txBody>
          <a:bodyPr/>
          <a:lstStyle/>
          <a:p>
            <a:r>
              <a:rPr lang="en-US" altLang="zh-TW" dirty="0" smtClean="0"/>
              <a:t>73</a:t>
            </a:r>
            <a:endParaRPr lang="zh-TW" altLang="en-US" dirty="0"/>
          </a:p>
        </p:txBody>
      </p:sp>
    </p:spTree>
    <p:extLst>
      <p:ext uri="{BB962C8B-B14F-4D97-AF65-F5344CB8AC3E}">
        <p14:creationId xmlns:p14="http://schemas.microsoft.com/office/powerpoint/2010/main" val="456413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2382" y="279241"/>
            <a:ext cx="8318748" cy="792088"/>
          </a:xfrm>
        </p:spPr>
        <p:txBody>
          <a:bodyPr>
            <a:normAutofit/>
          </a:bodyPr>
          <a:lstStyle/>
          <a:p>
            <a:pPr algn="l"/>
            <a:r>
              <a:rPr lang="zh-TW" altLang="en-US" sz="4000" b="1" cap="all" spc="50" dirty="0">
                <a:solidFill>
                  <a:srgbClr val="FF3300"/>
                </a:solidFill>
                <a:latin typeface="微軟正黑體" pitchFamily="34" charset="-120"/>
                <a:ea typeface="微軟正黑體" pitchFamily="34" charset="-120"/>
              </a:rPr>
              <a:t>教學示例</a:t>
            </a:r>
            <a:r>
              <a:rPr lang="en-US" altLang="zh-TW" sz="4000" b="1" cap="all" spc="50" dirty="0">
                <a:solidFill>
                  <a:srgbClr val="FF3300"/>
                </a:solidFill>
                <a:latin typeface="微軟正黑體" pitchFamily="34" charset="-120"/>
                <a:ea typeface="微軟正黑體" pitchFamily="34" charset="-120"/>
              </a:rPr>
              <a:t>~</a:t>
            </a:r>
            <a:r>
              <a:rPr lang="zh-TW" altLang="en-US" sz="4000" b="1" cap="all" spc="50" dirty="0">
                <a:solidFill>
                  <a:srgbClr val="FF3300"/>
                </a:solidFill>
                <a:latin typeface="微軟正黑體" pitchFamily="34" charset="-120"/>
                <a:ea typeface="微軟正黑體" pitchFamily="34" charset="-120"/>
              </a:rPr>
              <a:t>總體學習目標</a:t>
            </a:r>
          </a:p>
        </p:txBody>
      </p:sp>
      <p:sp>
        <p:nvSpPr>
          <p:cNvPr id="4" name="文字方塊 3"/>
          <p:cNvSpPr txBox="1"/>
          <p:nvPr/>
        </p:nvSpPr>
        <p:spPr>
          <a:xfrm>
            <a:off x="240103" y="1052736"/>
            <a:ext cx="8712968" cy="5632311"/>
          </a:xfrm>
          <a:prstGeom prst="rect">
            <a:avLst/>
          </a:prstGeom>
          <a:noFill/>
        </p:spPr>
        <p:txBody>
          <a:bodyPr wrap="square" rtlCol="0">
            <a:spAutoFit/>
          </a:bodyPr>
          <a:lstStyle/>
          <a:p>
            <a:r>
              <a:rPr lang="zh-TW" altLang="en-US" sz="3000" b="1" dirty="0">
                <a:latin typeface="標楷體" pitchFamily="65" charset="-120"/>
                <a:ea typeface="標楷體" pitchFamily="65" charset="-120"/>
              </a:rPr>
              <a:t>一、總體學習目標</a:t>
            </a:r>
            <a:r>
              <a:rPr lang="zh-TW" altLang="en-US" sz="3000" b="1" dirty="0" smtClean="0">
                <a:latin typeface="標楷體" pitchFamily="65" charset="-120"/>
                <a:ea typeface="標楷體" pitchFamily="65" charset="-120"/>
              </a:rPr>
              <a:t>：</a:t>
            </a:r>
            <a:r>
              <a:rPr lang="en-US" altLang="zh-TW" sz="3000" b="1" dirty="0" smtClean="0">
                <a:latin typeface="標楷體" pitchFamily="65" charset="-120"/>
                <a:ea typeface="標楷體" pitchFamily="65" charset="-120"/>
              </a:rPr>
              <a:t/>
            </a:r>
            <a:br>
              <a:rPr lang="en-US" altLang="zh-TW" sz="3000" b="1" dirty="0" smtClean="0">
                <a:latin typeface="標楷體" pitchFamily="65" charset="-120"/>
                <a:ea typeface="標楷體" pitchFamily="65" charset="-120"/>
              </a:rPr>
            </a:br>
            <a:r>
              <a:rPr lang="zh-TW" altLang="en-US" sz="3000" b="1" dirty="0" smtClean="0">
                <a:latin typeface="標楷體" pitchFamily="65" charset="-120"/>
                <a:ea typeface="標楷體" pitchFamily="65" charset="-120"/>
              </a:rPr>
              <a:t>    </a:t>
            </a:r>
            <a:r>
              <a:rPr lang="zh-TW" altLang="en-US" sz="3000" dirty="0" smtClean="0">
                <a:latin typeface="標楷體" pitchFamily="65" charset="-120"/>
                <a:ea typeface="標楷體" pitchFamily="65" charset="-120"/>
              </a:rPr>
              <a:t>校訂</a:t>
            </a:r>
            <a:r>
              <a:rPr lang="zh-TW" altLang="en-US" sz="3000" dirty="0">
                <a:latin typeface="標楷體" pitchFamily="65" charset="-120"/>
                <a:ea typeface="標楷體" pitchFamily="65" charset="-120"/>
              </a:rPr>
              <a:t>課程</a:t>
            </a:r>
            <a:r>
              <a:rPr lang="zh-TW" altLang="en-US" sz="3000" dirty="0" smtClean="0">
                <a:latin typeface="標楷體" pitchFamily="65" charset="-120"/>
                <a:ea typeface="標楷體" pitchFamily="65" charset="-120"/>
              </a:rPr>
              <a:t>～</a:t>
            </a:r>
            <a:r>
              <a:rPr lang="zh-TW" altLang="en-US" sz="3000" dirty="0" smtClean="0">
                <a:latin typeface="標楷體"/>
                <a:ea typeface="標楷體"/>
              </a:rPr>
              <a:t>「</a:t>
            </a:r>
            <a:r>
              <a:rPr lang="zh-TW" altLang="en-US" sz="3000" dirty="0" smtClean="0">
                <a:solidFill>
                  <a:srgbClr val="0000FF"/>
                </a:solidFill>
                <a:latin typeface="標楷體" pitchFamily="65" charset="-120"/>
                <a:ea typeface="標楷體" pitchFamily="65" charset="-120"/>
              </a:rPr>
              <a:t>三</a:t>
            </a:r>
            <a:r>
              <a:rPr lang="zh-TW" altLang="en-US" sz="3000" dirty="0">
                <a:solidFill>
                  <a:srgbClr val="0000FF"/>
                </a:solidFill>
                <a:latin typeface="標楷體" pitchFamily="65" charset="-120"/>
                <a:ea typeface="標楷體" pitchFamily="65" charset="-120"/>
              </a:rPr>
              <a:t>年級自由研究之五十</a:t>
            </a:r>
            <a:r>
              <a:rPr lang="zh-TW" altLang="en-US" sz="3000" dirty="0" smtClean="0">
                <a:solidFill>
                  <a:srgbClr val="0000FF"/>
                </a:solidFill>
                <a:latin typeface="標楷體" pitchFamily="65" charset="-120"/>
                <a:ea typeface="標楷體" pitchFamily="65" charset="-120"/>
              </a:rPr>
              <a:t>節</a:t>
            </a:r>
            <a:r>
              <a:rPr lang="zh-TW" altLang="en-US" sz="3000" dirty="0" smtClean="0">
                <a:latin typeface="標楷體"/>
                <a:ea typeface="標楷體"/>
              </a:rPr>
              <a:t>」</a:t>
            </a:r>
            <a:r>
              <a:rPr lang="zh-TW" altLang="en-US" sz="3000" dirty="0" smtClean="0">
                <a:latin typeface="標楷體" pitchFamily="65" charset="-120"/>
                <a:ea typeface="標楷體" pitchFamily="65" charset="-120"/>
              </a:rPr>
              <a:t>統</a:t>
            </a:r>
            <a:r>
              <a:rPr lang="zh-TW" altLang="en-US" sz="3000" dirty="0">
                <a:latin typeface="標楷體" pitchFamily="65" charset="-120"/>
                <a:ea typeface="標楷體" pitchFamily="65" charset="-120"/>
              </a:rPr>
              <a:t>整課程，乃透過研究主題訂定、資料蒐集、資料整理與成果發表的專題研究課程</a:t>
            </a:r>
            <a:r>
              <a:rPr lang="zh-TW" altLang="en-US" sz="3000" dirty="0" smtClean="0">
                <a:latin typeface="標楷體" pitchFamily="65" charset="-120"/>
                <a:ea typeface="標楷體" pitchFamily="65" charset="-120"/>
              </a:rPr>
              <a:t>。</a:t>
            </a:r>
            <a:r>
              <a:rPr lang="en-US" altLang="zh-TW" sz="3000" dirty="0" smtClean="0">
                <a:latin typeface="標楷體" pitchFamily="65" charset="-120"/>
                <a:ea typeface="標楷體" pitchFamily="65" charset="-120"/>
              </a:rPr>
              <a:t/>
            </a:r>
            <a:br>
              <a:rPr lang="en-US" altLang="zh-TW" sz="3000" dirty="0" smtClean="0">
                <a:latin typeface="標楷體" pitchFamily="65" charset="-120"/>
                <a:ea typeface="標楷體" pitchFamily="65" charset="-120"/>
              </a:rPr>
            </a:br>
            <a:r>
              <a:rPr lang="zh-TW" altLang="en-US" sz="3000" dirty="0" smtClean="0">
                <a:latin typeface="標楷體" pitchFamily="65" charset="-120"/>
                <a:ea typeface="標楷體" pitchFamily="65" charset="-120"/>
              </a:rPr>
              <a:t>    此</a:t>
            </a:r>
            <a:r>
              <a:rPr lang="zh-TW" altLang="en-US" sz="3000" dirty="0">
                <a:latin typeface="標楷體" pitchFamily="65" charset="-120"/>
                <a:ea typeface="標楷體" pitchFamily="65" charset="-120"/>
              </a:rPr>
              <a:t>課程中，學生為主動參與者與探究者，教師為引導者和協助者。在小組型態的討論與探究中</a:t>
            </a:r>
            <a:r>
              <a:rPr lang="zh-TW" altLang="en-US" sz="3000" dirty="0" smtClean="0">
                <a:latin typeface="標楷體" pitchFamily="65" charset="-120"/>
                <a:ea typeface="標楷體" pitchFamily="65" charset="-120"/>
              </a:rPr>
              <a:t>，形成系統性</a:t>
            </a:r>
            <a:r>
              <a:rPr lang="zh-TW" altLang="en-US" sz="3000" dirty="0">
                <a:latin typeface="標楷體" pitchFamily="65" charset="-120"/>
                <a:ea typeface="標楷體" pitchFamily="65" charset="-120"/>
              </a:rPr>
              <a:t>的思考與解決問題能力，並透過符號表達研究成果。因而學生能</a:t>
            </a:r>
            <a:r>
              <a:rPr lang="zh-TW" altLang="en-US" sz="3000" dirty="0" smtClean="0">
                <a:latin typeface="標楷體" pitchFamily="65" charset="-120"/>
                <a:ea typeface="標楷體" pitchFamily="65" charset="-120"/>
              </a:rPr>
              <a:t>達成</a:t>
            </a:r>
            <a:endParaRPr lang="en-US" altLang="zh-TW" sz="3000" dirty="0" smtClean="0">
              <a:latin typeface="標楷體" pitchFamily="65" charset="-120"/>
              <a:ea typeface="標楷體" pitchFamily="65" charset="-120"/>
            </a:endParaRPr>
          </a:p>
          <a:p>
            <a:r>
              <a:rPr lang="en-US" altLang="zh-TW" sz="3000" dirty="0" smtClean="0">
                <a:solidFill>
                  <a:srgbClr val="0000FF"/>
                </a:solidFill>
                <a:latin typeface="標楷體" pitchFamily="65" charset="-120"/>
                <a:ea typeface="標楷體" pitchFamily="65" charset="-120"/>
              </a:rPr>
              <a:t>A2</a:t>
            </a:r>
            <a:r>
              <a:rPr lang="zh-TW" altLang="en-US" sz="3000" dirty="0">
                <a:solidFill>
                  <a:srgbClr val="0000FF"/>
                </a:solidFill>
                <a:latin typeface="標楷體" pitchFamily="65" charset="-120"/>
                <a:ea typeface="標楷體" pitchFamily="65" charset="-120"/>
              </a:rPr>
              <a:t>系統思考與解決問題、</a:t>
            </a:r>
            <a:r>
              <a:rPr lang="en-US" altLang="zh-TW" sz="3000" dirty="0">
                <a:solidFill>
                  <a:srgbClr val="0000FF"/>
                </a:solidFill>
                <a:latin typeface="標楷體" pitchFamily="65" charset="-120"/>
                <a:ea typeface="標楷體" pitchFamily="65" charset="-120"/>
              </a:rPr>
              <a:t>A3</a:t>
            </a:r>
            <a:r>
              <a:rPr lang="zh-TW" altLang="en-US" sz="3000" dirty="0">
                <a:solidFill>
                  <a:srgbClr val="0000FF"/>
                </a:solidFill>
                <a:latin typeface="標楷體" pitchFamily="65" charset="-120"/>
                <a:ea typeface="標楷體" pitchFamily="65" charset="-120"/>
              </a:rPr>
              <a:t>規劃執行與創新應變、</a:t>
            </a:r>
            <a:r>
              <a:rPr lang="en-US" altLang="zh-TW" sz="3000" dirty="0">
                <a:solidFill>
                  <a:srgbClr val="0000FF"/>
                </a:solidFill>
                <a:latin typeface="標楷體" pitchFamily="65" charset="-120"/>
                <a:ea typeface="標楷體" pitchFamily="65" charset="-120"/>
              </a:rPr>
              <a:t>B1</a:t>
            </a:r>
            <a:r>
              <a:rPr lang="zh-TW" altLang="en-US" sz="3000" dirty="0">
                <a:solidFill>
                  <a:srgbClr val="0000FF"/>
                </a:solidFill>
                <a:latin typeface="標楷體" pitchFamily="65" charset="-120"/>
                <a:ea typeface="標楷體" pitchFamily="65" charset="-120"/>
              </a:rPr>
              <a:t>符號運用與溝通表達、</a:t>
            </a:r>
            <a:r>
              <a:rPr lang="en-US" altLang="zh-TW" sz="3000" dirty="0">
                <a:solidFill>
                  <a:srgbClr val="0000FF"/>
                </a:solidFill>
                <a:latin typeface="標楷體" pitchFamily="65" charset="-120"/>
                <a:ea typeface="標楷體" pitchFamily="65" charset="-120"/>
              </a:rPr>
              <a:t>B2</a:t>
            </a:r>
            <a:r>
              <a:rPr lang="zh-TW" altLang="en-US" sz="3000" dirty="0">
                <a:solidFill>
                  <a:srgbClr val="0000FF"/>
                </a:solidFill>
                <a:latin typeface="標楷體" pitchFamily="65" charset="-120"/>
                <a:ea typeface="標楷體" pitchFamily="65" charset="-120"/>
              </a:rPr>
              <a:t>科技資訊與媒體素養、</a:t>
            </a:r>
            <a:r>
              <a:rPr lang="en-US" altLang="zh-TW" sz="3000" dirty="0">
                <a:solidFill>
                  <a:srgbClr val="0000FF"/>
                </a:solidFill>
                <a:latin typeface="標楷體" pitchFamily="65" charset="-120"/>
                <a:ea typeface="標楷體" pitchFamily="65" charset="-120"/>
              </a:rPr>
              <a:t>B3</a:t>
            </a:r>
            <a:r>
              <a:rPr lang="zh-TW" altLang="en-US" sz="3000" dirty="0">
                <a:solidFill>
                  <a:srgbClr val="0000FF"/>
                </a:solidFill>
                <a:latin typeface="標楷體" pitchFamily="65" charset="-120"/>
                <a:ea typeface="標楷體" pitchFamily="65" charset="-120"/>
              </a:rPr>
              <a:t>藝術涵養與美感素養、</a:t>
            </a:r>
            <a:r>
              <a:rPr lang="en-US" altLang="zh-TW" sz="3000" dirty="0">
                <a:solidFill>
                  <a:srgbClr val="0000FF"/>
                </a:solidFill>
                <a:latin typeface="標楷體" pitchFamily="65" charset="-120"/>
                <a:ea typeface="標楷體" pitchFamily="65" charset="-120"/>
              </a:rPr>
              <a:t>C1</a:t>
            </a:r>
            <a:r>
              <a:rPr lang="zh-TW" altLang="en-US" sz="3000" dirty="0">
                <a:solidFill>
                  <a:srgbClr val="0000FF"/>
                </a:solidFill>
                <a:latin typeface="標楷體" pitchFamily="65" charset="-120"/>
                <a:ea typeface="標楷體" pitchFamily="65" charset="-120"/>
              </a:rPr>
              <a:t>人際關係與團隊</a:t>
            </a:r>
            <a:r>
              <a:rPr lang="zh-TW" altLang="en-US" sz="3000" dirty="0" smtClean="0">
                <a:solidFill>
                  <a:srgbClr val="0000FF"/>
                </a:solidFill>
                <a:latin typeface="標楷體" pitchFamily="65" charset="-120"/>
                <a:ea typeface="標楷體" pitchFamily="65" charset="-120"/>
              </a:rPr>
              <a:t>合作</a:t>
            </a:r>
            <a:endParaRPr lang="en-US" altLang="zh-TW" sz="3000" dirty="0" smtClean="0">
              <a:solidFill>
                <a:srgbClr val="0000FF"/>
              </a:solidFill>
              <a:latin typeface="標楷體" pitchFamily="65" charset="-120"/>
              <a:ea typeface="標楷體" pitchFamily="65" charset="-120"/>
            </a:endParaRPr>
          </a:p>
          <a:p>
            <a:r>
              <a:rPr lang="zh-TW" altLang="en-US" sz="3000" dirty="0" smtClean="0">
                <a:latin typeface="標楷體" pitchFamily="65" charset="-120"/>
                <a:ea typeface="標楷體" pitchFamily="65" charset="-120"/>
              </a:rPr>
              <a:t>六</a:t>
            </a:r>
            <a:r>
              <a:rPr lang="zh-TW" altLang="en-US" sz="3000" dirty="0">
                <a:latin typeface="標楷體" pitchFamily="65" charset="-120"/>
                <a:ea typeface="標楷體" pitchFamily="65" charset="-120"/>
              </a:rPr>
              <a:t>項核心素養。</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74</a:t>
            </a:r>
            <a:endParaRPr lang="zh-TW" altLang="en-US" dirty="0"/>
          </a:p>
        </p:txBody>
      </p:sp>
    </p:spTree>
    <p:extLst>
      <p:ext uri="{BB962C8B-B14F-4D97-AF65-F5344CB8AC3E}">
        <p14:creationId xmlns:p14="http://schemas.microsoft.com/office/powerpoint/2010/main" val="24697220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9450" y="447253"/>
            <a:ext cx="7886700" cy="1325563"/>
          </a:xfrm>
        </p:spPr>
        <p:txBody>
          <a:bodyPr>
            <a:normAutofit/>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核心素養展現說明</a:t>
            </a:r>
          </a:p>
        </p:txBody>
      </p:sp>
      <p:sp>
        <p:nvSpPr>
          <p:cNvPr id="4" name="文字方塊 3"/>
          <p:cNvSpPr txBox="1"/>
          <p:nvPr/>
        </p:nvSpPr>
        <p:spPr>
          <a:xfrm>
            <a:off x="287902" y="1993377"/>
            <a:ext cx="8496944" cy="4247317"/>
          </a:xfrm>
          <a:prstGeom prst="rect">
            <a:avLst/>
          </a:prstGeom>
          <a:noFill/>
        </p:spPr>
        <p:txBody>
          <a:bodyPr wrap="square" rtlCol="0">
            <a:spAutoFit/>
          </a:bodyPr>
          <a:lstStyle/>
          <a:p>
            <a:r>
              <a:rPr lang="zh-TW" altLang="en-US" sz="3000" b="1" dirty="0">
                <a:latin typeface="標楷體" pitchFamily="65" charset="-120"/>
                <a:ea typeface="標楷體" pitchFamily="65" charset="-120"/>
              </a:rPr>
              <a:t>三、案例核心素養展現說明</a:t>
            </a:r>
            <a:r>
              <a:rPr lang="zh-TW" altLang="en-US" sz="3000" b="1" dirty="0" smtClean="0">
                <a:latin typeface="標楷體" pitchFamily="65" charset="-120"/>
                <a:ea typeface="標楷體" pitchFamily="65" charset="-120"/>
              </a:rPr>
              <a:t>：</a:t>
            </a:r>
            <a:endParaRPr lang="en-US" altLang="zh-TW" sz="3000" b="1" dirty="0" smtClean="0">
              <a:latin typeface="標楷體" pitchFamily="65" charset="-120"/>
              <a:ea typeface="標楷體" pitchFamily="65" charset="-120"/>
            </a:endParaRPr>
          </a:p>
          <a:p>
            <a:r>
              <a:rPr lang="en-US" altLang="zh-TW" sz="3000" b="1" dirty="0" smtClean="0">
                <a:latin typeface="標楷體" pitchFamily="65" charset="-120"/>
                <a:ea typeface="標楷體" pitchFamily="65" charset="-120"/>
              </a:rPr>
              <a:t/>
            </a:r>
            <a:br>
              <a:rPr lang="en-US" altLang="zh-TW" sz="3000" b="1" dirty="0" smtClean="0">
                <a:latin typeface="標楷體" pitchFamily="65" charset="-120"/>
                <a:ea typeface="標楷體" pitchFamily="65" charset="-120"/>
              </a:rPr>
            </a:br>
            <a:r>
              <a:rPr lang="zh-TW" altLang="en-US" sz="3000" b="1" dirty="0" smtClean="0">
                <a:latin typeface="標楷體" pitchFamily="65" charset="-120"/>
                <a:ea typeface="標楷體" pitchFamily="65" charset="-120"/>
              </a:rPr>
              <a:t>    </a:t>
            </a:r>
            <a:r>
              <a:rPr lang="zh-TW" altLang="en-US" sz="3000" dirty="0" smtClean="0">
                <a:latin typeface="標楷體" pitchFamily="65" charset="-120"/>
                <a:ea typeface="標楷體" pitchFamily="65" charset="-120"/>
              </a:rPr>
              <a:t>本</a:t>
            </a:r>
            <a:r>
              <a:rPr lang="zh-TW" altLang="en-US" sz="3000" dirty="0">
                <a:latin typeface="標楷體" pitchFamily="65" charset="-120"/>
                <a:ea typeface="標楷體" pitchFamily="65" charset="-120"/>
              </a:rPr>
              <a:t>課程設計中，學生需運用好奇心及想像能力，利用「</a:t>
            </a:r>
            <a:r>
              <a:rPr lang="en-US" altLang="zh-TW" sz="3000" dirty="0">
                <a:latin typeface="標楷體" pitchFamily="65" charset="-120"/>
                <a:ea typeface="標楷體" pitchFamily="65" charset="-120"/>
              </a:rPr>
              <a:t>5W</a:t>
            </a:r>
            <a:r>
              <a:rPr lang="zh-TW" altLang="en-US" sz="3000" dirty="0">
                <a:latin typeface="標楷體" pitchFamily="65" charset="-120"/>
                <a:ea typeface="標楷體" pitchFamily="65" charset="-120"/>
              </a:rPr>
              <a:t>」與「五官」系統性的鷹架，並結合從觀察、思考所得的資訊及數據中，了解觀察。進而以「</a:t>
            </a:r>
            <a:r>
              <a:rPr lang="en-US" altLang="zh-TW" sz="3000" dirty="0">
                <a:latin typeface="標楷體" pitchFamily="65" charset="-120"/>
                <a:ea typeface="標楷體" pitchFamily="65" charset="-120"/>
              </a:rPr>
              <a:t>5W</a:t>
            </a:r>
            <a:r>
              <a:rPr lang="zh-TW" altLang="en-US" sz="3000" dirty="0">
                <a:latin typeface="標楷體" pitchFamily="65" charset="-120"/>
                <a:ea typeface="標楷體" pitchFamily="65" charset="-120"/>
              </a:rPr>
              <a:t>」與「五官」系統性的鷹架，進行植物觀察</a:t>
            </a:r>
            <a:r>
              <a:rPr lang="zh-TW" altLang="en-US" sz="3000" dirty="0" smtClean="0">
                <a:latin typeface="標楷體" pitchFamily="65" charset="-120"/>
                <a:ea typeface="標楷體" pitchFamily="65" charset="-120"/>
              </a:rPr>
              <a:t>。</a:t>
            </a:r>
            <a:endParaRPr lang="en-US" altLang="zh-TW" sz="3000" dirty="0" smtClean="0">
              <a:latin typeface="標楷體" pitchFamily="65" charset="-120"/>
              <a:ea typeface="標楷體" pitchFamily="65" charset="-120"/>
            </a:endParaRPr>
          </a:p>
          <a:p>
            <a:r>
              <a:rPr lang="zh-TW" altLang="en-US" sz="3000" dirty="0">
                <a:latin typeface="標楷體" pitchFamily="65" charset="-120"/>
                <a:ea typeface="標楷體" pitchFamily="65" charset="-120"/>
              </a:rPr>
              <a:t> </a:t>
            </a:r>
            <a:r>
              <a:rPr lang="zh-TW" altLang="en-US" sz="3000" dirty="0" smtClean="0">
                <a:latin typeface="標楷體" pitchFamily="65" charset="-120"/>
                <a:ea typeface="標楷體" pitchFamily="65" charset="-120"/>
              </a:rPr>
              <a:t>   因而</a:t>
            </a:r>
            <a:r>
              <a:rPr lang="zh-TW" altLang="en-US" sz="3000" dirty="0">
                <a:latin typeface="標楷體" pitchFamily="65" charset="-120"/>
                <a:ea typeface="標楷體" pitchFamily="65" charset="-120"/>
              </a:rPr>
              <a:t>學生能達成「</a:t>
            </a:r>
            <a:r>
              <a:rPr lang="en-US" altLang="zh-TW" sz="3000" dirty="0">
                <a:solidFill>
                  <a:srgbClr val="0000FF"/>
                </a:solidFill>
                <a:latin typeface="標楷體" pitchFamily="65" charset="-120"/>
                <a:ea typeface="標楷體" pitchFamily="65" charset="-120"/>
              </a:rPr>
              <a:t>A2</a:t>
            </a:r>
            <a:r>
              <a:rPr lang="zh-TW" altLang="en-US" sz="3000" dirty="0">
                <a:solidFill>
                  <a:srgbClr val="0000FF"/>
                </a:solidFill>
                <a:latin typeface="標楷體" pitchFamily="65" charset="-120"/>
                <a:ea typeface="標楷體" pitchFamily="65" charset="-120"/>
              </a:rPr>
              <a:t>系統思考與解決問題</a:t>
            </a:r>
            <a:r>
              <a:rPr lang="zh-TW" altLang="en-US" sz="3000" dirty="0">
                <a:latin typeface="標楷體" pitchFamily="65" charset="-120"/>
                <a:ea typeface="標楷體" pitchFamily="65" charset="-120"/>
              </a:rPr>
              <a:t>」之核心素養。</a:t>
            </a:r>
          </a:p>
        </p:txBody>
      </p:sp>
      <p:sp>
        <p:nvSpPr>
          <p:cNvPr id="5" name="投影片編號版面配置區 3"/>
          <p:cNvSpPr>
            <a:spLocks noGrp="1"/>
          </p:cNvSpPr>
          <p:nvPr>
            <p:ph type="sldNum" sz="quarter" idx="12"/>
          </p:nvPr>
        </p:nvSpPr>
        <p:spPr>
          <a:xfrm>
            <a:off x="6553200" y="6356350"/>
            <a:ext cx="2133600" cy="365125"/>
          </a:xfrm>
        </p:spPr>
        <p:txBody>
          <a:bodyPr/>
          <a:lstStyle/>
          <a:p>
            <a:r>
              <a:rPr lang="en-US" altLang="zh-TW" dirty="0" smtClean="0"/>
              <a:t>75</a:t>
            </a:r>
            <a:endParaRPr lang="zh-TW" altLang="en-US" dirty="0"/>
          </a:p>
        </p:txBody>
      </p:sp>
    </p:spTree>
    <p:extLst>
      <p:ext uri="{BB962C8B-B14F-4D97-AF65-F5344CB8AC3E}">
        <p14:creationId xmlns:p14="http://schemas.microsoft.com/office/powerpoint/2010/main" val="5818614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03237"/>
            <a:ext cx="7886700" cy="1325563"/>
          </a:xfrm>
        </p:spPr>
        <p:txBody>
          <a:bodyPr>
            <a:normAutofit fontScale="90000"/>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br>
              <a:rPr lang="en-US" altLang="zh-TW" b="1" cap="all" spc="50" dirty="0">
                <a:solidFill>
                  <a:srgbClr val="FF3300"/>
                </a:solidFill>
                <a:latin typeface="微軟正黑體" pitchFamily="34" charset="-120"/>
                <a:ea typeface="微軟正黑體" pitchFamily="34" charset="-120"/>
              </a:rPr>
            </a:br>
            <a:r>
              <a:rPr lang="zh-TW" altLang="en-US" b="1" cap="all" spc="50" dirty="0">
                <a:solidFill>
                  <a:srgbClr val="FF3300"/>
                </a:solidFill>
                <a:latin typeface="微軟正黑體" pitchFamily="34" charset="-120"/>
                <a:ea typeface="微軟正黑體" pitchFamily="34" charset="-120"/>
              </a:rPr>
              <a:t>學習表現、學習內容、核心素養</a:t>
            </a:r>
            <a:endParaRPr lang="zh-TW" altLang="en-US" dirty="0"/>
          </a:p>
        </p:txBody>
      </p:sp>
      <p:pic>
        <p:nvPicPr>
          <p:cNvPr id="4" name="Picture 2"/>
          <p:cNvPicPr>
            <a:picLocks noChangeAspect="1" noChangeArrowheads="1"/>
          </p:cNvPicPr>
          <p:nvPr/>
        </p:nvPicPr>
        <p:blipFill rotWithShape="1">
          <a:blip r:embed="rId2" cstate="print"/>
          <a:srcRect l="1999" t="24063" r="38356" b="16384"/>
          <a:stretch/>
        </p:blipFill>
        <p:spPr bwMode="auto">
          <a:xfrm>
            <a:off x="251520" y="1718449"/>
            <a:ext cx="8496944" cy="4769924"/>
          </a:xfrm>
          <a:prstGeom prst="rect">
            <a:avLst/>
          </a:prstGeom>
          <a:noFill/>
          <a:ln w="9525">
            <a:noFill/>
            <a:miter lim="800000"/>
            <a:headEnd/>
            <a:tailEnd/>
          </a:ln>
          <a:effectLst/>
        </p:spPr>
      </p:pic>
      <p:sp>
        <p:nvSpPr>
          <p:cNvPr id="5" name="投影片編號版面配置區 3"/>
          <p:cNvSpPr>
            <a:spLocks noGrp="1"/>
          </p:cNvSpPr>
          <p:nvPr>
            <p:ph type="sldNum" sz="quarter" idx="12"/>
          </p:nvPr>
        </p:nvSpPr>
        <p:spPr>
          <a:xfrm>
            <a:off x="6948264" y="6578023"/>
            <a:ext cx="2133600" cy="365125"/>
          </a:xfrm>
        </p:spPr>
        <p:txBody>
          <a:bodyPr/>
          <a:lstStyle/>
          <a:p>
            <a:r>
              <a:rPr lang="en-US" altLang="zh-TW" dirty="0" smtClean="0"/>
              <a:t>76</a:t>
            </a:r>
            <a:endParaRPr lang="zh-TW" altLang="en-US" dirty="0"/>
          </a:p>
        </p:txBody>
      </p:sp>
    </p:spTree>
    <p:extLst>
      <p:ext uri="{BB962C8B-B14F-4D97-AF65-F5344CB8AC3E}">
        <p14:creationId xmlns:p14="http://schemas.microsoft.com/office/powerpoint/2010/main" val="42338368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30625" r="36296" b="21875"/>
          <a:stretch>
            <a:fillRect/>
          </a:stretch>
        </p:blipFill>
        <p:spPr bwMode="auto">
          <a:xfrm>
            <a:off x="107504" y="2204864"/>
            <a:ext cx="8966571" cy="3758912"/>
          </a:xfrm>
          <a:prstGeom prst="rect">
            <a:avLst/>
          </a:prstGeom>
          <a:ln>
            <a:noFill/>
          </a:ln>
          <a:effectLst>
            <a:outerShdw blurRad="292100" dist="139700" dir="2700000" algn="tl" rotWithShape="0">
              <a:srgbClr val="333333">
                <a:alpha val="65000"/>
              </a:srgbClr>
            </a:outerShdw>
          </a:effectLst>
        </p:spPr>
      </p:pic>
      <p:sp>
        <p:nvSpPr>
          <p:cNvPr id="5" name="標題 1"/>
          <p:cNvSpPr>
            <a:spLocks noGrp="1"/>
          </p:cNvSpPr>
          <p:nvPr>
            <p:ph type="title"/>
          </p:nvPr>
        </p:nvSpPr>
        <p:spPr>
          <a:xfrm>
            <a:off x="628650" y="375245"/>
            <a:ext cx="7886700" cy="1325563"/>
          </a:xfrm>
        </p:spPr>
        <p:txBody>
          <a:bodyPr>
            <a:normAutofit/>
          </a:bodyPr>
          <a:lstStyle/>
          <a:p>
            <a:r>
              <a:rPr lang="zh-TW" altLang="en-US" b="1" cap="all" spc="50" dirty="0">
                <a:solidFill>
                  <a:srgbClr val="FF3300"/>
                </a:solidFill>
                <a:latin typeface="微軟正黑體" pitchFamily="34" charset="-120"/>
                <a:ea typeface="微軟正黑體" pitchFamily="34" charset="-120"/>
              </a:rPr>
              <a:t>教學示例</a:t>
            </a:r>
            <a:r>
              <a:rPr lang="en-US" altLang="zh-TW" b="1" cap="all" spc="50" dirty="0">
                <a:solidFill>
                  <a:srgbClr val="FF3300"/>
                </a:solidFill>
                <a:latin typeface="微軟正黑體" pitchFamily="34" charset="-120"/>
                <a:ea typeface="微軟正黑體" pitchFamily="34" charset="-120"/>
              </a:rPr>
              <a:t>~</a:t>
            </a:r>
            <a:r>
              <a:rPr lang="zh-TW" altLang="en-US" b="1" cap="all" spc="50" dirty="0">
                <a:solidFill>
                  <a:srgbClr val="FF3300"/>
                </a:solidFill>
                <a:latin typeface="微軟正黑體" pitchFamily="34" charset="-120"/>
                <a:ea typeface="微軟正黑體" pitchFamily="34" charset="-120"/>
              </a:rPr>
              <a:t>教學設計及評量</a:t>
            </a:r>
            <a:endParaRPr lang="zh-TW" altLang="en-US" dirty="0"/>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77</a:t>
            </a:r>
            <a:endParaRPr lang="zh-TW" altLang="en-US" dirty="0"/>
          </a:p>
        </p:txBody>
      </p:sp>
    </p:spTree>
    <p:extLst>
      <p:ext uri="{BB962C8B-B14F-4D97-AF65-F5344CB8AC3E}">
        <p14:creationId xmlns:p14="http://schemas.microsoft.com/office/powerpoint/2010/main" val="3715895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852936"/>
            <a:ext cx="8229600" cy="1143000"/>
          </a:xfrm>
        </p:spPr>
        <p:txBody>
          <a:bodyPr/>
          <a:lstStyle/>
          <a:p>
            <a:r>
              <a:rPr lang="zh-TW" altLang="en-US" b="1" dirty="0">
                <a:latin typeface="標楷體" pitchFamily="65" charset="-120"/>
                <a:ea typeface="標楷體" pitchFamily="65" charset="-120"/>
                <a:cs typeface="Arial" pitchFamily="34" charset="0"/>
                <a:sym typeface="Arial" pitchFamily="34" charset="0"/>
              </a:rPr>
              <a:t>花蓮縣立宜昌</a:t>
            </a:r>
            <a:r>
              <a:rPr lang="zh-TW" altLang="en-US" b="1" dirty="0" smtClean="0">
                <a:latin typeface="標楷體" pitchFamily="65" charset="-120"/>
                <a:ea typeface="標楷體" pitchFamily="65" charset="-120"/>
                <a:cs typeface="Arial" pitchFamily="34" charset="0"/>
                <a:sym typeface="Arial" pitchFamily="34" charset="0"/>
              </a:rPr>
              <a:t>國民中學</a:t>
            </a:r>
            <a:endParaRPr lang="zh-TW" altLang="en-US" dirty="0"/>
          </a:p>
        </p:txBody>
      </p:sp>
      <p:sp>
        <p:nvSpPr>
          <p:cNvPr id="4" name="投影片編號版面配置區 3"/>
          <p:cNvSpPr>
            <a:spLocks noGrp="1"/>
          </p:cNvSpPr>
          <p:nvPr>
            <p:ph type="sldNum" sz="quarter" idx="12"/>
          </p:nvPr>
        </p:nvSpPr>
        <p:spPr/>
        <p:txBody>
          <a:bodyPr/>
          <a:lstStyle/>
          <a:p>
            <a:fld id="{877719EC-D75B-4B17-9C97-C8B9AFC69699}" type="slidenum">
              <a:rPr lang="zh-TW" altLang="en-US" smtClean="0"/>
              <a:pPr/>
              <a:t>77</a:t>
            </a:fld>
            <a:endParaRPr lang="zh-TW" altLang="en-US"/>
          </a:p>
        </p:txBody>
      </p:sp>
    </p:spTree>
    <p:extLst>
      <p:ext uri="{BB962C8B-B14F-4D97-AF65-F5344CB8AC3E}">
        <p14:creationId xmlns:p14="http://schemas.microsoft.com/office/powerpoint/2010/main" val="35514560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468313" y="476672"/>
            <a:ext cx="8229600" cy="704850"/>
          </a:xfrm>
        </p:spPr>
        <p:txBody>
          <a:bodyPr>
            <a:normAutofit fontScale="90000"/>
          </a:bodyPr>
          <a:lstStyle/>
          <a:p>
            <a:pPr fontAlgn="auto">
              <a:spcAft>
                <a:spcPts val="0"/>
              </a:spcAft>
              <a:defRPr/>
            </a:pPr>
            <a:r>
              <a:rPr lang="zh-TW" altLang="en-US" b="1" dirty="0">
                <a:solidFill>
                  <a:srgbClr val="FF0000"/>
                </a:solidFill>
                <a:latin typeface="標楷體" pitchFamily="65" charset="-120"/>
                <a:ea typeface="標楷體" pitchFamily="65" charset="-120"/>
              </a:rPr>
              <a:t>宜昌國中的課程規劃</a:t>
            </a:r>
            <a:r>
              <a:rPr lang="en-US" altLang="zh-TW" b="1" dirty="0">
                <a:solidFill>
                  <a:srgbClr val="FF0000"/>
                </a:solidFill>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校訂課程</a:t>
            </a:r>
            <a:endParaRPr lang="zh-TW" altLang="en-US" b="1" dirty="0"/>
          </a:p>
        </p:txBody>
      </p:sp>
      <p:graphicFrame>
        <p:nvGraphicFramePr>
          <p:cNvPr id="4" name="內容版面配置區 3"/>
          <p:cNvGraphicFramePr>
            <a:graphicFrameLocks noGrp="1"/>
          </p:cNvGraphicFramePr>
          <p:nvPr>
            <p:ph sz="quarter" idx="1"/>
          </p:nvPr>
        </p:nvGraphicFramePr>
        <p:xfrm>
          <a:off x="539750" y="1268413"/>
          <a:ext cx="7993062" cy="4897437"/>
        </p:xfrm>
        <a:graphic>
          <a:graphicData uri="http://schemas.openxmlformats.org/drawingml/2006/table">
            <a:tbl>
              <a:tblPr>
                <a:tableStyleId>{5C22544A-7EE6-4342-B048-85BDC9FD1C3A}</a:tableStyleId>
              </a:tblPr>
              <a:tblGrid>
                <a:gridCol w="1423556">
                  <a:extLst>
                    <a:ext uri="{9D8B030D-6E8A-4147-A177-3AD203B41FA5}">
                      <a16:colId xmlns="" xmlns:a16="http://schemas.microsoft.com/office/drawing/2014/main" val="20000"/>
                    </a:ext>
                  </a:extLst>
                </a:gridCol>
                <a:gridCol w="1303001">
                  <a:extLst>
                    <a:ext uri="{9D8B030D-6E8A-4147-A177-3AD203B41FA5}">
                      <a16:colId xmlns="" xmlns:a16="http://schemas.microsoft.com/office/drawing/2014/main" val="20001"/>
                    </a:ext>
                  </a:extLst>
                </a:gridCol>
                <a:gridCol w="1302358">
                  <a:extLst>
                    <a:ext uri="{9D8B030D-6E8A-4147-A177-3AD203B41FA5}">
                      <a16:colId xmlns="" xmlns:a16="http://schemas.microsoft.com/office/drawing/2014/main" val="20002"/>
                    </a:ext>
                  </a:extLst>
                </a:gridCol>
                <a:gridCol w="1303001">
                  <a:extLst>
                    <a:ext uri="{9D8B030D-6E8A-4147-A177-3AD203B41FA5}">
                      <a16:colId xmlns="" xmlns:a16="http://schemas.microsoft.com/office/drawing/2014/main" val="20003"/>
                    </a:ext>
                  </a:extLst>
                </a:gridCol>
                <a:gridCol w="1330573">
                  <a:extLst>
                    <a:ext uri="{9D8B030D-6E8A-4147-A177-3AD203B41FA5}">
                      <a16:colId xmlns="" xmlns:a16="http://schemas.microsoft.com/office/drawing/2014/main" val="20004"/>
                    </a:ext>
                  </a:extLst>
                </a:gridCol>
                <a:gridCol w="1330573">
                  <a:extLst>
                    <a:ext uri="{9D8B030D-6E8A-4147-A177-3AD203B41FA5}">
                      <a16:colId xmlns="" xmlns:a16="http://schemas.microsoft.com/office/drawing/2014/main" val="20005"/>
                    </a:ext>
                  </a:extLst>
                </a:gridCol>
              </a:tblGrid>
              <a:tr h="492379">
                <a:tc gridSpan="3">
                  <a:txBody>
                    <a:bodyPr/>
                    <a:lstStyle/>
                    <a:p>
                      <a:pPr algn="ctr">
                        <a:spcAft>
                          <a:spcPts val="0"/>
                        </a:spcAft>
                      </a:pPr>
                      <a:r>
                        <a:rPr lang="zh-TW" sz="1600" b="1" kern="100" dirty="0">
                          <a:effectLst/>
                        </a:rPr>
                        <a:t>學習領域</a:t>
                      </a:r>
                      <a:r>
                        <a:rPr lang="en-US" sz="1600" b="1" kern="100" dirty="0">
                          <a:effectLst/>
                        </a:rPr>
                        <a:t>        </a:t>
                      </a:r>
                      <a:r>
                        <a:rPr lang="zh-TW" sz="1600" b="1" kern="100" dirty="0">
                          <a:effectLst/>
                        </a:rPr>
                        <a:t>年級</a:t>
                      </a:r>
                      <a:endParaRPr lang="zh-TW" sz="1600" b="1" kern="100" dirty="0">
                        <a:effectLst/>
                        <a:latin typeface="Calibri"/>
                        <a:ea typeface="新細明體"/>
                        <a:cs typeface="Times New Roman"/>
                      </a:endParaRPr>
                    </a:p>
                  </a:txBody>
                  <a:tcPr marL="8655" marR="8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7</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8</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9</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75133">
                <a:tc gridSpan="3">
                  <a:txBody>
                    <a:bodyPr/>
                    <a:lstStyle/>
                    <a:p>
                      <a:pPr algn="ctr">
                        <a:spcAft>
                          <a:spcPts val="0"/>
                        </a:spcAft>
                      </a:pPr>
                      <a:r>
                        <a:rPr lang="zh-TW" sz="1600" b="1" kern="100" dirty="0">
                          <a:effectLst/>
                        </a:rPr>
                        <a:t>校訂課程類型</a:t>
                      </a:r>
                      <a:r>
                        <a:rPr lang="en-US" sz="1600" b="1" kern="100" dirty="0">
                          <a:effectLst/>
                        </a:rPr>
                        <a:t>/</a:t>
                      </a:r>
                      <a:r>
                        <a:rPr lang="zh-TW" sz="1600" b="1" kern="100" dirty="0">
                          <a:effectLst/>
                        </a:rPr>
                        <a:t>科目</a:t>
                      </a:r>
                      <a:r>
                        <a:rPr lang="en-US" sz="1600" b="1" kern="100" dirty="0">
                          <a:effectLst/>
                        </a:rPr>
                        <a:t>/</a:t>
                      </a:r>
                      <a:r>
                        <a:rPr lang="zh-TW" sz="1600" b="1" kern="100" dirty="0">
                          <a:effectLst/>
                        </a:rPr>
                        <a:t>總節數</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83986">
                <a:tc rowSpan="3" gridSpan="2">
                  <a:txBody>
                    <a:bodyPr/>
                    <a:lstStyle/>
                    <a:p>
                      <a:pPr algn="ctr">
                        <a:lnSpc>
                          <a:spcPts val="1200"/>
                        </a:lnSpc>
                        <a:spcAft>
                          <a:spcPts val="0"/>
                        </a:spcAft>
                      </a:pPr>
                      <a:r>
                        <a:rPr lang="zh-TW" sz="1600" b="1" kern="100" dirty="0">
                          <a:effectLst/>
                        </a:rPr>
                        <a:t>統整性探究課程</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zh-TW" sz="1600" b="1" kern="100" dirty="0">
                          <a:effectLst/>
                        </a:rPr>
                        <a:t>主題</a:t>
                      </a:r>
                      <a:r>
                        <a:rPr lang="en-US" sz="1600" b="1" kern="100" dirty="0">
                          <a:effectLst/>
                        </a:rPr>
                        <a:t>/</a:t>
                      </a:r>
                      <a:r>
                        <a:rPr lang="zh-TW" sz="1600" b="1" kern="100" dirty="0">
                          <a:effectLst/>
                        </a:rPr>
                        <a:t>專題</a:t>
                      </a:r>
                      <a:r>
                        <a:rPr lang="en-US" sz="1600" b="1" kern="100" dirty="0">
                          <a:effectLst/>
                        </a:rPr>
                        <a:t>/</a:t>
                      </a:r>
                      <a:r>
                        <a:rPr lang="zh-TW" sz="1600" b="1" kern="100" dirty="0">
                          <a:effectLst/>
                        </a:rPr>
                        <a:t>議題</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zh-TW" altLang="en-US"/>
                    </a:p>
                  </a:txBody>
                  <a:tcPr/>
                </a:tc>
                <a:tc>
                  <a:txBody>
                    <a:bodyPr/>
                    <a:lstStyle/>
                    <a:p>
                      <a:pPr algn="ctr">
                        <a:spcAft>
                          <a:spcPts val="0"/>
                        </a:spcAft>
                      </a:pPr>
                      <a:r>
                        <a:rPr lang="zh-TW" sz="1600" b="1" kern="100">
                          <a:effectLst/>
                        </a:rPr>
                        <a:t>主題、議題</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1</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78539">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600" b="1" kern="100">
                          <a:effectLst/>
                        </a:rPr>
                        <a:t>專題探究</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82624">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600" b="1" kern="100">
                          <a:effectLst/>
                        </a:rPr>
                        <a:t>跨文化溝通</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35719">
                <a:tc gridSpan="2">
                  <a:txBody>
                    <a:bodyPr/>
                    <a:lstStyle/>
                    <a:p>
                      <a:pPr algn="ctr">
                        <a:lnSpc>
                          <a:spcPts val="1200"/>
                        </a:lnSpc>
                        <a:spcAft>
                          <a:spcPts val="0"/>
                        </a:spcAft>
                      </a:pPr>
                      <a:r>
                        <a:rPr lang="zh-TW" sz="1600" b="1" kern="100" dirty="0">
                          <a:effectLst/>
                        </a:rPr>
                        <a:t>社團活動與技藝課程</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lnSpc>
                          <a:spcPts val="1200"/>
                        </a:lnSpc>
                        <a:spcAft>
                          <a:spcPts val="0"/>
                        </a:spcAft>
                      </a:pPr>
                      <a:r>
                        <a:rPr lang="zh-TW" sz="1600" b="1" kern="100">
                          <a:effectLst/>
                        </a:rPr>
                        <a:t>社團、技藝</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35719">
                <a:tc gridSpan="2">
                  <a:txBody>
                    <a:bodyPr/>
                    <a:lstStyle/>
                    <a:p>
                      <a:pPr algn="ctr">
                        <a:lnSpc>
                          <a:spcPts val="1200"/>
                        </a:lnSpc>
                        <a:spcAft>
                          <a:spcPts val="0"/>
                        </a:spcAft>
                      </a:pPr>
                      <a:r>
                        <a:rPr lang="zh-TW" sz="1600" b="1" kern="100">
                          <a:effectLst/>
                        </a:rPr>
                        <a:t>特殊需求領域課程</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lnSpc>
                          <a:spcPts val="1200"/>
                        </a:lnSpc>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 </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671437">
                <a:tc rowSpan="2" gridSpan="2">
                  <a:txBody>
                    <a:bodyPr/>
                    <a:lstStyle/>
                    <a:p>
                      <a:pPr algn="ctr">
                        <a:lnSpc>
                          <a:spcPts val="1200"/>
                        </a:lnSpc>
                        <a:spcAft>
                          <a:spcPts val="0"/>
                        </a:spcAft>
                      </a:pPr>
                      <a:r>
                        <a:rPr lang="zh-TW" sz="1600" b="1" kern="100" dirty="0">
                          <a:effectLst/>
                        </a:rPr>
                        <a:t>其他</a:t>
                      </a:r>
                      <a:r>
                        <a:rPr lang="en-US" sz="1600" b="1" kern="100" dirty="0">
                          <a:effectLst/>
                        </a:rPr>
                        <a:t>(</a:t>
                      </a:r>
                      <a:r>
                        <a:rPr lang="zh-TW" sz="1600" b="1" kern="100" dirty="0">
                          <a:effectLst/>
                        </a:rPr>
                        <a:t>自行增列</a:t>
                      </a:r>
                      <a:r>
                        <a:rPr lang="en-US" sz="1600" b="1" kern="100" dirty="0">
                          <a:effectLst/>
                        </a:rPr>
                        <a:t>)</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zh-TW" altLang="en-US"/>
                    </a:p>
                  </a:txBody>
                  <a:tcPr/>
                </a:tc>
                <a:tc>
                  <a:txBody>
                    <a:bodyPr/>
                    <a:lstStyle/>
                    <a:p>
                      <a:pPr algn="ctr">
                        <a:lnSpc>
                          <a:spcPts val="1200"/>
                        </a:lnSpc>
                        <a:spcAft>
                          <a:spcPts val="0"/>
                        </a:spcAft>
                      </a:pPr>
                      <a:r>
                        <a:rPr lang="zh-TW" sz="1600" b="1" kern="100" dirty="0">
                          <a:effectLst/>
                        </a:rPr>
                        <a:t>自治活動</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en-US" sz="1600" b="1" kern="100" dirty="0">
                          <a:effectLst/>
                        </a:rPr>
                        <a:t>(</a:t>
                      </a:r>
                      <a:r>
                        <a:rPr lang="zh-TW" sz="1600" b="1" kern="100" dirty="0">
                          <a:effectLst/>
                        </a:rPr>
                        <a:t>班週會</a:t>
                      </a:r>
                      <a:r>
                        <a:rPr lang="en-US" sz="1600" b="1" kern="100" dirty="0">
                          <a:effectLst/>
                        </a:rPr>
                        <a:t>)</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671437">
                <a:tc gridSpan="2" vMerge="1">
                  <a:txBody>
                    <a:bodyPr/>
                    <a:lstStyle/>
                    <a:p>
                      <a:endParaRPr lang="zh-TW" altLang="en-US"/>
                    </a:p>
                  </a:txBody>
                  <a:tcPr/>
                </a:tc>
                <a:tc hMerge="1" vMerge="1">
                  <a:txBody>
                    <a:bodyPr/>
                    <a:lstStyle/>
                    <a:p>
                      <a:endParaRPr lang="zh-TW" altLang="en-US"/>
                    </a:p>
                  </a:txBody>
                  <a:tcPr/>
                </a:tc>
                <a:tc>
                  <a:txBody>
                    <a:bodyPr/>
                    <a:lstStyle/>
                    <a:p>
                      <a:pPr algn="ctr">
                        <a:lnSpc>
                          <a:spcPts val="1200"/>
                        </a:lnSpc>
                        <a:spcAft>
                          <a:spcPts val="0"/>
                        </a:spcAft>
                      </a:pPr>
                      <a:r>
                        <a:rPr lang="zh-TW" sz="1600" b="1" kern="100" dirty="0">
                          <a:effectLst/>
                        </a:rPr>
                        <a:t>自主學習、</a:t>
                      </a:r>
                    </a:p>
                    <a:p>
                      <a:pPr algn="ctr">
                        <a:lnSpc>
                          <a:spcPts val="1200"/>
                        </a:lnSpc>
                        <a:spcAft>
                          <a:spcPts val="0"/>
                        </a:spcAft>
                      </a:pPr>
                      <a:endParaRPr lang="en-US" altLang="zh-TW" sz="1600" b="1" kern="100" dirty="0">
                        <a:effectLst/>
                      </a:endParaRPr>
                    </a:p>
                    <a:p>
                      <a:pPr algn="ctr">
                        <a:lnSpc>
                          <a:spcPts val="1200"/>
                        </a:lnSpc>
                        <a:spcAft>
                          <a:spcPts val="0"/>
                        </a:spcAft>
                      </a:pPr>
                      <a:r>
                        <a:rPr lang="zh-TW" sz="1600" b="1" kern="100" dirty="0">
                          <a:effectLst/>
                        </a:rPr>
                        <a:t>補救教學</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1</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1</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63306">
                <a:tc gridSpan="3">
                  <a:txBody>
                    <a:bodyPr/>
                    <a:lstStyle/>
                    <a:p>
                      <a:pPr algn="ctr">
                        <a:spcAft>
                          <a:spcPts val="0"/>
                        </a:spcAft>
                      </a:pPr>
                      <a:r>
                        <a:rPr lang="zh-TW" sz="1600" b="1" kern="100">
                          <a:effectLst/>
                        </a:rPr>
                        <a:t>彈性學習課程總節數</a:t>
                      </a:r>
                      <a:r>
                        <a:rPr lang="en-US" sz="1600" b="1" kern="100">
                          <a:effectLst/>
                        </a:rPr>
                        <a:t>(B)</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6</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348684">
                <a:tc rowSpan="2">
                  <a:txBody>
                    <a:bodyPr/>
                    <a:lstStyle/>
                    <a:p>
                      <a:pPr algn="ctr">
                        <a:lnSpc>
                          <a:spcPts val="1200"/>
                        </a:lnSpc>
                        <a:spcAft>
                          <a:spcPts val="0"/>
                        </a:spcAft>
                      </a:pPr>
                      <a:r>
                        <a:rPr lang="zh-TW" sz="1600" b="1" kern="100" dirty="0">
                          <a:effectLst/>
                        </a:rPr>
                        <a:t>每週學習</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zh-TW" sz="1600" b="1" kern="100" dirty="0">
                          <a:effectLst/>
                        </a:rPr>
                        <a:t>總節數</a:t>
                      </a:r>
                      <a:endParaRPr lang="en-US" altLang="zh-TW" sz="1600" b="1" kern="100" dirty="0">
                        <a:effectLst/>
                      </a:endParaRPr>
                    </a:p>
                    <a:p>
                      <a:pPr algn="ctr">
                        <a:lnSpc>
                          <a:spcPts val="1200"/>
                        </a:lnSpc>
                        <a:spcAft>
                          <a:spcPts val="0"/>
                        </a:spcAft>
                      </a:pPr>
                      <a:endParaRPr lang="zh-TW" sz="1600" b="1" kern="100" dirty="0">
                        <a:effectLst/>
                      </a:endParaRPr>
                    </a:p>
                    <a:p>
                      <a:pPr algn="ctr">
                        <a:lnSpc>
                          <a:spcPts val="1200"/>
                        </a:lnSpc>
                        <a:spcAft>
                          <a:spcPts val="0"/>
                        </a:spcAft>
                      </a:pPr>
                      <a:r>
                        <a:rPr lang="en-US" sz="1600" b="1" kern="100" dirty="0">
                          <a:effectLst/>
                        </a:rPr>
                        <a:t>(A+B)</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1600" b="1" kern="100">
                          <a:effectLst/>
                        </a:rPr>
                        <a:t>綱要規定節數</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1" kern="100">
                          <a:effectLst/>
                        </a:rPr>
                        <a:t>32-35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32-35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32-35</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658474">
                <a:tc vMerge="1">
                  <a:txBody>
                    <a:bodyPr/>
                    <a:lstStyle/>
                    <a:p>
                      <a:endParaRPr lang="zh-TW" altLang="en-US"/>
                    </a:p>
                  </a:txBody>
                  <a:tcPr/>
                </a:tc>
                <a:tc gridSpan="2">
                  <a:txBody>
                    <a:bodyPr/>
                    <a:lstStyle/>
                    <a:p>
                      <a:pPr algn="ctr">
                        <a:spcAft>
                          <a:spcPts val="0"/>
                        </a:spcAft>
                      </a:pPr>
                      <a:r>
                        <a:rPr lang="zh-TW" sz="1600" b="1" kern="100">
                          <a:effectLst/>
                        </a:rPr>
                        <a:t>學校實際節數</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1" kern="100">
                          <a:effectLst/>
                        </a:rPr>
                        <a:t>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a:effectLst/>
                        </a:rPr>
                        <a:t>35</a:t>
                      </a:r>
                      <a:endParaRPr lang="zh-TW" sz="1600" b="1" kern="10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kern="100" dirty="0">
                          <a:effectLst/>
                        </a:rPr>
                        <a:t>35</a:t>
                      </a:r>
                      <a:endParaRPr lang="zh-TW" sz="1600" b="1" kern="100" dirty="0">
                        <a:effectLst/>
                        <a:latin typeface="Calibri"/>
                        <a:ea typeface="新細明體"/>
                        <a:cs typeface="Times New Roman"/>
                      </a:endParaRPr>
                    </a:p>
                  </a:txBody>
                  <a:tcPr marL="8655" marR="86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5" name="投影片編號版面配置區 3"/>
          <p:cNvSpPr>
            <a:spLocks noGrp="1"/>
          </p:cNvSpPr>
          <p:nvPr>
            <p:ph type="sldNum" sz="quarter" idx="12"/>
          </p:nvPr>
        </p:nvSpPr>
        <p:spPr>
          <a:xfrm>
            <a:off x="6948264" y="6578023"/>
            <a:ext cx="2133600" cy="365125"/>
          </a:xfrm>
        </p:spPr>
        <p:txBody>
          <a:bodyPr/>
          <a:lstStyle/>
          <a:p>
            <a:r>
              <a:rPr lang="en-US" altLang="zh-TW" dirty="0" smtClean="0"/>
              <a:t>79</a:t>
            </a:r>
            <a:endParaRPr lang="zh-TW" altLang="en-US" dirty="0"/>
          </a:p>
        </p:txBody>
      </p:sp>
    </p:spTree>
    <p:extLst>
      <p:ext uri="{BB962C8B-B14F-4D97-AF65-F5344CB8AC3E}">
        <p14:creationId xmlns:p14="http://schemas.microsoft.com/office/powerpoint/2010/main" val="87812181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395536" y="1484784"/>
          <a:ext cx="8496944" cy="4661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3132138" y="3141663"/>
          <a:ext cx="7600950" cy="500062"/>
        </p:xfrm>
        <a:graphic>
          <a:graphicData uri="http://schemas.openxmlformats.org/drawingml/2006/table">
            <a:tbl>
              <a:tblPr/>
              <a:tblGrid>
                <a:gridCol w="7600950">
                  <a:extLst>
                    <a:ext uri="{9D8B030D-6E8A-4147-A177-3AD203B41FA5}">
                      <a16:colId xmlns="" xmlns:a16="http://schemas.microsoft.com/office/drawing/2014/main" val="20000"/>
                    </a:ext>
                  </a:extLst>
                </a:gridCol>
              </a:tblGrid>
              <a:tr h="50006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  </a:t>
                      </a:r>
                      <a:endParaRPr kumimoji="0" lang="zh-TW" altLang="en-US" sz="3200" b="1" i="0" u="none" strike="noStrike" cap="none" normalizeH="0" baseline="0" dirty="0">
                        <a:ln>
                          <a:noFill/>
                        </a:ln>
                        <a:solidFill>
                          <a:srgbClr val="0000FF"/>
                        </a:solidFill>
                        <a:effectLst/>
                        <a:latin typeface="標楷體" pitchFamily="65" charset="-120"/>
                        <a:ea typeface="標楷體" pitchFamily="65" charset="-120"/>
                      </a:endParaRP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6" name="表格 5"/>
          <p:cNvGraphicFramePr>
            <a:graphicFrameLocks noGrp="1"/>
          </p:cNvGraphicFramePr>
          <p:nvPr>
            <p:extLst/>
          </p:nvPr>
        </p:nvGraphicFramePr>
        <p:xfrm>
          <a:off x="323850" y="6165850"/>
          <a:ext cx="4141788" cy="254000"/>
        </p:xfrm>
        <a:graphic>
          <a:graphicData uri="http://schemas.openxmlformats.org/drawingml/2006/table">
            <a:tbl>
              <a:tblPr/>
              <a:tblGrid>
                <a:gridCol w="4141788">
                  <a:extLst>
                    <a:ext uri="{9D8B030D-6E8A-4147-A177-3AD203B41FA5}">
                      <a16:colId xmlns="" xmlns:a16="http://schemas.microsoft.com/office/drawing/2014/main" val="20000"/>
                    </a:ext>
                  </a:extLst>
                </a:gridCol>
              </a:tblGrid>
              <a:tr h="254000">
                <a:tc>
                  <a:txBody>
                    <a:bodyPr/>
                    <a:lstStyle/>
                    <a:p>
                      <a:pPr algn="l" fontAlgn="t"/>
                      <a:r>
                        <a:rPr lang="zh-TW" altLang="en-US" sz="1400" b="1" i="0" u="none" strike="noStrike" dirty="0">
                          <a:solidFill>
                            <a:schemeClr val="tx1"/>
                          </a:solidFill>
                          <a:latin typeface="標楷體" panose="03000509000000000000" pitchFamily="65" charset="-120"/>
                          <a:ea typeface="標楷體" panose="03000509000000000000" pitchFamily="65" charset="-120"/>
                        </a:rPr>
                        <a:t>資料來源：內政部戶政司年度新生兒總人數</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3559"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413316E9-8F1C-46CF-AFDA-14902972A5D0}" type="slidenum">
              <a:rPr lang="zh-TW" altLang="en-US" sz="1200">
                <a:solidFill>
                  <a:srgbClr val="898989"/>
                </a:solidFill>
                <a:latin typeface="Times New Roman" pitchFamily="18" charset="0"/>
                <a:ea typeface="標楷體" pitchFamily="65" charset="-120"/>
                <a:cs typeface="Times New Roman" pitchFamily="18" charset="0"/>
              </a:rPr>
              <a:pPr>
                <a:spcBef>
                  <a:spcPct val="0"/>
                </a:spcBef>
                <a:buFontTx/>
                <a:buNone/>
              </a:pPr>
              <a:t>7</a:t>
            </a:fld>
            <a:endParaRPr lang="en-US" altLang="zh-TW" sz="1200">
              <a:solidFill>
                <a:srgbClr val="898989"/>
              </a:solidFill>
              <a:latin typeface="Times New Roman" pitchFamily="18" charset="0"/>
              <a:ea typeface="標楷體" pitchFamily="65" charset="-120"/>
              <a:cs typeface="Times New Roman" pitchFamily="18" charset="0"/>
            </a:endParaRPr>
          </a:p>
        </p:txBody>
      </p:sp>
      <p:sp>
        <p:nvSpPr>
          <p:cNvPr id="7" name="AutoShape 16"/>
          <p:cNvSpPr>
            <a:spLocks noChangeArrowheads="1"/>
          </p:cNvSpPr>
          <p:nvPr/>
        </p:nvSpPr>
        <p:spPr bwMode="auto">
          <a:xfrm>
            <a:off x="3851275" y="4941888"/>
            <a:ext cx="4870450" cy="839787"/>
          </a:xfrm>
          <a:prstGeom prst="wedgeEllipseCallout">
            <a:avLst>
              <a:gd name="adj1" fmla="val 5514"/>
              <a:gd name="adj2" fmla="val 32352"/>
            </a:avLst>
          </a:prstGeom>
          <a:solidFill>
            <a:srgbClr val="FFFF66"/>
          </a:solidFill>
          <a:ln w="9525" algn="ctr">
            <a:solidFill>
              <a:srgbClr val="000000"/>
            </a:solidFill>
            <a:miter lim="800000"/>
            <a:headEnd/>
            <a:tailEnd/>
          </a:ln>
        </p:spPr>
        <p:txBody>
          <a:bodyPr lIns="90000" tIns="46800" rIns="90000" bIns="468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50000"/>
              </a:spcBef>
              <a:buFontTx/>
              <a:buNone/>
            </a:pPr>
            <a:r>
              <a:rPr lang="zh-TW" altLang="en-US" sz="2800" b="1">
                <a:latin typeface="標楷體" pitchFamily="65" charset="-120"/>
                <a:ea typeface="標楷體" pitchFamily="65" charset="-120"/>
              </a:rPr>
              <a:t>一定要成就每個孩子</a:t>
            </a:r>
          </a:p>
        </p:txBody>
      </p:sp>
      <p:sp>
        <p:nvSpPr>
          <p:cNvPr id="23561" name="標題 2"/>
          <p:cNvSpPr txBox="1">
            <a:spLocks/>
          </p:cNvSpPr>
          <p:nvPr/>
        </p:nvSpPr>
        <p:spPr bwMode="auto">
          <a:xfrm>
            <a:off x="349250" y="692150"/>
            <a:ext cx="84709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pPr>
            <a:r>
              <a:rPr kumimoji="0" lang="zh-TW" altLang="en-US" b="1" dirty="0">
                <a:solidFill>
                  <a:srgbClr val="0000FF"/>
                </a:solidFill>
                <a:latin typeface="標楷體" pitchFamily="65" charset="-120"/>
                <a:ea typeface="標楷體" pitchFamily="65" charset="-120"/>
                <a:cs typeface="Times New Roman" pitchFamily="18" charset="0"/>
              </a:rPr>
              <a:t>少子化，每個孩子應受到更好的學習照顧</a:t>
            </a:r>
            <a:endParaRPr kumimoji="0" lang="zh-TW" altLang="en-US" b="1" dirty="0">
              <a:solidFill>
                <a:srgbClr val="0000FF"/>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72587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395536" y="332656"/>
            <a:ext cx="1008112" cy="6192688"/>
          </a:xfrm>
        </p:spPr>
        <p:txBody>
          <a:bodyPr vert="eaVert"/>
          <a:lstStyle/>
          <a:p>
            <a:pPr algn="l"/>
            <a:r>
              <a:rPr lang="zh-TW" altLang="en-US" sz="4000" b="1" dirty="0">
                <a:solidFill>
                  <a:srgbClr val="FF0000"/>
                </a:solidFill>
                <a:latin typeface="標楷體" pitchFamily="65" charset="-120"/>
                <a:ea typeface="標楷體" pitchFamily="65" charset="-120"/>
              </a:rPr>
              <a:t>宜昌國中校訂課程規劃架構</a:t>
            </a:r>
            <a:endParaRPr lang="zh-TW" altLang="en-US" sz="4000" b="1" dirty="0">
              <a:solidFill>
                <a:srgbClr val="FF0000"/>
              </a:solidFill>
            </a:endParaRPr>
          </a:p>
        </p:txBody>
      </p:sp>
      <p:pic>
        <p:nvPicPr>
          <p:cNvPr id="5" name="圖片 4" descr="圖片1.png"/>
          <p:cNvPicPr>
            <a:picLocks noChangeAspect="1"/>
          </p:cNvPicPr>
          <p:nvPr/>
        </p:nvPicPr>
        <p:blipFill>
          <a:blip r:embed="rId2" cstate="print"/>
          <a:srcRect l="7193" t="4851" r="3900" b="10101"/>
          <a:stretch>
            <a:fillRect/>
          </a:stretch>
        </p:blipFill>
        <p:spPr>
          <a:xfrm>
            <a:off x="1331640" y="26017"/>
            <a:ext cx="7704856"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3944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r>
              <a:rPr lang="zh-TW" altLang="en-US" b="1" dirty="0" smtClean="0">
                <a:solidFill>
                  <a:srgbClr val="FF0000"/>
                </a:solidFill>
                <a:latin typeface="標楷體" pitchFamily="65" charset="-120"/>
                <a:ea typeface="標楷體" pitchFamily="65" charset="-120"/>
              </a:rPr>
              <a:t>校訂課程</a:t>
            </a:r>
            <a:r>
              <a:rPr lang="zh-TW" altLang="en-US" b="1" dirty="0">
                <a:solidFill>
                  <a:srgbClr val="FF0000"/>
                </a:solidFill>
                <a:latin typeface="標楷體" pitchFamily="65" charset="-120"/>
                <a:ea typeface="標楷體" pitchFamily="65" charset="-120"/>
              </a:rPr>
              <a:t>規劃內容</a:t>
            </a:r>
            <a:r>
              <a:rPr lang="en-US" altLang="zh-TW" b="1" dirty="0">
                <a:solidFill>
                  <a:srgbClr val="FF0000"/>
                </a:solidFill>
                <a:latin typeface="標楷體" pitchFamily="65" charset="-120"/>
                <a:ea typeface="標楷體" pitchFamily="65" charset="-120"/>
              </a:rPr>
              <a:t>(1)</a:t>
            </a:r>
            <a:endParaRPr lang="zh-TW" altLang="en-US" b="1" dirty="0">
              <a:solidFill>
                <a:srgbClr val="FF0000"/>
              </a:solidFill>
              <a:latin typeface="標楷體" pitchFamily="65" charset="-120"/>
              <a:ea typeface="標楷體" pitchFamily="65" charset="-120"/>
            </a:endParaRPr>
          </a:p>
        </p:txBody>
      </p:sp>
      <p:sp>
        <p:nvSpPr>
          <p:cNvPr id="3" name="內容版面配置區 2"/>
          <p:cNvSpPr>
            <a:spLocks noGrp="1"/>
          </p:cNvSpPr>
          <p:nvPr>
            <p:ph idx="1"/>
          </p:nvPr>
        </p:nvSpPr>
        <p:spPr>
          <a:xfrm>
            <a:off x="857250" y="1785938"/>
            <a:ext cx="7859713" cy="3849687"/>
          </a:xfrm>
        </p:spPr>
        <p:txBody>
          <a:bodyPr/>
          <a:lstStyle/>
          <a:p>
            <a:pPr>
              <a:defRPr/>
            </a:pPr>
            <a:r>
              <a:rPr lang="zh-TW" altLang="en-US" sz="3000" b="1" dirty="0">
                <a:latin typeface="標楷體" pitchFamily="65" charset="-120"/>
                <a:ea typeface="標楷體" pitchFamily="65" charset="-120"/>
              </a:rPr>
              <a:t>天生我材必有用</a:t>
            </a:r>
            <a:r>
              <a:rPr lang="zh-TW" altLang="en-US" sz="3000" dirty="0">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自主學習</a:t>
            </a:r>
            <a:r>
              <a:rPr lang="zh-TW" altLang="en-US" sz="2800" dirty="0">
                <a:latin typeface="標楷體" pitchFamily="65" charset="-120"/>
                <a:ea typeface="標楷體" pitchFamily="65" charset="-120"/>
              </a:rPr>
              <a:t>（其他）</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抽離資賦優異及資源班學生，特殊教育需求課程</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抽離科技化評量篩選位通過學生，補救教學</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藝高人膽大：</a:t>
            </a:r>
            <a:r>
              <a:rPr lang="zh-TW" altLang="en-US" sz="3000" dirty="0">
                <a:solidFill>
                  <a:srgbClr val="FF0000"/>
                </a:solidFill>
                <a:latin typeface="標楷體" pitchFamily="65" charset="-120"/>
                <a:ea typeface="標楷體" pitchFamily="65" charset="-120"/>
              </a:rPr>
              <a:t>社團</a:t>
            </a:r>
            <a:r>
              <a:rPr lang="en-US" altLang="zh-TW" sz="3000" dirty="0">
                <a:solidFill>
                  <a:srgbClr val="FF0000"/>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技藝</a:t>
            </a:r>
            <a:endParaRPr lang="en-US" altLang="zh-TW" sz="3000" dirty="0">
              <a:solidFill>
                <a:srgbClr val="FF0000"/>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我是小牛頓：</a:t>
            </a:r>
            <a:r>
              <a:rPr lang="zh-TW" altLang="en-US" sz="3000" dirty="0">
                <a:solidFill>
                  <a:srgbClr val="FF0000"/>
                </a:solidFill>
                <a:latin typeface="標楷體" pitchFamily="65" charset="-120"/>
                <a:ea typeface="標楷體" pitchFamily="65" charset="-120"/>
              </a:rPr>
              <a:t>專題研究</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各領域教師開課，學生依興趣選修</a:t>
            </a:r>
            <a:endParaRPr lang="en-US" altLang="zh-TW" sz="2400" dirty="0">
              <a:solidFill>
                <a:srgbClr val="0000FF"/>
              </a:solidFill>
              <a:latin typeface="標楷體" pitchFamily="65" charset="-120"/>
              <a:ea typeface="標楷體" pitchFamily="65" charset="-120"/>
            </a:endParaRPr>
          </a:p>
          <a:p>
            <a:pPr lvl="1">
              <a:defRPr/>
            </a:pPr>
            <a:r>
              <a:rPr lang="en-US" altLang="zh-TW" sz="2400" dirty="0">
                <a:solidFill>
                  <a:srgbClr val="0000FF"/>
                </a:solidFill>
                <a:latin typeface="標楷體" pitchFamily="65" charset="-120"/>
                <a:ea typeface="標楷體" pitchFamily="65" charset="-120"/>
              </a:rPr>
              <a:t>7~8</a:t>
            </a:r>
            <a:r>
              <a:rPr lang="zh-TW" altLang="en-US" sz="2400" dirty="0">
                <a:solidFill>
                  <a:srgbClr val="0000FF"/>
                </a:solidFill>
                <a:latin typeface="標楷體" pitchFamily="65" charset="-120"/>
                <a:ea typeface="標楷體" pitchFamily="65" charset="-120"/>
              </a:rPr>
              <a:t>年級施做：</a:t>
            </a:r>
            <a:r>
              <a:rPr lang="en-US" altLang="zh-TW" sz="2400" dirty="0">
                <a:solidFill>
                  <a:srgbClr val="0000FF"/>
                </a:solidFill>
                <a:latin typeface="標楷體" pitchFamily="65" charset="-120"/>
                <a:ea typeface="標楷體" pitchFamily="65" charset="-120"/>
              </a:rPr>
              <a:t>106</a:t>
            </a:r>
            <a:r>
              <a:rPr lang="zh-TW" altLang="en-US" sz="2400" dirty="0">
                <a:solidFill>
                  <a:srgbClr val="0000FF"/>
                </a:solidFill>
                <a:latin typeface="標楷體" pitchFamily="65" charset="-120"/>
                <a:ea typeface="標楷體" pitchFamily="65" charset="-120"/>
              </a:rPr>
              <a:t>學年以文本閱讀、擷取資訊、摘要、分析、歸納資料、總結、產生專題興趣為重點</a:t>
            </a:r>
            <a:r>
              <a:rPr lang="zh-TW" altLang="en-US" sz="2400" dirty="0">
                <a:solidFill>
                  <a:srgbClr val="0070C0"/>
                </a:solidFill>
              </a:rPr>
              <a:t>。</a:t>
            </a: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81</a:t>
            </a:r>
            <a:endParaRPr lang="zh-TW" altLang="en-US" dirty="0"/>
          </a:p>
        </p:txBody>
      </p:sp>
    </p:spTree>
    <p:extLst>
      <p:ext uri="{BB962C8B-B14F-4D97-AF65-F5344CB8AC3E}">
        <p14:creationId xmlns:p14="http://schemas.microsoft.com/office/powerpoint/2010/main" val="4807755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zh-TW" altLang="en-US" b="1" dirty="0" smtClean="0">
                <a:solidFill>
                  <a:srgbClr val="FF0000"/>
                </a:solidFill>
                <a:latin typeface="標楷體" pitchFamily="65" charset="-120"/>
                <a:ea typeface="標楷體" pitchFamily="65" charset="-120"/>
              </a:rPr>
              <a:t>校訂課程</a:t>
            </a:r>
            <a:r>
              <a:rPr lang="zh-TW" altLang="en-US" b="1" dirty="0">
                <a:solidFill>
                  <a:srgbClr val="FF0000"/>
                </a:solidFill>
                <a:latin typeface="標楷體" pitchFamily="65" charset="-120"/>
                <a:ea typeface="標楷體" pitchFamily="65" charset="-120"/>
              </a:rPr>
              <a:t>規劃內容</a:t>
            </a:r>
            <a:r>
              <a:rPr lang="en-US" altLang="zh-TW" b="1" dirty="0">
                <a:solidFill>
                  <a:srgbClr val="FF0000"/>
                </a:solidFill>
                <a:latin typeface="標楷體" pitchFamily="65" charset="-120"/>
                <a:ea typeface="標楷體" pitchFamily="65" charset="-120"/>
              </a:rPr>
              <a:t>(2)</a:t>
            </a:r>
            <a:endParaRPr lang="zh-TW" altLang="en-US" b="1" dirty="0"/>
          </a:p>
        </p:txBody>
      </p:sp>
      <p:sp>
        <p:nvSpPr>
          <p:cNvPr id="3" name="內容版面配置區 2"/>
          <p:cNvSpPr>
            <a:spLocks noGrp="1"/>
          </p:cNvSpPr>
          <p:nvPr>
            <p:ph idx="1"/>
          </p:nvPr>
        </p:nvSpPr>
        <p:spPr>
          <a:xfrm>
            <a:off x="857250" y="1785938"/>
            <a:ext cx="7859713" cy="4714875"/>
          </a:xfrm>
        </p:spPr>
        <p:txBody>
          <a:bodyPr/>
          <a:lstStyle/>
          <a:p>
            <a:pPr>
              <a:defRPr/>
            </a:pPr>
            <a:r>
              <a:rPr lang="zh-TW" altLang="en-US" sz="3000" b="1" dirty="0">
                <a:latin typeface="標楷體" pitchFamily="65" charset="-120"/>
                <a:ea typeface="標楷體" pitchFamily="65" charset="-120"/>
              </a:rPr>
              <a:t>世界真奇妙：</a:t>
            </a:r>
            <a:r>
              <a:rPr lang="zh-TW" altLang="en-US" sz="3000" dirty="0">
                <a:solidFill>
                  <a:srgbClr val="FF0000"/>
                </a:solidFill>
                <a:latin typeface="標楷體" pitchFamily="65" charset="-120"/>
                <a:ea typeface="標楷體" pitchFamily="65" charset="-120"/>
              </a:rPr>
              <a:t>國際教育（其他）</a:t>
            </a:r>
            <a:endParaRPr lang="en-US" altLang="zh-TW" sz="3000" dirty="0">
              <a:solidFill>
                <a:srgbClr val="FF0000"/>
              </a:solidFill>
              <a:latin typeface="標楷體" pitchFamily="65" charset="-120"/>
              <a:ea typeface="標楷體" pitchFamily="65" charset="-120"/>
            </a:endParaRPr>
          </a:p>
          <a:p>
            <a:pPr lvl="1">
              <a:defRPr/>
            </a:pPr>
            <a:r>
              <a:rPr lang="en-US" altLang="zh-TW" sz="2400" dirty="0">
                <a:solidFill>
                  <a:srgbClr val="0000FF"/>
                </a:solidFill>
                <a:latin typeface="標楷體" pitchFamily="65" charset="-120"/>
                <a:ea typeface="標楷體" pitchFamily="65" charset="-120"/>
              </a:rPr>
              <a:t>7,9</a:t>
            </a:r>
            <a:r>
              <a:rPr lang="zh-TW" altLang="en-US" sz="2400" dirty="0">
                <a:solidFill>
                  <a:srgbClr val="0000FF"/>
                </a:solidFill>
                <a:latin typeface="標楷體" pitchFamily="65" charset="-120"/>
                <a:ea typeface="標楷體" pitchFamily="65" charset="-120"/>
              </a:rPr>
              <a:t>年級英語外師為主要授課；</a:t>
            </a:r>
            <a:r>
              <a:rPr lang="en-US" altLang="zh-TW" sz="2400" dirty="0">
                <a:solidFill>
                  <a:srgbClr val="0000FF"/>
                </a:solidFill>
                <a:latin typeface="標楷體" pitchFamily="65" charset="-120"/>
                <a:ea typeface="標楷體" pitchFamily="65" charset="-120"/>
              </a:rPr>
              <a:t>8</a:t>
            </a:r>
            <a:r>
              <a:rPr lang="zh-TW" altLang="en-US" sz="2400" dirty="0">
                <a:solidFill>
                  <a:srgbClr val="0000FF"/>
                </a:solidFill>
                <a:latin typeface="標楷體" pitchFamily="65" charset="-120"/>
                <a:ea typeface="標楷體" pitchFamily="65" charset="-120"/>
              </a:rPr>
              <a:t>年級中師</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加強聽、說能力，了解異</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本</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國文化、風景、時事議題</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關懷你和我：</a:t>
            </a:r>
            <a:r>
              <a:rPr lang="zh-TW" altLang="en-US" sz="3000" dirty="0">
                <a:solidFill>
                  <a:srgbClr val="FF0000"/>
                </a:solidFill>
                <a:latin typeface="標楷體" pitchFamily="65" charset="-120"/>
                <a:ea typeface="標楷體" pitchFamily="65" charset="-120"/>
              </a:rPr>
              <a:t>議題</a:t>
            </a:r>
            <a:r>
              <a:rPr lang="en-US" altLang="zh-TW" sz="3000" dirty="0">
                <a:solidFill>
                  <a:srgbClr val="FF0000"/>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主題課程</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七腳川溪主題課程</a:t>
            </a:r>
            <a:endParaRPr lang="en-US" altLang="zh-TW" sz="2400" dirty="0">
              <a:solidFill>
                <a:srgbClr val="0000FF"/>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性別平等、環境、家庭教育等法定議題、其他宣導</a:t>
            </a:r>
            <a:endParaRPr lang="en-US" altLang="zh-TW" sz="2400" dirty="0">
              <a:solidFill>
                <a:srgbClr val="0000FF"/>
              </a:solidFill>
              <a:latin typeface="標楷體" pitchFamily="65" charset="-120"/>
              <a:ea typeface="標楷體" pitchFamily="65" charset="-120"/>
            </a:endParaRPr>
          </a:p>
          <a:p>
            <a:pPr>
              <a:defRPr/>
            </a:pPr>
            <a:r>
              <a:rPr lang="zh-TW" altLang="en-US" sz="3000" b="1" dirty="0">
                <a:latin typeface="標楷體" pitchFamily="65" charset="-120"/>
                <a:ea typeface="標楷體" pitchFamily="65" charset="-120"/>
              </a:rPr>
              <a:t>地球好公民：</a:t>
            </a:r>
            <a:r>
              <a:rPr lang="zh-TW" altLang="en-US" sz="3000" dirty="0">
                <a:solidFill>
                  <a:srgbClr val="FF0000"/>
                </a:solidFill>
                <a:latin typeface="標楷體" pitchFamily="65" charset="-120"/>
                <a:ea typeface="標楷體" pitchFamily="65" charset="-120"/>
              </a:rPr>
              <a:t>班級自治（其他）</a:t>
            </a:r>
            <a:endParaRPr lang="en-US" altLang="zh-TW" sz="3000" dirty="0">
              <a:solidFill>
                <a:srgbClr val="FF0000"/>
              </a:solidFill>
              <a:latin typeface="標楷體" pitchFamily="65" charset="-120"/>
              <a:ea typeface="標楷體" pitchFamily="65" charset="-120"/>
            </a:endParaRPr>
          </a:p>
          <a:p>
            <a:pPr lvl="1">
              <a:defRPr/>
            </a:pPr>
            <a:r>
              <a:rPr lang="zh-TW" altLang="en-US" sz="2400" dirty="0">
                <a:solidFill>
                  <a:srgbClr val="0000FF"/>
                </a:solidFill>
                <a:latin typeface="標楷體" pitchFamily="65" charset="-120"/>
                <a:ea typeface="標楷體" pitchFamily="65" charset="-120"/>
              </a:rPr>
              <a:t>自身問題、班級校務問題、家鄉社會議題</a:t>
            </a:r>
            <a:endParaRPr lang="en-US" altLang="zh-TW" sz="2400" dirty="0">
              <a:solidFill>
                <a:srgbClr val="0000FF"/>
              </a:solidFill>
              <a:latin typeface="標楷體" pitchFamily="65" charset="-120"/>
              <a:ea typeface="標楷體" pitchFamily="65" charset="-120"/>
            </a:endParaRPr>
          </a:p>
          <a:p>
            <a:pPr lvl="2">
              <a:defRPr/>
            </a:pPr>
            <a:endParaRPr lang="zh-TW" altLang="en-US" dirty="0"/>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82</a:t>
            </a:r>
            <a:endParaRPr lang="zh-TW" altLang="en-US" dirty="0"/>
          </a:p>
        </p:txBody>
      </p:sp>
    </p:spTree>
    <p:extLst>
      <p:ext uri="{BB962C8B-B14F-4D97-AF65-F5344CB8AC3E}">
        <p14:creationId xmlns:p14="http://schemas.microsoft.com/office/powerpoint/2010/main" val="38422477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620688"/>
            <a:ext cx="8229600" cy="1143000"/>
          </a:xfrm>
        </p:spPr>
        <p:txBody>
          <a:bodyPr/>
          <a:lstStyle/>
          <a:p>
            <a:r>
              <a:rPr lang="en-US" altLang="zh-TW" sz="4000" b="1" dirty="0">
                <a:solidFill>
                  <a:srgbClr val="FF0000"/>
                </a:solidFill>
                <a:latin typeface="標楷體" pitchFamily="65" charset="-120"/>
                <a:ea typeface="標楷體" pitchFamily="65" charset="-120"/>
              </a:rPr>
              <a:t>106</a:t>
            </a:r>
            <a:r>
              <a:rPr lang="zh-TW" altLang="en-US" sz="4000" b="1" dirty="0">
                <a:solidFill>
                  <a:srgbClr val="FF0000"/>
                </a:solidFill>
                <a:latin typeface="標楷體" pitchFamily="65" charset="-120"/>
                <a:ea typeface="標楷體" pitchFamily="65" charset="-120"/>
              </a:rPr>
              <a:t>學年宜昌國中</a:t>
            </a:r>
            <a:r>
              <a:rPr lang="en-US" altLang="zh-TW" sz="4000" b="1" dirty="0">
                <a:solidFill>
                  <a:srgbClr val="FF0000"/>
                </a:solidFill>
                <a:latin typeface="標楷體" pitchFamily="65" charset="-120"/>
                <a:ea typeface="標楷體" pitchFamily="65" charset="-120"/>
              </a:rPr>
              <a:t/>
            </a:r>
            <a:br>
              <a:rPr lang="en-US" altLang="zh-TW" sz="4000" b="1" dirty="0">
                <a:solidFill>
                  <a:srgbClr val="FF0000"/>
                </a:solidFill>
                <a:latin typeface="標楷體" pitchFamily="65" charset="-120"/>
                <a:ea typeface="標楷體" pitchFamily="65" charset="-120"/>
              </a:rPr>
            </a:br>
            <a:r>
              <a:rPr lang="zh-TW" altLang="en-US" sz="4000" b="1" dirty="0">
                <a:solidFill>
                  <a:srgbClr val="FF0000"/>
                </a:solidFill>
                <a:latin typeface="標楷體" pitchFamily="65" charset="-120"/>
                <a:ea typeface="標楷體" pitchFamily="65" charset="-120"/>
              </a:rPr>
              <a:t>校訂課程</a:t>
            </a:r>
            <a:r>
              <a:rPr lang="zh-TW" altLang="zh-TW" sz="4000" b="1" dirty="0">
                <a:solidFill>
                  <a:srgbClr val="FF0000"/>
                </a:solidFill>
                <a:latin typeface="標楷體" pitchFamily="65" charset="-120"/>
                <a:ea typeface="標楷體" pitchFamily="65" charset="-120"/>
              </a:rPr>
              <a:t>的</a:t>
            </a:r>
            <a:r>
              <a:rPr lang="zh-TW" altLang="en-US" sz="4000" b="1" dirty="0">
                <a:solidFill>
                  <a:srgbClr val="FF0000"/>
                </a:solidFill>
                <a:latin typeface="標楷體" pitchFamily="65" charset="-120"/>
                <a:ea typeface="標楷體" pitchFamily="65" charset="-120"/>
              </a:rPr>
              <a:t>重點規劃</a:t>
            </a:r>
            <a:r>
              <a:rPr lang="en-US" altLang="zh-TW" sz="4000" b="1" dirty="0">
                <a:solidFill>
                  <a:srgbClr val="FF0000"/>
                </a:solidFill>
                <a:latin typeface="標楷體" pitchFamily="65" charset="-120"/>
                <a:ea typeface="標楷體" pitchFamily="65" charset="-120"/>
              </a:rPr>
              <a:t>(1)</a:t>
            </a:r>
            <a:endParaRPr lang="zh-TW" altLang="en-US" sz="4000" b="1" dirty="0">
              <a:solidFill>
                <a:srgbClr val="FF0000"/>
              </a:solidFill>
              <a:latin typeface="標楷體" pitchFamily="65" charset="-120"/>
              <a:ea typeface="標楷體" pitchFamily="65" charset="-120"/>
            </a:endParaRPr>
          </a:p>
        </p:txBody>
      </p:sp>
      <p:sp>
        <p:nvSpPr>
          <p:cNvPr id="16387" name="內容版面配置區 2"/>
          <p:cNvSpPr>
            <a:spLocks noGrp="1"/>
          </p:cNvSpPr>
          <p:nvPr>
            <p:ph idx="1"/>
          </p:nvPr>
        </p:nvSpPr>
        <p:spPr>
          <a:xfrm>
            <a:off x="827088" y="1989138"/>
            <a:ext cx="7859712" cy="4535487"/>
          </a:xfrm>
        </p:spPr>
        <p:txBody>
          <a:bodyPr/>
          <a:lstStyle/>
          <a:p>
            <a:r>
              <a:rPr lang="zh-TW" altLang="en-US">
                <a:latin typeface="標楷體" pitchFamily="65" charset="-120"/>
                <a:ea typeface="標楷體" pitchFamily="65" charset="-120"/>
              </a:rPr>
              <a:t>透過書寫：</a:t>
            </a:r>
            <a:r>
              <a:rPr lang="zh-TW" altLang="en-US" b="1">
                <a:solidFill>
                  <a:srgbClr val="FF0000"/>
                </a:solidFill>
                <a:latin typeface="標楷體" pitchFamily="65" charset="-120"/>
                <a:ea typeface="標楷體" pitchFamily="65" charset="-120"/>
              </a:rPr>
              <a:t>（專題研究）</a:t>
            </a:r>
            <a:endParaRPr lang="en-US" altLang="zh-TW" b="1">
              <a:solidFill>
                <a:srgbClr val="FF0000"/>
              </a:solidFill>
              <a:latin typeface="標楷體" pitchFamily="65" charset="-120"/>
              <a:ea typeface="標楷體" pitchFamily="65" charset="-120"/>
            </a:endParaRPr>
          </a:p>
          <a:p>
            <a:pPr lvl="1"/>
            <a:r>
              <a:rPr lang="zh-TW" altLang="en-US">
                <a:latin typeface="標楷體" pitchFamily="65" charset="-120"/>
                <a:ea typeface="標楷體" pitchFamily="65" charset="-120"/>
              </a:rPr>
              <a:t>每週一小時、探索有興趣之主題</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蒐集資料；</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擷取、分析、歸納資訊；摘要、統整</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教導問題探究之方法、產出作品或報告</a:t>
            </a:r>
            <a:endParaRPr lang="en-US" altLang="zh-TW">
              <a:latin typeface="標楷體" pitchFamily="65" charset="-120"/>
              <a:ea typeface="標楷體" pitchFamily="65" charset="-120"/>
            </a:endParaRPr>
          </a:p>
          <a:p>
            <a:r>
              <a:rPr lang="zh-TW" altLang="en-US" sz="3400">
                <a:latin typeface="標楷體" pitchFamily="65" charset="-120"/>
                <a:ea typeface="標楷體" pitchFamily="65" charset="-120"/>
              </a:rPr>
              <a:t>效益：</a:t>
            </a:r>
            <a:endParaRPr lang="en-US" altLang="zh-TW" sz="3400">
              <a:latin typeface="標楷體" pitchFamily="65" charset="-120"/>
              <a:ea typeface="標楷體" pitchFamily="65" charset="-120"/>
            </a:endParaRPr>
          </a:p>
          <a:p>
            <a:pPr lvl="1"/>
            <a:r>
              <a:rPr lang="zh-TW" altLang="en-US" sz="3000">
                <a:latin typeface="標楷體" pitchFamily="65" charset="-120"/>
                <a:ea typeface="標楷體" pitchFamily="65" charset="-120"/>
              </a:rPr>
              <a:t>有具體資料作依據可引導學生之思維</a:t>
            </a:r>
            <a:endParaRPr lang="en-US" altLang="zh-TW" sz="3000">
              <a:latin typeface="標楷體" pitchFamily="65" charset="-120"/>
              <a:ea typeface="標楷體" pitchFamily="65" charset="-120"/>
            </a:endParaRPr>
          </a:p>
          <a:p>
            <a:pPr lvl="1"/>
            <a:r>
              <a:rPr lang="zh-TW" altLang="en-US" sz="3000">
                <a:latin typeface="標楷體" pitchFamily="65" charset="-120"/>
                <a:ea typeface="標楷體" pitchFamily="65" charset="-120"/>
              </a:rPr>
              <a:t>學生升學或就業之甄選資料</a:t>
            </a:r>
            <a:endParaRPr lang="en-US" altLang="zh-TW" sz="3000">
              <a:latin typeface="標楷體" pitchFamily="65" charset="-120"/>
              <a:ea typeface="標楷體" pitchFamily="65" charset="-120"/>
            </a:endParaRPr>
          </a:p>
          <a:p>
            <a:pPr lvl="2"/>
            <a:endParaRPr lang="en-US" altLang="zh-TW" sz="2600">
              <a:latin typeface="標楷體" pitchFamily="65" charset="-120"/>
              <a:ea typeface="標楷體" pitchFamily="65" charset="-120"/>
            </a:endParaRPr>
          </a:p>
          <a:p>
            <a:pPr lvl="2"/>
            <a:endParaRPr lang="en-US" altLang="zh-TW">
              <a:latin typeface="標楷體" pitchFamily="65" charset="-120"/>
              <a:ea typeface="標楷體" pitchFamily="65" charset="-120"/>
            </a:endParaRPr>
          </a:p>
          <a:p>
            <a:pPr lvl="3"/>
            <a:endParaRPr lang="zh-TW" altLang="en-US">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83</a:t>
            </a:r>
            <a:endParaRPr lang="zh-TW" altLang="en-US" dirty="0"/>
          </a:p>
        </p:txBody>
      </p:sp>
    </p:spTree>
    <p:extLst>
      <p:ext uri="{BB962C8B-B14F-4D97-AF65-F5344CB8AC3E}">
        <p14:creationId xmlns:p14="http://schemas.microsoft.com/office/powerpoint/2010/main" val="180625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323528" y="548680"/>
            <a:ext cx="8229600" cy="1143000"/>
          </a:xfrm>
        </p:spPr>
        <p:txBody>
          <a:bodyPr/>
          <a:lstStyle/>
          <a:p>
            <a:r>
              <a:rPr lang="en-US" altLang="zh-TW" sz="4000" b="1" dirty="0">
                <a:solidFill>
                  <a:srgbClr val="FF0000"/>
                </a:solidFill>
                <a:latin typeface="標楷體" pitchFamily="65" charset="-120"/>
                <a:ea typeface="標楷體" pitchFamily="65" charset="-120"/>
              </a:rPr>
              <a:t>106</a:t>
            </a:r>
            <a:r>
              <a:rPr lang="zh-TW" altLang="en-US" sz="4000" b="1" dirty="0">
                <a:solidFill>
                  <a:srgbClr val="FF0000"/>
                </a:solidFill>
                <a:latin typeface="標楷體" pitchFamily="65" charset="-120"/>
                <a:ea typeface="標楷體" pitchFamily="65" charset="-120"/>
              </a:rPr>
              <a:t>學年宜昌國中</a:t>
            </a:r>
            <a:r>
              <a:rPr lang="en-US" altLang="zh-TW" sz="4000" b="1" dirty="0">
                <a:solidFill>
                  <a:srgbClr val="FF0000"/>
                </a:solidFill>
                <a:latin typeface="標楷體" pitchFamily="65" charset="-120"/>
                <a:ea typeface="標楷體" pitchFamily="65" charset="-120"/>
              </a:rPr>
              <a:t/>
            </a:r>
            <a:br>
              <a:rPr lang="en-US" altLang="zh-TW" sz="4000" b="1" dirty="0">
                <a:solidFill>
                  <a:srgbClr val="FF0000"/>
                </a:solidFill>
                <a:latin typeface="標楷體" pitchFamily="65" charset="-120"/>
                <a:ea typeface="標楷體" pitchFamily="65" charset="-120"/>
              </a:rPr>
            </a:br>
            <a:r>
              <a:rPr lang="zh-TW" altLang="en-US" sz="4000" b="1" dirty="0">
                <a:solidFill>
                  <a:srgbClr val="FF0000"/>
                </a:solidFill>
                <a:latin typeface="標楷體" pitchFamily="65" charset="-120"/>
                <a:ea typeface="標楷體" pitchFamily="65" charset="-120"/>
              </a:rPr>
              <a:t>校訂課程</a:t>
            </a:r>
            <a:r>
              <a:rPr lang="zh-TW" altLang="zh-TW" sz="4000" b="1" dirty="0">
                <a:solidFill>
                  <a:srgbClr val="FF0000"/>
                </a:solidFill>
                <a:latin typeface="標楷體" pitchFamily="65" charset="-120"/>
                <a:ea typeface="標楷體" pitchFamily="65" charset="-120"/>
              </a:rPr>
              <a:t>的</a:t>
            </a:r>
            <a:r>
              <a:rPr lang="zh-TW" altLang="en-US" sz="4000" b="1" dirty="0">
                <a:solidFill>
                  <a:srgbClr val="FF0000"/>
                </a:solidFill>
                <a:latin typeface="標楷體" pitchFamily="65" charset="-120"/>
                <a:ea typeface="標楷體" pitchFamily="65" charset="-120"/>
              </a:rPr>
              <a:t>重點規劃</a:t>
            </a:r>
            <a:r>
              <a:rPr lang="en-US" altLang="zh-TW" sz="4000" b="1" dirty="0">
                <a:solidFill>
                  <a:srgbClr val="FF0000"/>
                </a:solidFill>
                <a:latin typeface="標楷體" pitchFamily="65" charset="-120"/>
                <a:ea typeface="標楷體" pitchFamily="65" charset="-120"/>
              </a:rPr>
              <a:t>(2)</a:t>
            </a:r>
            <a:endParaRPr lang="zh-TW" altLang="en-US" sz="4000" b="1" dirty="0">
              <a:solidFill>
                <a:srgbClr val="FF0000"/>
              </a:solidFill>
              <a:latin typeface="標楷體" pitchFamily="65" charset="-120"/>
              <a:ea typeface="標楷體" pitchFamily="65" charset="-120"/>
            </a:endParaRPr>
          </a:p>
        </p:txBody>
      </p:sp>
      <p:sp>
        <p:nvSpPr>
          <p:cNvPr id="17411" name="內容版面配置區 2"/>
          <p:cNvSpPr>
            <a:spLocks noGrp="1"/>
          </p:cNvSpPr>
          <p:nvPr>
            <p:ph idx="1"/>
          </p:nvPr>
        </p:nvSpPr>
        <p:spPr>
          <a:xfrm>
            <a:off x="971550" y="1916113"/>
            <a:ext cx="7859713" cy="4537075"/>
          </a:xfrm>
        </p:spPr>
        <p:txBody>
          <a:bodyPr/>
          <a:lstStyle/>
          <a:p>
            <a:r>
              <a:rPr lang="zh-TW" altLang="en-US">
                <a:latin typeface="標楷體" pitchFamily="65" charset="-120"/>
                <a:ea typeface="標楷體" pitchFamily="65" charset="-120"/>
              </a:rPr>
              <a:t>透過口語：</a:t>
            </a:r>
            <a:r>
              <a:rPr lang="zh-TW" altLang="en-US" b="1">
                <a:solidFill>
                  <a:srgbClr val="FF0000"/>
                </a:solidFill>
                <a:latin typeface="標楷體" pitchFamily="65" charset="-120"/>
                <a:ea typeface="標楷體" pitchFamily="65" charset="-120"/>
              </a:rPr>
              <a:t>（問題解決式班會）</a:t>
            </a:r>
            <a:endParaRPr lang="en-US" altLang="zh-TW" b="1">
              <a:solidFill>
                <a:srgbClr val="FF0000"/>
              </a:solidFill>
              <a:latin typeface="標楷體" pitchFamily="65" charset="-120"/>
              <a:ea typeface="標楷體" pitchFamily="65" charset="-120"/>
            </a:endParaRPr>
          </a:p>
          <a:p>
            <a:pPr lvl="1"/>
            <a:r>
              <a:rPr lang="zh-TW" altLang="en-US">
                <a:latin typeface="標楷體" pitchFamily="65" charset="-120"/>
                <a:ea typeface="標楷體" pitchFamily="65" charset="-120"/>
              </a:rPr>
              <a:t>每週一小時</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培養條理說話之能力，精鍊邏輯思維</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蒐集資料、討論日常面對之實際生活問題</a:t>
            </a:r>
            <a:endParaRPr lang="en-US" altLang="zh-TW">
              <a:latin typeface="標楷體" pitchFamily="65" charset="-120"/>
              <a:ea typeface="標楷體" pitchFamily="65" charset="-120"/>
            </a:endParaRPr>
          </a:p>
          <a:p>
            <a:pPr lvl="1"/>
            <a:r>
              <a:rPr lang="zh-TW" altLang="en-US">
                <a:latin typeface="標楷體" pitchFamily="65" charset="-120"/>
                <a:ea typeface="標楷體" pitchFamily="65" charset="-120"/>
              </a:rPr>
              <a:t>閱讀及策略指導</a:t>
            </a:r>
            <a:endParaRPr lang="en-US" altLang="zh-TW">
              <a:latin typeface="標楷體" pitchFamily="65" charset="-120"/>
              <a:ea typeface="標楷體" pitchFamily="65" charset="-120"/>
            </a:endParaRPr>
          </a:p>
          <a:p>
            <a:r>
              <a:rPr lang="zh-TW" altLang="en-US" sz="3400">
                <a:latin typeface="標楷體" pitchFamily="65" charset="-120"/>
                <a:ea typeface="標楷體" pitchFamily="65" charset="-120"/>
              </a:rPr>
              <a:t>效益：</a:t>
            </a:r>
            <a:endParaRPr lang="en-US" altLang="zh-TW" sz="3400">
              <a:latin typeface="標楷體" pitchFamily="65" charset="-120"/>
              <a:ea typeface="標楷體" pitchFamily="65" charset="-120"/>
            </a:endParaRPr>
          </a:p>
          <a:p>
            <a:pPr lvl="1"/>
            <a:r>
              <a:rPr lang="zh-TW" altLang="en-US" sz="3000">
                <a:latin typeface="標楷體" pitchFamily="65" charset="-120"/>
                <a:ea typeface="標楷體" pitchFamily="65" charset="-120"/>
              </a:rPr>
              <a:t>學生思考真相找出其引導方法</a:t>
            </a:r>
            <a:endParaRPr lang="en-US" altLang="zh-TW" sz="3000">
              <a:latin typeface="標楷體" pitchFamily="65" charset="-120"/>
              <a:ea typeface="標楷體" pitchFamily="65" charset="-120"/>
            </a:endParaRPr>
          </a:p>
          <a:p>
            <a:pPr lvl="1"/>
            <a:r>
              <a:rPr lang="zh-TW" altLang="en-US">
                <a:latin typeface="標楷體" pitchFamily="65" charset="-120"/>
                <a:ea typeface="標楷體" pitchFamily="65" charset="-120"/>
              </a:rPr>
              <a:t>豐富面對問題之解決資源</a:t>
            </a:r>
            <a:endParaRPr lang="en-US" altLang="zh-TW">
              <a:latin typeface="標楷體" pitchFamily="65" charset="-120"/>
              <a:ea typeface="標楷體" pitchFamily="65" charset="-120"/>
            </a:endParaRPr>
          </a:p>
          <a:p>
            <a:pPr lvl="1"/>
            <a:endParaRPr lang="en-US" altLang="zh-TW" sz="3000">
              <a:latin typeface="標楷體" pitchFamily="65" charset="-120"/>
              <a:ea typeface="標楷體" pitchFamily="65" charset="-120"/>
            </a:endParaRPr>
          </a:p>
          <a:p>
            <a:pPr lvl="2"/>
            <a:endParaRPr lang="en-US" altLang="zh-TW">
              <a:latin typeface="標楷體" pitchFamily="65" charset="-120"/>
              <a:ea typeface="標楷體" pitchFamily="65" charset="-120"/>
            </a:endParaRPr>
          </a:p>
          <a:p>
            <a:pPr lvl="3"/>
            <a:endParaRPr lang="zh-TW" altLang="en-US">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84</a:t>
            </a:r>
            <a:endParaRPr lang="zh-TW" altLang="en-US" dirty="0"/>
          </a:p>
        </p:txBody>
      </p:sp>
    </p:spTree>
    <p:extLst>
      <p:ext uri="{BB962C8B-B14F-4D97-AF65-F5344CB8AC3E}">
        <p14:creationId xmlns:p14="http://schemas.microsoft.com/office/powerpoint/2010/main" val="3052172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68313" y="692150"/>
            <a:ext cx="8229600" cy="849313"/>
          </a:xfrm>
        </p:spPr>
        <p:txBody>
          <a:bodyPr/>
          <a:lstStyle/>
          <a:p>
            <a:r>
              <a:rPr lang="zh-TW" altLang="en-US" sz="4000" b="1">
                <a:solidFill>
                  <a:srgbClr val="FF0000"/>
                </a:solidFill>
                <a:latin typeface="標楷體" pitchFamily="65" charset="-120"/>
                <a:ea typeface="標楷體" pitchFamily="65" charset="-120"/>
              </a:rPr>
              <a:t>宜昌國中的課程規劃</a:t>
            </a:r>
            <a:r>
              <a:rPr lang="en-US" altLang="zh-TW" sz="4000" b="1">
                <a:solidFill>
                  <a:srgbClr val="FF0000"/>
                </a:solidFill>
                <a:latin typeface="標楷體" pitchFamily="65" charset="-120"/>
                <a:ea typeface="標楷體" pitchFamily="65" charset="-120"/>
              </a:rPr>
              <a:t>~</a:t>
            </a:r>
            <a:r>
              <a:rPr lang="zh-TW" altLang="en-US" sz="4000" b="1">
                <a:solidFill>
                  <a:srgbClr val="FF0000"/>
                </a:solidFill>
                <a:latin typeface="標楷體" pitchFamily="65" charset="-120"/>
                <a:ea typeface="標楷體" pitchFamily="65" charset="-120"/>
              </a:rPr>
              <a:t>部定課程設計</a:t>
            </a:r>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537618005"/>
              </p:ext>
            </p:extLst>
          </p:nvPr>
        </p:nvGraphicFramePr>
        <p:xfrm>
          <a:off x="539750" y="1773238"/>
          <a:ext cx="8291514" cy="3960812"/>
        </p:xfrm>
        <a:graphic>
          <a:graphicData uri="http://schemas.openxmlformats.org/drawingml/2006/table">
            <a:tbl>
              <a:tblPr firstRow="1" firstCol="1" bandRow="1">
                <a:tableStyleId>{5C22544A-7EE6-4342-B048-85BDC9FD1C3A}</a:tableStyleId>
              </a:tblPr>
              <a:tblGrid>
                <a:gridCol w="1055142">
                  <a:extLst>
                    <a:ext uri="{9D8B030D-6E8A-4147-A177-3AD203B41FA5}">
                      <a16:colId xmlns="" xmlns:a16="http://schemas.microsoft.com/office/drawing/2014/main" val="20000"/>
                    </a:ext>
                  </a:extLst>
                </a:gridCol>
                <a:gridCol w="820620">
                  <a:extLst>
                    <a:ext uri="{9D8B030D-6E8A-4147-A177-3AD203B41FA5}">
                      <a16:colId xmlns="" xmlns:a16="http://schemas.microsoft.com/office/drawing/2014/main" val="20001"/>
                    </a:ext>
                  </a:extLst>
                </a:gridCol>
                <a:gridCol w="1591071">
                  <a:extLst>
                    <a:ext uri="{9D8B030D-6E8A-4147-A177-3AD203B41FA5}">
                      <a16:colId xmlns="" xmlns:a16="http://schemas.microsoft.com/office/drawing/2014/main" val="20002"/>
                    </a:ext>
                  </a:extLst>
                </a:gridCol>
                <a:gridCol w="2864168">
                  <a:extLst>
                    <a:ext uri="{9D8B030D-6E8A-4147-A177-3AD203B41FA5}">
                      <a16:colId xmlns="" xmlns:a16="http://schemas.microsoft.com/office/drawing/2014/main" val="20003"/>
                    </a:ext>
                  </a:extLst>
                </a:gridCol>
                <a:gridCol w="520309">
                  <a:extLst>
                    <a:ext uri="{9D8B030D-6E8A-4147-A177-3AD203B41FA5}">
                      <a16:colId xmlns="" xmlns:a16="http://schemas.microsoft.com/office/drawing/2014/main" val="20004"/>
                    </a:ext>
                  </a:extLst>
                </a:gridCol>
                <a:gridCol w="432061">
                  <a:extLst>
                    <a:ext uri="{9D8B030D-6E8A-4147-A177-3AD203B41FA5}">
                      <a16:colId xmlns="" xmlns:a16="http://schemas.microsoft.com/office/drawing/2014/main" val="20005"/>
                    </a:ext>
                  </a:extLst>
                </a:gridCol>
                <a:gridCol w="485930">
                  <a:extLst>
                    <a:ext uri="{9D8B030D-6E8A-4147-A177-3AD203B41FA5}">
                      <a16:colId xmlns="" xmlns:a16="http://schemas.microsoft.com/office/drawing/2014/main" val="20006"/>
                    </a:ext>
                  </a:extLst>
                </a:gridCol>
                <a:gridCol w="522213">
                  <a:extLst>
                    <a:ext uri="{9D8B030D-6E8A-4147-A177-3AD203B41FA5}">
                      <a16:colId xmlns="" xmlns:a16="http://schemas.microsoft.com/office/drawing/2014/main" val="20007"/>
                    </a:ext>
                  </a:extLst>
                </a:gridCol>
              </a:tblGrid>
              <a:tr h="376124">
                <a:tc gridSpan="3">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8</a:t>
                      </a:r>
                      <a:r>
                        <a:rPr lang="zh-TW" sz="2400" kern="100" dirty="0">
                          <a:effectLst/>
                          <a:latin typeface="標楷體" panose="03000509000000000000" pitchFamily="65" charset="-120"/>
                          <a:ea typeface="標楷體" panose="03000509000000000000" pitchFamily="65" charset="-120"/>
                        </a:rPr>
                        <a:t>年級第一學期</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領域科目</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752247">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週次</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gridSpan="2">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課程</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自然</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國文</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英語</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數學</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zh-TW" sz="2400" kern="100">
                          <a:effectLst/>
                          <a:latin typeface="標楷體" panose="03000509000000000000" pitchFamily="65" charset="-120"/>
                          <a:ea typeface="標楷體" panose="03000509000000000000" pitchFamily="65" charset="-120"/>
                        </a:rPr>
                        <a:t>社會</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1"/>
                  </a:ext>
                </a:extLst>
              </a:tr>
              <a:tr h="752247">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第</a:t>
                      </a:r>
                      <a:r>
                        <a:rPr lang="en-US" sz="2400" kern="100" dirty="0">
                          <a:effectLst/>
                          <a:latin typeface="標楷體" panose="03000509000000000000" pitchFamily="65" charset="-120"/>
                          <a:ea typeface="標楷體" panose="03000509000000000000" pitchFamily="65" charset="-120"/>
                        </a:rPr>
                        <a:t>1</a:t>
                      </a:r>
                      <a:r>
                        <a:rPr lang="en-US" altLang="zh-TW" sz="2400" kern="100" dirty="0">
                          <a:effectLst/>
                          <a:latin typeface="標楷體" panose="03000509000000000000" pitchFamily="65" charset="-120"/>
                          <a:ea typeface="標楷體" panose="03000509000000000000" pitchFamily="65" charset="-120"/>
                        </a:rPr>
                        <a:t>-3</a:t>
                      </a:r>
                      <a:r>
                        <a:rPr lang="zh-TW" sz="2400" kern="100" dirty="0">
                          <a:effectLst/>
                          <a:latin typeface="標楷體" panose="03000509000000000000" pitchFamily="65" charset="-120"/>
                          <a:ea typeface="標楷體" panose="03000509000000000000" pitchFamily="65" charset="-120"/>
                        </a:rPr>
                        <a:t>週</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gridSpan="2">
                  <a:txBody>
                    <a:bodyPr/>
                    <a:lstStyle/>
                    <a:p>
                      <a:pPr algn="ctr">
                        <a:spcAft>
                          <a:spcPts val="0"/>
                        </a:spcAft>
                      </a:pPr>
                      <a:r>
                        <a:rPr lang="zh-TW" sz="2400" kern="100">
                          <a:effectLst/>
                          <a:latin typeface="標楷體" panose="03000509000000000000" pitchFamily="65" charset="-120"/>
                          <a:ea typeface="標楷體" panose="03000509000000000000" pitchFamily="65" charset="-120"/>
                        </a:rPr>
                        <a:t>學習目標</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hMerge="1">
                  <a:txBody>
                    <a:bodyPr/>
                    <a:lstStyle/>
                    <a:p>
                      <a:endParaRPr lang="zh-TW" altLang="en-US"/>
                    </a:p>
                  </a:txBody>
                  <a:tcPr/>
                </a:tc>
                <a:tc>
                  <a:txBody>
                    <a:bodyPr/>
                    <a:lstStyle/>
                    <a:p>
                      <a:pPr marL="0" algn="ctr" defTabSz="914400" rtl="0" eaLnBrk="1" latinLnBrk="0" hangingPunct="1">
                        <a:spcAft>
                          <a:spcPts val="0"/>
                        </a:spcAf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認識電解質</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2"/>
                  </a:ext>
                </a:extLst>
              </a:tr>
              <a:tr h="951823">
                <a:tc vMerge="1">
                  <a:txBody>
                    <a:bodyPr/>
                    <a:lstStyle/>
                    <a:p>
                      <a:endParaRPr lang="zh-TW" altLang="en-US"/>
                    </a:p>
                  </a:txBody>
                  <a:tcPr/>
                </a:tc>
                <a:tc rowSpan="2">
                  <a:txBody>
                    <a:bodyPr/>
                    <a:lstStyle/>
                    <a:p>
                      <a:pPr algn="ctr">
                        <a:spcAft>
                          <a:spcPts val="0"/>
                        </a:spcAft>
                      </a:pPr>
                      <a:r>
                        <a:rPr lang="zh-TW" sz="2400" kern="100">
                          <a:effectLst/>
                          <a:latin typeface="標楷體" panose="03000509000000000000" pitchFamily="65" charset="-120"/>
                          <a:ea typeface="標楷體" panose="03000509000000000000" pitchFamily="65" charset="-120"/>
                        </a:rPr>
                        <a:t>學習重點</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lnSpc>
                          <a:spcPts val="1200"/>
                        </a:lnSpc>
                        <a:spcAft>
                          <a:spcPts val="0"/>
                        </a:spcAft>
                      </a:pPr>
                      <a:r>
                        <a:rPr lang="zh-TW" sz="2400" kern="100">
                          <a:effectLst/>
                          <a:latin typeface="標楷體" panose="03000509000000000000" pitchFamily="65" charset="-120"/>
                          <a:ea typeface="標楷體" panose="03000509000000000000" pitchFamily="65" charset="-120"/>
                        </a:rPr>
                        <a:t>學習表現</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marL="0" algn="ctr" defTabSz="914400" rtl="0" eaLnBrk="1" latinLnBrk="0" hangingPunct="1">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ai-Ⅳ-1</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3"/>
                  </a:ext>
                </a:extLst>
              </a:tr>
              <a:tr h="1128371">
                <a:tc vMerge="1">
                  <a:txBody>
                    <a:bodyPr/>
                    <a:lstStyle/>
                    <a:p>
                      <a:endParaRPr lang="zh-TW" altLang="en-US"/>
                    </a:p>
                  </a:txBody>
                  <a:tcPr/>
                </a:tc>
                <a:tc vMerge="1">
                  <a:txBody>
                    <a:bodyPr/>
                    <a:lstStyle/>
                    <a:p>
                      <a:endParaRPr lang="zh-TW" altLang="en-US"/>
                    </a:p>
                  </a:txBody>
                  <a:tcPr/>
                </a:tc>
                <a:tc>
                  <a:txBody>
                    <a:bodyPr/>
                    <a:lstStyle/>
                    <a:p>
                      <a:pPr algn="ctr">
                        <a:lnSpc>
                          <a:spcPts val="1200"/>
                        </a:lnSpc>
                        <a:spcAft>
                          <a:spcPts val="0"/>
                        </a:spcAft>
                      </a:pPr>
                      <a:r>
                        <a:rPr lang="zh-TW" sz="2400" kern="100">
                          <a:effectLst/>
                          <a:latin typeface="標楷體" panose="03000509000000000000" pitchFamily="65" charset="-120"/>
                          <a:ea typeface="標楷體" panose="03000509000000000000" pitchFamily="65" charset="-120"/>
                        </a:rPr>
                        <a:t>學習內容</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Jb-Ⅳ-1</a:t>
                      </a:r>
                    </a:p>
                    <a:p>
                      <a:pPr algn="ctr">
                        <a:spcAft>
                          <a:spcPts val="0"/>
                        </a:spcAft>
                      </a:pPr>
                      <a:r>
                        <a:rPr lang="en-US" altLang="zh-TW" sz="2400" kern="100" dirty="0">
                          <a:solidFill>
                            <a:schemeClr val="dk1"/>
                          </a:solidFill>
                          <a:effectLst/>
                          <a:latin typeface="標楷體" panose="03000509000000000000" pitchFamily="65" charset="-120"/>
                          <a:ea typeface="標楷體" panose="03000509000000000000" pitchFamily="65" charset="-120"/>
                          <a:cs typeface="+mn-cs"/>
                        </a:rPr>
                        <a:t>Jb-Ⅳ-2</a:t>
                      </a:r>
                      <a:endParaRPr lang="zh-TW" sz="2400" kern="100" dirty="0">
                        <a:solidFill>
                          <a:schemeClr val="dk1"/>
                        </a:solidFill>
                        <a:effectLst/>
                        <a:latin typeface="標楷體" panose="03000509000000000000" pitchFamily="65" charset="-120"/>
                        <a:ea typeface="標楷體" panose="03000509000000000000" pitchFamily="65" charset="-120"/>
                        <a:cs typeface="+mn-cs"/>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tc>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23126" marR="23126" marT="0" marB="0" anchor="ctr"/>
                </a:tc>
                <a:extLst>
                  <a:ext uri="{0D108BD9-81ED-4DB2-BD59-A6C34878D82A}">
                    <a16:rowId xmlns="" xmlns:a16="http://schemas.microsoft.com/office/drawing/2014/main" val="10004"/>
                  </a:ext>
                </a:extLst>
              </a:tr>
            </a:tbl>
          </a:graphicData>
        </a:graphic>
      </p:graphicFrame>
      <p:sp>
        <p:nvSpPr>
          <p:cNvPr id="4" name="投影片編號版面配置區 3"/>
          <p:cNvSpPr>
            <a:spLocks noGrp="1"/>
          </p:cNvSpPr>
          <p:nvPr>
            <p:ph type="sldNum" sz="quarter" idx="12"/>
          </p:nvPr>
        </p:nvSpPr>
        <p:spPr>
          <a:xfrm>
            <a:off x="6948264" y="6578023"/>
            <a:ext cx="2133600" cy="365125"/>
          </a:xfrm>
        </p:spPr>
        <p:txBody>
          <a:bodyPr/>
          <a:lstStyle/>
          <a:p>
            <a:r>
              <a:rPr lang="en-US" altLang="zh-TW" dirty="0" smtClean="0"/>
              <a:t>85</a:t>
            </a:r>
            <a:endParaRPr lang="zh-TW" altLang="en-US" dirty="0"/>
          </a:p>
        </p:txBody>
      </p:sp>
    </p:spTree>
    <p:extLst>
      <p:ext uri="{BB962C8B-B14F-4D97-AF65-F5344CB8AC3E}">
        <p14:creationId xmlns:p14="http://schemas.microsoft.com/office/powerpoint/2010/main" val="3111960784"/>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323528" y="1196752"/>
            <a:ext cx="3456384" cy="4176712"/>
          </a:xfrm>
        </p:spPr>
        <p:txBody>
          <a:bodyPr/>
          <a:lstStyle/>
          <a:p>
            <a:pPr algn="l"/>
            <a:r>
              <a:rPr lang="zh-TW" altLang="en-US" sz="4000" b="1" dirty="0">
                <a:solidFill>
                  <a:srgbClr val="FF0000"/>
                </a:solidFill>
                <a:latin typeface="標楷體" pitchFamily="65" charset="-120"/>
                <a:ea typeface="標楷體" pitchFamily="65" charset="-120"/>
              </a:rPr>
              <a:t>部定課程</a:t>
            </a:r>
            <a:r>
              <a:rPr lang="en-US" altLang="zh-TW" sz="4000" b="1" dirty="0">
                <a:solidFill>
                  <a:srgbClr val="FF0000"/>
                </a:solidFill>
                <a:latin typeface="標楷體" pitchFamily="65" charset="-120"/>
                <a:ea typeface="標楷體" pitchFamily="65" charset="-120"/>
              </a:rPr>
              <a:t>~</a:t>
            </a:r>
            <a:r>
              <a:rPr lang="en-US" altLang="zh-TW" dirty="0">
                <a:solidFill>
                  <a:srgbClr val="FF0000"/>
                </a:solidFill>
                <a:latin typeface="標楷體" pitchFamily="65" charset="-120"/>
                <a:ea typeface="標楷體" pitchFamily="65" charset="-120"/>
              </a:rPr>
              <a:t/>
            </a:r>
            <a:br>
              <a:rPr lang="en-US" altLang="zh-TW" dirty="0">
                <a:solidFill>
                  <a:srgbClr val="FF0000"/>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領域共備、</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公開授課</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議課、再修正</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完備素養導向</a:t>
            </a:r>
            <a:r>
              <a:rPr lang="en-US" altLang="zh-TW" sz="3600" dirty="0">
                <a:solidFill>
                  <a:schemeClr val="tx1"/>
                </a:solidFill>
                <a:latin typeface="標楷體" pitchFamily="65" charset="-120"/>
                <a:ea typeface="標楷體" pitchFamily="65" charset="-120"/>
              </a:rPr>
              <a:t/>
            </a:r>
            <a:br>
              <a:rPr lang="en-US" altLang="zh-TW" sz="3600" dirty="0">
                <a:solidFill>
                  <a:schemeClr val="tx1"/>
                </a:solidFill>
                <a:latin typeface="標楷體" pitchFamily="65" charset="-120"/>
                <a:ea typeface="標楷體" pitchFamily="65" charset="-120"/>
              </a:rPr>
            </a:br>
            <a:r>
              <a:rPr lang="zh-TW" altLang="en-US" sz="3600" dirty="0">
                <a:solidFill>
                  <a:schemeClr val="tx1"/>
                </a:solidFill>
                <a:latin typeface="標楷體" pitchFamily="65" charset="-120"/>
                <a:ea typeface="標楷體" pitchFamily="65" charset="-120"/>
              </a:rPr>
              <a:t>精神的教學規劃</a:t>
            </a:r>
          </a:p>
        </p:txBody>
      </p:sp>
      <p:pic>
        <p:nvPicPr>
          <p:cNvPr id="19459" name="Picture 2"/>
          <p:cNvPicPr>
            <a:picLocks noChangeAspect="1" noChangeArrowheads="1"/>
          </p:cNvPicPr>
          <p:nvPr/>
        </p:nvPicPr>
        <p:blipFill>
          <a:blip r:embed="rId2" cstate="print"/>
          <a:srcRect/>
          <a:stretch>
            <a:fillRect/>
          </a:stretch>
        </p:blipFill>
        <p:spPr bwMode="auto">
          <a:xfrm>
            <a:off x="3775010" y="0"/>
            <a:ext cx="5307793"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12944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物件 3"/>
          <p:cNvGraphicFramePr>
            <a:graphicFrameLocks noChangeAspect="1"/>
          </p:cNvGraphicFramePr>
          <p:nvPr/>
        </p:nvGraphicFramePr>
        <p:xfrm>
          <a:off x="46038" y="888546"/>
          <a:ext cx="9074150" cy="5905500"/>
        </p:xfrm>
        <a:graphic>
          <a:graphicData uri="http://schemas.openxmlformats.org/presentationml/2006/ole">
            <mc:AlternateContent xmlns:mc="http://schemas.openxmlformats.org/markup-compatibility/2006">
              <mc:Choice xmlns:v="urn:schemas-microsoft-com:vml" Requires="v">
                <p:oleObj spid="_x0000_s3119" name="Acrobat Document" r:id="rId3" imgW="4725000" imgH="3492000" progId="AcroExch.Document.11">
                  <p:embed/>
                </p:oleObj>
              </mc:Choice>
              <mc:Fallback>
                <p:oleObj name="Acrobat Document" r:id="rId3" imgW="4725000" imgH="3492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888546"/>
                        <a:ext cx="9074150" cy="590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標題 1"/>
          <p:cNvSpPr>
            <a:spLocks noGrp="1"/>
          </p:cNvSpPr>
          <p:nvPr>
            <p:ph type="title"/>
          </p:nvPr>
        </p:nvSpPr>
        <p:spPr>
          <a:xfrm>
            <a:off x="468313" y="260648"/>
            <a:ext cx="8229600" cy="865187"/>
          </a:xfrm>
        </p:spPr>
        <p:txBody>
          <a:bodyPr/>
          <a:lstStyle/>
          <a:p>
            <a:pPr lvl="1" algn="l">
              <a:defRPr/>
            </a:pPr>
            <a:r>
              <a:rPr lang="zh-TW" altLang="en-US" sz="4000" b="1" dirty="0">
                <a:solidFill>
                  <a:srgbClr val="FF0000"/>
                </a:solidFill>
                <a:latin typeface="標楷體" panose="03000509000000000000" pitchFamily="65" charset="-120"/>
                <a:ea typeface="標楷體" panose="03000509000000000000" pitchFamily="65" charset="-120"/>
                <a:cs typeface="+mj-cs"/>
              </a:rPr>
              <a:t>七腳川溪主題課程</a:t>
            </a:r>
            <a:r>
              <a:rPr lang="en-US" altLang="zh-TW" sz="4000" b="1" dirty="0">
                <a:solidFill>
                  <a:srgbClr val="FF0000"/>
                </a:solidFill>
                <a:latin typeface="標楷體" panose="03000509000000000000" pitchFamily="65" charset="-120"/>
                <a:ea typeface="標楷體" panose="03000509000000000000" pitchFamily="65" charset="-120"/>
                <a:cs typeface="+mj-cs"/>
              </a:rPr>
              <a:t>~</a:t>
            </a:r>
            <a:r>
              <a:rPr lang="zh-TW" altLang="en-US" sz="2400" b="1" dirty="0">
                <a:solidFill>
                  <a:schemeClr val="tx1"/>
                </a:solidFill>
                <a:latin typeface="標楷體" panose="03000509000000000000" pitchFamily="65" charset="-120"/>
                <a:ea typeface="標楷體" panose="03000509000000000000" pitchFamily="65" charset="-120"/>
                <a:cs typeface="+mj-cs"/>
              </a:rPr>
              <a:t>持續開發修正中</a:t>
            </a:r>
          </a:p>
        </p:txBody>
      </p:sp>
    </p:spTree>
    <p:extLst>
      <p:ext uri="{BB962C8B-B14F-4D97-AF65-F5344CB8AC3E}">
        <p14:creationId xmlns:p14="http://schemas.microsoft.com/office/powerpoint/2010/main" val="3759329182"/>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130175" y="1292224"/>
            <a:ext cx="8869363" cy="513080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defRPr/>
            </a:pPr>
            <a:endParaRPr b="1" dirty="0">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135171" name="Shape 1016"/>
          <p:cNvGrpSpPr>
            <a:grpSpLocks/>
          </p:cNvGrpSpPr>
          <p:nvPr/>
        </p:nvGrpSpPr>
        <p:grpSpPr bwMode="auto">
          <a:xfrm>
            <a:off x="160337" y="1036638"/>
            <a:ext cx="6505575" cy="606425"/>
            <a:chOff x="863909" y="1329195"/>
            <a:chExt cx="5498377" cy="443792"/>
          </a:xfrm>
        </p:grpSpPr>
        <p:sp>
          <p:nvSpPr>
            <p:cNvPr id="135196" name="Shape 1017"/>
            <p:cNvSpPr>
              <a:spLocks noChangeArrowheads="1"/>
            </p:cNvSpPr>
            <p:nvPr/>
          </p:nvSpPr>
          <p:spPr bwMode="auto">
            <a:xfrm>
              <a:off x="863909" y="1341455"/>
              <a:ext cx="1401513" cy="402138"/>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100" b="1">
                <a:solidFill>
                  <a:srgbClr val="FFFFFF"/>
                </a:solidFill>
                <a:latin typeface="標楷體" pitchFamily="65" charset="-120"/>
                <a:ea typeface="標楷體" pitchFamily="65" charset="-120"/>
                <a:cs typeface="Arial" pitchFamily="34" charset="0"/>
                <a:sym typeface="Arial" pitchFamily="34" charset="0"/>
              </a:endParaRPr>
            </a:p>
          </p:txBody>
        </p:sp>
        <p:sp>
          <p:nvSpPr>
            <p:cNvPr id="135197" name="Shape 1018"/>
            <p:cNvSpPr>
              <a:spLocks noChangeArrowheads="1"/>
            </p:cNvSpPr>
            <p:nvPr/>
          </p:nvSpPr>
          <p:spPr bwMode="auto">
            <a:xfrm>
              <a:off x="2267008" y="1340890"/>
              <a:ext cx="3854114" cy="406112"/>
            </a:xfrm>
            <a:prstGeom prst="rect">
              <a:avLst/>
            </a:prstGeom>
            <a:solidFill>
              <a:srgbClr val="F064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100" b="1">
                <a:solidFill>
                  <a:srgbClr val="FFFFFF"/>
                </a:solidFill>
                <a:latin typeface="標楷體" pitchFamily="65" charset="-120"/>
                <a:ea typeface="標楷體" pitchFamily="65" charset="-120"/>
                <a:cs typeface="Arial" pitchFamily="34" charset="0"/>
                <a:sym typeface="Arial" pitchFamily="34" charset="0"/>
              </a:endParaRPr>
            </a:p>
          </p:txBody>
        </p:sp>
        <p:sp>
          <p:nvSpPr>
            <p:cNvPr id="135198" name="Shape 1019"/>
            <p:cNvSpPr txBox="1">
              <a:spLocks noChangeArrowheads="1"/>
            </p:cNvSpPr>
            <p:nvPr/>
          </p:nvSpPr>
          <p:spPr bwMode="auto">
            <a:xfrm>
              <a:off x="2346049" y="1329195"/>
              <a:ext cx="4016238" cy="44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FFFFFF"/>
                </a:buClr>
                <a:buSzPct val="25000"/>
                <a:buFont typeface="Arial" pitchFamily="34" charset="0"/>
                <a:buNone/>
              </a:pPr>
              <a:r>
                <a:rPr lang="en-US" altLang="zh-TW" sz="2400" b="1">
                  <a:solidFill>
                    <a:srgbClr val="FFFFFF"/>
                  </a:solidFill>
                  <a:latin typeface="標楷體" pitchFamily="65" charset="-120"/>
                  <a:ea typeface="標楷體" pitchFamily="65" charset="-120"/>
                  <a:cs typeface="Arial" pitchFamily="34" charset="0"/>
                  <a:sym typeface="Arial" pitchFamily="34" charset="0"/>
                </a:rPr>
                <a:t>   </a:t>
              </a:r>
            </a:p>
          </p:txBody>
        </p:sp>
      </p:grpSp>
      <p:sp>
        <p:nvSpPr>
          <p:cNvPr id="135172" name="Shape 1020"/>
          <p:cNvSpPr txBox="1">
            <a:spLocks noChangeArrowheads="1"/>
          </p:cNvSpPr>
          <p:nvPr/>
        </p:nvSpPr>
        <p:spPr bwMode="auto">
          <a:xfrm>
            <a:off x="130175" y="435191"/>
            <a:ext cx="8545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b="1" dirty="0">
                <a:solidFill>
                  <a:srgbClr val="C00000"/>
                </a:solidFill>
                <a:latin typeface="標楷體" pitchFamily="65" charset="-120"/>
                <a:ea typeface="標楷體" pitchFamily="65" charset="-120"/>
                <a:cs typeface="Arial" pitchFamily="34" charset="0"/>
                <a:sym typeface="Arial" pitchFamily="34" charset="0"/>
              </a:rPr>
              <a:t>106-107準備階段</a:t>
            </a:r>
            <a:r>
              <a:rPr lang="en-US" altLang="zh-TW" b="1" dirty="0">
                <a:solidFill>
                  <a:srgbClr val="000000"/>
                </a:solidFill>
                <a:latin typeface="標楷體" pitchFamily="65" charset="-120"/>
                <a:ea typeface="標楷體" pitchFamily="65" charset="-120"/>
                <a:cs typeface="Arial" pitchFamily="34" charset="0"/>
                <a:sym typeface="Arial" pitchFamily="34" charset="0"/>
              </a:rPr>
              <a:t>--</a:t>
            </a:r>
            <a:r>
              <a:rPr lang="en-US" altLang="zh-TW" b="1" dirty="0" err="1">
                <a:solidFill>
                  <a:srgbClr val="000000"/>
                </a:solidFill>
                <a:latin typeface="標楷體" pitchFamily="65" charset="-120"/>
                <a:ea typeface="標楷體" pitchFamily="65" charset="-120"/>
                <a:cs typeface="Arial" pitchFamily="34" charset="0"/>
                <a:sym typeface="Arial" pitchFamily="34" charset="0"/>
              </a:rPr>
              <a:t>邁向新課綱轉化第一哩路</a:t>
            </a:r>
            <a:endParaRPr lang="en-US" altLang="zh-TW"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135173" name="Shape 1022"/>
          <p:cNvSpPr txBox="1">
            <a:spLocks noChangeArrowheads="1"/>
          </p:cNvSpPr>
          <p:nvPr/>
        </p:nvSpPr>
        <p:spPr bwMode="auto">
          <a:xfrm>
            <a:off x="1671638" y="5300663"/>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a:solidFill>
                  <a:srgbClr val="FFFFFF"/>
                </a:solidFill>
                <a:latin typeface="標楷體" pitchFamily="65" charset="-120"/>
                <a:ea typeface="標楷體" pitchFamily="65" charset="-120"/>
                <a:cs typeface="Arial" pitchFamily="34" charset="0"/>
                <a:sym typeface="Arial" pitchFamily="34" charset="0"/>
              </a:rPr>
              <a:t>YOUR TEXT</a:t>
            </a:r>
          </a:p>
        </p:txBody>
      </p:sp>
      <p:cxnSp>
        <p:nvCxnSpPr>
          <p:cNvPr id="13517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cxnSp>
        <p:nvCxnSpPr>
          <p:cNvPr id="13517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7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13517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13517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324619" name="Shape 1028"/>
          <p:cNvSpPr txBox="1">
            <a:spLocks noChangeArrowheads="1"/>
          </p:cNvSpPr>
          <p:nvPr/>
        </p:nvSpPr>
        <p:spPr bwMode="auto">
          <a:xfrm>
            <a:off x="4932363" y="4724400"/>
            <a:ext cx="36718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確認課綱轉化目標、重點</a:t>
            </a:r>
          </a:p>
        </p:txBody>
      </p:sp>
      <p:sp>
        <p:nvSpPr>
          <p:cNvPr id="324620" name="Shape 1029"/>
          <p:cNvSpPr txBox="1">
            <a:spLocks noChangeArrowheads="1"/>
          </p:cNvSpPr>
          <p:nvPr/>
        </p:nvSpPr>
        <p:spPr bwMode="auto">
          <a:xfrm>
            <a:off x="323850" y="2133600"/>
            <a:ext cx="33845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FF0000"/>
              </a:buClr>
              <a:buFont typeface="Noto Sans Symbols"/>
              <a:buChar char="✓"/>
            </a:pPr>
            <a:r>
              <a:rPr lang="en-US" altLang="zh-TW" sz="2200" b="1" dirty="0" err="1">
                <a:solidFill>
                  <a:srgbClr val="000000"/>
                </a:solidFill>
                <a:latin typeface="標楷體" pitchFamily="65" charset="-120"/>
                <a:ea typeface="標楷體" pitchFamily="65" charset="-120"/>
                <a:cs typeface="Arial" pitchFamily="34" charset="0"/>
                <a:sym typeface="Arial" pitchFamily="34" charset="0"/>
              </a:rPr>
              <a:t>建立課綱轉化核心團隊</a:t>
            </a:r>
            <a:endParaRPr lang="en-US" altLang="zh-TW" sz="2200" b="1" dirty="0">
              <a:solidFill>
                <a:srgbClr val="000000"/>
              </a:solidFill>
              <a:latin typeface="標楷體" pitchFamily="65" charset="-120"/>
              <a:ea typeface="標楷體" pitchFamily="65" charset="-120"/>
              <a:cs typeface="Arial" pitchFamily="34" charset="0"/>
              <a:sym typeface="Arial" pitchFamily="34" charset="0"/>
            </a:endParaRPr>
          </a:p>
        </p:txBody>
      </p:sp>
      <p:sp>
        <p:nvSpPr>
          <p:cNvPr id="324621" name="Shape 1030"/>
          <p:cNvSpPr txBox="1">
            <a:spLocks noChangeArrowheads="1"/>
          </p:cNvSpPr>
          <p:nvPr/>
        </p:nvSpPr>
        <p:spPr bwMode="auto">
          <a:xfrm>
            <a:off x="395288" y="3500438"/>
            <a:ext cx="2819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eaLnBrk="1" hangingPunct="1">
              <a:spcBef>
                <a:spcPts val="0"/>
              </a:spcBef>
              <a:spcAft>
                <a:spcPts val="0"/>
              </a:spcAft>
              <a:defRPr/>
            </a:pPr>
            <a:endParaRPr b="1" dirty="0">
              <a:solidFill>
                <a:srgbClr val="000000"/>
              </a:solidFill>
              <a:latin typeface="標楷體" panose="03000509000000000000" pitchFamily="65" charset="-120"/>
              <a:ea typeface="標楷體" panose="03000509000000000000" pitchFamily="65" charset="-120"/>
              <a:cs typeface="Arial"/>
              <a:sym typeface="Arial"/>
            </a:endParaRPr>
          </a:p>
        </p:txBody>
      </p:sp>
      <p:sp>
        <p:nvSpPr>
          <p:cNvPr id="13518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FFFFFF"/>
              </a:solidFill>
              <a:latin typeface="標楷體" pitchFamily="65" charset="-120"/>
              <a:ea typeface="標楷體" pitchFamily="65" charset="-120"/>
              <a:cs typeface="Arial" pitchFamily="34" charset="0"/>
              <a:sym typeface="Arial" pitchFamily="34" charset="0"/>
            </a:endParaRPr>
          </a:p>
        </p:txBody>
      </p:sp>
      <p:sp>
        <p:nvSpPr>
          <p:cNvPr id="135184" name="Shape 1033"/>
          <p:cNvSpPr txBox="1">
            <a:spLocks noChangeArrowheads="1"/>
          </p:cNvSpPr>
          <p:nvPr/>
        </p:nvSpPr>
        <p:spPr bwMode="auto">
          <a:xfrm>
            <a:off x="4000500" y="2357438"/>
            <a:ext cx="1071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SzPct val="25000"/>
              <a:buFontTx/>
              <a:buNone/>
            </a:pPr>
            <a:r>
              <a:rPr lang="en-US" altLang="zh-TW" b="1">
                <a:solidFill>
                  <a:srgbClr val="953734"/>
                </a:solidFill>
                <a:latin typeface="標楷體" pitchFamily="65" charset="-120"/>
                <a:ea typeface="標楷體" pitchFamily="65" charset="-120"/>
                <a:cs typeface="Arial" pitchFamily="34" charset="0"/>
                <a:sym typeface="Arial" pitchFamily="34" charset="0"/>
              </a:rPr>
              <a:t>整裝待發</a:t>
            </a:r>
          </a:p>
        </p:txBody>
      </p:sp>
      <p:cxnSp>
        <p:nvCxnSpPr>
          <p:cNvPr id="13518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8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cxnSp>
        <p:nvCxnSpPr>
          <p:cNvPr id="13518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eaLnBrk="1" hangingPunct="1">
              <a:buSzPct val="25000"/>
              <a:defRPr/>
            </a:pPr>
            <a:r>
              <a:rPr lang="en-US" sz="32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Arial" charset="0"/>
                <a:sym typeface="Arial" charset="0"/>
              </a:rPr>
              <a:t>學校及教師可著手準備：</a:t>
            </a:r>
          </a:p>
        </p:txBody>
      </p:sp>
      <p:cxnSp>
        <p:nvCxnSpPr>
          <p:cNvPr id="13518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13519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sp>
        <p:nvSpPr>
          <p:cNvPr id="324631" name="Shape 1040"/>
          <p:cNvSpPr txBox="1">
            <a:spLocks noChangeArrowheads="1"/>
          </p:cNvSpPr>
          <p:nvPr/>
        </p:nvSpPr>
        <p:spPr bwMode="auto">
          <a:xfrm>
            <a:off x="323850" y="4437063"/>
            <a:ext cx="46085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61950" indent="-36195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盤整學校課程現況、亮點及問題</a:t>
            </a:r>
          </a:p>
        </p:txBody>
      </p:sp>
      <p:sp>
        <p:nvSpPr>
          <p:cNvPr id="13519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1800" b="1">
              <a:solidFill>
                <a:srgbClr val="953734"/>
              </a:solidFill>
              <a:latin typeface="標楷體" pitchFamily="65" charset="-120"/>
              <a:ea typeface="標楷體" pitchFamily="65" charset="-120"/>
              <a:cs typeface="Arial" pitchFamily="34" charset="0"/>
              <a:sym typeface="Arial" pitchFamily="34" charset="0"/>
            </a:endParaRPr>
          </a:p>
        </p:txBody>
      </p:sp>
      <p:cxnSp>
        <p:nvCxnSpPr>
          <p:cNvPr id="135193" name="Shape 1042"/>
          <p:cNvCxnSpPr>
            <a:cxnSpLocks noChangeShapeType="1"/>
            <a:endCxn id="13519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a:extLst>
            <a:ext uri="{909E8E84-426E-40DD-AFC4-6F175D3DCCD1}">
              <a14:hiddenFill xmlns:a14="http://schemas.microsoft.com/office/drawing/2010/main">
                <a:noFill/>
              </a14:hiddenFill>
            </a:ext>
          </a:extLst>
        </p:spPr>
      </p:cxnSp>
      <p:sp>
        <p:nvSpPr>
          <p:cNvPr id="324634" name="Shape 1043"/>
          <p:cNvSpPr txBox="1">
            <a:spLocks noChangeArrowheads="1"/>
          </p:cNvSpPr>
          <p:nvPr/>
        </p:nvSpPr>
        <p:spPr bwMode="auto">
          <a:xfrm>
            <a:off x="5580063" y="3789363"/>
            <a:ext cx="30956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發展課綱轉化計畫、</a:t>
            </a:r>
            <a:br>
              <a:rPr lang="en-US" altLang="zh-TW" sz="2200" b="1">
                <a:solidFill>
                  <a:srgbClr val="000000"/>
                </a:solidFill>
                <a:latin typeface="標楷體" pitchFamily="65" charset="-120"/>
                <a:ea typeface="標楷體" pitchFamily="65" charset="-120"/>
                <a:cs typeface="Arial" pitchFamily="34" charset="0"/>
                <a:sym typeface="Arial" pitchFamily="34" charset="0"/>
              </a:rPr>
            </a:br>
            <a:r>
              <a:rPr lang="en-US" altLang="zh-TW" sz="2200" b="1">
                <a:solidFill>
                  <a:srgbClr val="000000"/>
                </a:solidFill>
                <a:latin typeface="標楷體" pitchFamily="65" charset="-120"/>
                <a:ea typeface="標楷體" pitchFamily="65" charset="-120"/>
                <a:cs typeface="Arial" pitchFamily="34" charset="0"/>
                <a:sym typeface="Arial" pitchFamily="34" charset="0"/>
              </a:rPr>
              <a:t>策略與進程規劃</a:t>
            </a:r>
          </a:p>
        </p:txBody>
      </p:sp>
      <p:sp>
        <p:nvSpPr>
          <p:cNvPr id="324635" name="Shape 1044"/>
          <p:cNvSpPr txBox="1">
            <a:spLocks noChangeArrowheads="1"/>
          </p:cNvSpPr>
          <p:nvPr/>
        </p:nvSpPr>
        <p:spPr bwMode="auto">
          <a:xfrm>
            <a:off x="5508625" y="1989138"/>
            <a:ext cx="3490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71463" indent="-27146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Clr>
                <a:srgbClr val="C00000"/>
              </a:buClr>
              <a:buFont typeface="Noto Sans Symbols"/>
              <a:buChar char="✓"/>
            </a:pPr>
            <a:r>
              <a:rPr lang="en-US" altLang="zh-TW" sz="2200" b="1">
                <a:solidFill>
                  <a:srgbClr val="000000"/>
                </a:solidFill>
                <a:latin typeface="標楷體" pitchFamily="65" charset="-120"/>
                <a:ea typeface="標楷體" pitchFamily="65" charset="-120"/>
                <a:cs typeface="Arial" pitchFamily="34" charset="0"/>
                <a:sym typeface="Arial" pitchFamily="34" charset="0"/>
              </a:rPr>
              <a:t>課綱轉化相關輔助工具</a:t>
            </a:r>
          </a:p>
        </p:txBody>
      </p:sp>
      <p:sp>
        <p:nvSpPr>
          <p:cNvPr id="33"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a:solidFill>
                  <a:srgbClr val="898989"/>
                </a:solidFill>
              </a:rPr>
              <a:t>88</a:t>
            </a:r>
            <a:endParaRPr lang="zh-TW" altLang="en-US" sz="1200" dirty="0">
              <a:solidFill>
                <a:srgbClr val="898989"/>
              </a:solidFill>
            </a:endParaRPr>
          </a:p>
        </p:txBody>
      </p:sp>
    </p:spTree>
    <p:extLst>
      <p:ext uri="{BB962C8B-B14F-4D97-AF65-F5344CB8AC3E}">
        <p14:creationId xmlns:p14="http://schemas.microsoft.com/office/powerpoint/2010/main" val="204264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4620"/>
                                        </p:tgtEl>
                                        <p:attrNameLst>
                                          <p:attrName>style.visibility</p:attrName>
                                        </p:attrNameLst>
                                      </p:cBhvr>
                                      <p:to>
                                        <p:strVal val="visible"/>
                                      </p:to>
                                    </p:set>
                                    <p:animEffect transition="in" filter="fade">
                                      <p:cBhvr>
                                        <p:cTn id="7" dur="500"/>
                                        <p:tgtEl>
                                          <p:spTgt spid="324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4621"/>
                                        </p:tgtEl>
                                        <p:attrNameLst>
                                          <p:attrName>style.visibility</p:attrName>
                                        </p:attrNameLst>
                                      </p:cBhvr>
                                      <p:to>
                                        <p:strVal val="visible"/>
                                      </p:to>
                                    </p:set>
                                    <p:animEffect transition="in" filter="fade">
                                      <p:cBhvr>
                                        <p:cTn id="12" dur="500"/>
                                        <p:tgtEl>
                                          <p:spTgt spid="3246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4631"/>
                                        </p:tgtEl>
                                        <p:attrNameLst>
                                          <p:attrName>style.visibility</p:attrName>
                                        </p:attrNameLst>
                                      </p:cBhvr>
                                      <p:to>
                                        <p:strVal val="visible"/>
                                      </p:to>
                                    </p:set>
                                    <p:animEffect transition="in" filter="fade">
                                      <p:cBhvr>
                                        <p:cTn id="17" dur="500"/>
                                        <p:tgtEl>
                                          <p:spTgt spid="324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4619"/>
                                        </p:tgtEl>
                                        <p:attrNameLst>
                                          <p:attrName>style.visibility</p:attrName>
                                        </p:attrNameLst>
                                      </p:cBhvr>
                                      <p:to>
                                        <p:strVal val="visible"/>
                                      </p:to>
                                    </p:set>
                                    <p:animEffect transition="in" filter="fade">
                                      <p:cBhvr>
                                        <p:cTn id="22" dur="500"/>
                                        <p:tgtEl>
                                          <p:spTgt spid="3246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4634"/>
                                        </p:tgtEl>
                                        <p:attrNameLst>
                                          <p:attrName>style.visibility</p:attrName>
                                        </p:attrNameLst>
                                      </p:cBhvr>
                                      <p:to>
                                        <p:strVal val="visible"/>
                                      </p:to>
                                    </p:set>
                                    <p:animEffect transition="in" filter="fade">
                                      <p:cBhvr>
                                        <p:cTn id="27" dur="500"/>
                                        <p:tgtEl>
                                          <p:spTgt spid="3246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4635"/>
                                        </p:tgtEl>
                                        <p:attrNameLst>
                                          <p:attrName>style.visibility</p:attrName>
                                        </p:attrNameLst>
                                      </p:cBhvr>
                                      <p:to>
                                        <p:strVal val="visible"/>
                                      </p:to>
                                    </p:set>
                                    <p:animEffect transition="in" filter="fade">
                                      <p:cBhvr>
                                        <p:cTn id="32" dur="500"/>
                                        <p:tgtEl>
                                          <p:spTgt spid="32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9" grpId="0"/>
      <p:bldP spid="324620" grpId="0"/>
      <p:bldP spid="324621" grpId="0"/>
      <p:bldP spid="324631" grpId="0"/>
      <p:bldP spid="324634" grpId="0"/>
      <p:bldP spid="32463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title"/>
          </p:nvPr>
        </p:nvSpPr>
        <p:spPr>
          <a:xfrm>
            <a:off x="755650" y="0"/>
            <a:ext cx="7467600" cy="1143000"/>
          </a:xfrm>
        </p:spPr>
        <p:txBody>
          <a:bodyPr/>
          <a:lstStyle/>
          <a:p>
            <a:pPr eaLnBrk="1" hangingPunct="1"/>
            <a:r>
              <a:rPr lang="zh-TW" altLang="en-US" sz="4000" b="1">
                <a:solidFill>
                  <a:srgbClr val="FF0000"/>
                </a:solidFill>
                <a:latin typeface="標楷體" pitchFamily="65" charset="-120"/>
                <a:ea typeface="標楷體" pitchFamily="65" charset="-120"/>
              </a:rPr>
              <a:t>結語</a:t>
            </a:r>
          </a:p>
        </p:txBody>
      </p:sp>
      <p:sp>
        <p:nvSpPr>
          <p:cNvPr id="326658" name="內容版面配置區 2"/>
          <p:cNvSpPr>
            <a:spLocks noGrp="1"/>
          </p:cNvSpPr>
          <p:nvPr>
            <p:ph idx="1"/>
          </p:nvPr>
        </p:nvSpPr>
        <p:spPr>
          <a:xfrm>
            <a:off x="611188" y="1268413"/>
            <a:ext cx="7983537" cy="5018087"/>
          </a:xfrm>
        </p:spPr>
        <p:txBody>
          <a:bodyPr rtlCol="0">
            <a:normAutofit fontScale="92500" lnSpcReduction="10000"/>
          </a:bodyPr>
          <a:lstStyle/>
          <a:p>
            <a:pPr eaLnBrk="1" fontAlgn="auto" hangingPunct="1">
              <a:spcAft>
                <a:spcPts val="600"/>
              </a:spcAft>
              <a:defRPr/>
            </a:pPr>
            <a:r>
              <a:rPr lang="zh-TW" altLang="en-US" b="1" dirty="0">
                <a:latin typeface="標楷體" panose="03000509000000000000" pitchFamily="65" charset="-120"/>
                <a:ea typeface="標楷體" panose="03000509000000000000" pitchFamily="65" charset="-120"/>
              </a:rPr>
              <a:t>成就每一個孩子是我們共同的希望，也就是新課綱彰顯「</a:t>
            </a:r>
            <a:r>
              <a:rPr lang="zh-TW" altLang="en-US" b="1" dirty="0">
                <a:solidFill>
                  <a:srgbClr val="0000FF"/>
                </a:solidFill>
                <a:latin typeface="標楷體" panose="03000509000000000000" pitchFamily="65" charset="-120"/>
                <a:ea typeface="標楷體" panose="03000509000000000000" pitchFamily="65" charset="-120"/>
              </a:rPr>
              <a:t>學習主體</a:t>
            </a:r>
            <a:r>
              <a:rPr lang="zh-TW" altLang="en-US" b="1" dirty="0">
                <a:latin typeface="標楷體" panose="03000509000000000000" pitchFamily="65" charset="-120"/>
                <a:ea typeface="標楷體" panose="03000509000000000000" pitchFamily="65" charset="-120"/>
              </a:rPr>
              <a:t>」、「</a:t>
            </a:r>
            <a:r>
              <a:rPr lang="zh-TW" altLang="en-US" b="1" dirty="0">
                <a:solidFill>
                  <a:srgbClr val="0000FF"/>
                </a:solidFill>
                <a:latin typeface="標楷體" panose="03000509000000000000" pitchFamily="65" charset="-120"/>
                <a:ea typeface="標楷體" panose="03000509000000000000" pitchFamily="65" charset="-120"/>
              </a:rPr>
              <a:t>致用實踐力</a:t>
            </a:r>
            <a:r>
              <a:rPr lang="zh-TW" altLang="en-US" b="1" dirty="0">
                <a:latin typeface="標楷體" panose="03000509000000000000" pitchFamily="65" charset="-120"/>
                <a:ea typeface="標楷體" panose="03000509000000000000" pitchFamily="65" charset="-120"/>
              </a:rPr>
              <a:t>」的核心理念。</a:t>
            </a:r>
            <a:endParaRPr lang="en-US" altLang="zh-TW" b="1" dirty="0">
              <a:latin typeface="標楷體" panose="03000509000000000000" pitchFamily="65" charset="-120"/>
              <a:ea typeface="標楷體" panose="03000509000000000000" pitchFamily="65" charset="-120"/>
            </a:endParaRPr>
          </a:p>
          <a:p>
            <a:pPr eaLnBrk="1" fontAlgn="auto" hangingPunct="1">
              <a:spcAft>
                <a:spcPts val="600"/>
              </a:spcAft>
              <a:defRPr/>
            </a:pPr>
            <a:r>
              <a:rPr lang="zh-TW" altLang="en-US" b="1" dirty="0">
                <a:latin typeface="標楷體" panose="03000509000000000000" pitchFamily="65" charset="-120"/>
                <a:ea typeface="標楷體" panose="03000509000000000000" pitchFamily="65" charset="-120"/>
              </a:rPr>
              <a:t>新課綱正在中央、地方及學校準備下展開，需要「</a:t>
            </a:r>
            <a:r>
              <a:rPr lang="zh-TW" altLang="en-US" b="1" dirty="0">
                <a:solidFill>
                  <a:srgbClr val="0000FF"/>
                </a:solidFill>
                <a:latin typeface="標楷體" panose="03000509000000000000" pitchFamily="65" charset="-120"/>
                <a:ea typeface="標楷體" panose="03000509000000000000" pitchFamily="65" charset="-120"/>
              </a:rPr>
              <a:t>行政、研究、配套</a:t>
            </a:r>
            <a:r>
              <a:rPr lang="zh-TW" altLang="en-US" b="1" dirty="0">
                <a:latin typeface="標楷體" panose="03000509000000000000" pitchFamily="65" charset="-120"/>
                <a:ea typeface="標楷體" panose="03000509000000000000" pitchFamily="65" charset="-120"/>
              </a:rPr>
              <a:t>」三合一支持。</a:t>
            </a:r>
            <a:endParaRPr lang="en-US" altLang="zh-TW" b="1" dirty="0">
              <a:latin typeface="標楷體" panose="03000509000000000000" pitchFamily="65" charset="-120"/>
              <a:ea typeface="標楷體" panose="03000509000000000000" pitchFamily="65" charset="-120"/>
            </a:endParaRPr>
          </a:p>
          <a:p>
            <a:pPr marL="0" eaLnBrk="1" fontAlgn="auto" hangingPunct="1">
              <a:spcAft>
                <a:spcPts val="0"/>
              </a:spcAft>
              <a:defRPr/>
            </a:pPr>
            <a:r>
              <a:rPr lang="zh-TW" altLang="en-US" b="1" dirty="0">
                <a:latin typeface="標楷體" panose="03000509000000000000" pitchFamily="65" charset="-120"/>
                <a:ea typeface="標楷體" panose="03000509000000000000" pitchFamily="65" charset="-120"/>
              </a:rPr>
              <a:t>新課綱的實踐，需要「學校、教師、學生」</a:t>
            </a:r>
            <a:endParaRPr lang="en-US" altLang="zh-TW" b="1" dirty="0">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latin typeface="標楷體" panose="03000509000000000000" pitchFamily="65" charset="-120"/>
                <a:ea typeface="標楷體" panose="03000509000000000000" pitchFamily="65" charset="-120"/>
              </a:rPr>
              <a:t>  一起來參與</a:t>
            </a:r>
            <a:r>
              <a:rPr lang="en-US" altLang="zh-TW" b="1" dirty="0">
                <a:latin typeface="標楷體" panose="03000509000000000000" pitchFamily="65" charset="-120"/>
                <a:ea typeface="標楷體" panose="03000509000000000000" pitchFamily="65" charset="-120"/>
              </a:rPr>
              <a:t>〜</a:t>
            </a: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學校－</a:t>
            </a:r>
            <a:r>
              <a:rPr lang="zh-TW" altLang="en-US" b="1" dirty="0">
                <a:solidFill>
                  <a:srgbClr val="0000FF"/>
                </a:solidFill>
                <a:latin typeface="標楷體" panose="03000509000000000000" pitchFamily="65" charset="-120"/>
                <a:ea typeface="標楷體" panose="03000509000000000000" pitchFamily="65" charset="-120"/>
              </a:rPr>
              <a:t>形成討論對話的專業氛圍</a:t>
            </a:r>
            <a:endParaRPr lang="en-US" altLang="zh-TW" b="1" dirty="0">
              <a:solidFill>
                <a:srgbClr val="0000FF"/>
              </a:solidFill>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教師－</a:t>
            </a:r>
            <a:r>
              <a:rPr lang="zh-TW" altLang="en-US" b="1" dirty="0">
                <a:solidFill>
                  <a:srgbClr val="0000FF"/>
                </a:solidFill>
                <a:latin typeface="標楷體" panose="03000509000000000000" pitchFamily="65" charset="-120"/>
                <a:ea typeface="標楷體" panose="03000509000000000000" pitchFamily="65" charset="-120"/>
              </a:rPr>
              <a:t>成長專業多元並活化教學</a:t>
            </a:r>
            <a:endParaRPr lang="en-US" altLang="zh-TW" b="1" dirty="0">
              <a:solidFill>
                <a:srgbClr val="0000FF"/>
              </a:solidFill>
              <a:latin typeface="標楷體" panose="03000509000000000000" pitchFamily="65" charset="-120"/>
              <a:ea typeface="標楷體" panose="03000509000000000000" pitchFamily="65" charset="-120"/>
            </a:endParaRPr>
          </a:p>
          <a:p>
            <a:pPr marL="0" indent="0" eaLnBrk="1" fontAlgn="auto" hangingPunct="1">
              <a:spcAft>
                <a:spcPts val="0"/>
              </a:spcAft>
              <a:buFont typeface="Arial" pitchFamily="34" charset="0"/>
              <a:buNone/>
              <a:defRPr/>
            </a:pPr>
            <a:r>
              <a:rPr lang="zh-TW" altLang="en-US" b="1" dirty="0">
                <a:solidFill>
                  <a:srgbClr val="663300"/>
                </a:solidFill>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學生－</a:t>
            </a:r>
            <a:r>
              <a:rPr lang="zh-TW" altLang="en-US" b="1" dirty="0">
                <a:solidFill>
                  <a:srgbClr val="0000FF"/>
                </a:solidFill>
                <a:latin typeface="標楷體" panose="03000509000000000000" pitchFamily="65" charset="-120"/>
                <a:ea typeface="標楷體" panose="03000509000000000000" pitchFamily="65" charset="-120"/>
              </a:rPr>
              <a:t>願意並自主學習深化所學</a:t>
            </a:r>
            <a:endParaRPr lang="en-US" altLang="zh-TW" b="1" dirty="0">
              <a:solidFill>
                <a:srgbClr val="0000FF"/>
              </a:solidFill>
              <a:latin typeface="標楷體" panose="03000509000000000000" pitchFamily="65" charset="-120"/>
              <a:ea typeface="標楷體" panose="03000509000000000000" pitchFamily="65" charset="-120"/>
            </a:endParaRPr>
          </a:p>
          <a:p>
            <a:pPr eaLnBrk="1" fontAlgn="auto" hangingPunct="1">
              <a:spcAft>
                <a:spcPts val="60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b="1" dirty="0">
              <a:solidFill>
                <a:srgbClr val="6633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smtClean="0">
                <a:solidFill>
                  <a:srgbClr val="898989"/>
                </a:solidFill>
              </a:rPr>
              <a:t>89</a:t>
            </a:r>
            <a:endParaRPr lang="zh-TW" altLang="en-US" sz="1200" dirty="0">
              <a:solidFill>
                <a:srgbClr val="898989"/>
              </a:solidFill>
            </a:endParaRPr>
          </a:p>
        </p:txBody>
      </p:sp>
    </p:spTree>
    <p:extLst>
      <p:ext uri="{BB962C8B-B14F-4D97-AF65-F5344CB8AC3E}">
        <p14:creationId xmlns:p14="http://schemas.microsoft.com/office/powerpoint/2010/main" val="862584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sp>
        <p:nvSpPr>
          <p:cNvPr id="15364"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sp>
        <p:nvSpPr>
          <p:cNvPr id="15365"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pPr eaLnBrk="1" hangingPunct="1"/>
            <a:endParaRPr lang="zh-TW" altLang="zh-TW">
              <a:solidFill>
                <a:srgbClr val="000000"/>
              </a:solidFill>
            </a:endParaRPr>
          </a:p>
        </p:txBody>
      </p:sp>
      <p:pic>
        <p:nvPicPr>
          <p:cNvPr id="15" name="圖片 14"/>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467544" y="1988840"/>
            <a:ext cx="8280920" cy="47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群組 17"/>
          <p:cNvGrpSpPr/>
          <p:nvPr/>
        </p:nvGrpSpPr>
        <p:grpSpPr>
          <a:xfrm>
            <a:off x="611560" y="1916832"/>
            <a:ext cx="6337324" cy="2826315"/>
            <a:chOff x="611560" y="1916832"/>
            <a:chExt cx="6337324" cy="2826315"/>
          </a:xfrm>
        </p:grpSpPr>
        <p:sp>
          <p:nvSpPr>
            <p:cNvPr id="5" name="矩形 4"/>
            <p:cNvSpPr/>
            <p:nvPr/>
          </p:nvSpPr>
          <p:spPr>
            <a:xfrm>
              <a:off x="611560" y="1916832"/>
              <a:ext cx="2447925" cy="650875"/>
            </a:xfrm>
            <a:prstGeom prst="rect">
              <a:avLst/>
            </a:prstGeom>
            <a:ln>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187624" y="2636912"/>
              <a:ext cx="1224136" cy="1080120"/>
            </a:xfrm>
            <a:prstGeom prst="ellipse">
              <a:avLst/>
            </a:prstGeom>
            <a:solidFill>
              <a:srgbClr val="FFFF00">
                <a:alpha val="29000"/>
              </a:srgbClr>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p>
          </p:txBody>
        </p:sp>
        <p:sp>
          <p:nvSpPr>
            <p:cNvPr id="15369" name="矩形 2"/>
            <p:cNvSpPr>
              <a:spLocks noChangeArrowheads="1"/>
            </p:cNvSpPr>
            <p:nvPr/>
          </p:nvSpPr>
          <p:spPr bwMode="auto">
            <a:xfrm>
              <a:off x="1043608" y="3789040"/>
              <a:ext cx="5905276" cy="954107"/>
            </a:xfrm>
            <a:prstGeom prst="rect">
              <a:avLst/>
            </a:prstGeom>
            <a:solidFill>
              <a:srgbClr val="FFFF00"/>
            </a:solidFill>
            <a:ln w="9525">
              <a:noFill/>
              <a:miter lim="800000"/>
              <a:headEnd/>
              <a:tailEnd/>
            </a:ln>
          </p:spPr>
          <p:txBody>
            <a:bodyPr wrap="square">
              <a:spAutoFit/>
            </a:bodyPr>
            <a:lstStyle/>
            <a:p>
              <a:pPr algn="just" eaLnBrk="1" hangingPunct="1"/>
              <a:r>
                <a:rPr kumimoji="0" lang="en-US" altLang="zh-TW" sz="2800" b="1" dirty="0">
                  <a:solidFill>
                    <a:srgbClr val="FF0000"/>
                  </a:solidFill>
                  <a:latin typeface="Times New Roman" pitchFamily="18" charset="0"/>
                  <a:ea typeface="標楷體" pitchFamily="65" charset="-120"/>
                  <a:cs typeface="Times New Roman" pitchFamily="18" charset="0"/>
                </a:rPr>
                <a:t>PISA</a:t>
              </a:r>
              <a:r>
                <a:rPr kumimoji="0" lang="zh-TW" altLang="en-US" sz="2800" b="1" dirty="0">
                  <a:solidFill>
                    <a:srgbClr val="FF0000"/>
                  </a:solidFill>
                  <a:latin typeface="Times New Roman" pitchFamily="18" charset="0"/>
                  <a:ea typeface="標楷體" pitchFamily="65" charset="-120"/>
                  <a:cs typeface="Times New Roman" pitchFamily="18" charset="0"/>
                </a:rPr>
                <a:t> </a:t>
              </a:r>
              <a:r>
                <a:rPr kumimoji="0" lang="en-US" altLang="zh-TW" sz="2800" b="1" dirty="0">
                  <a:solidFill>
                    <a:srgbClr val="FF0000"/>
                  </a:solidFill>
                  <a:latin typeface="Times New Roman" pitchFamily="18" charset="0"/>
                  <a:ea typeface="標楷體" pitchFamily="65" charset="-120"/>
                  <a:cs typeface="Times New Roman" pitchFamily="18" charset="0"/>
                </a:rPr>
                <a:t>2012</a:t>
              </a:r>
              <a:r>
                <a:rPr kumimoji="0" lang="zh-TW" altLang="en-US" sz="2800" b="1" dirty="0">
                  <a:solidFill>
                    <a:srgbClr val="FF0000"/>
                  </a:solidFill>
                  <a:latin typeface="Times New Roman" pitchFamily="18" charset="0"/>
                  <a:ea typeface="標楷體" pitchFamily="65" charset="-120"/>
                  <a:cs typeface="Times New Roman" pitchFamily="18" charset="0"/>
                </a:rPr>
                <a:t>各國數學素養表現變異，臺灣前後段學生差距世界第一</a:t>
              </a:r>
              <a:endParaRPr lang="zh-TW" altLang="en-US" sz="2800" b="1" dirty="0">
                <a:solidFill>
                  <a:srgbClr val="FF0000"/>
                </a:solidFill>
                <a:latin typeface="Times New Roman" pitchFamily="18" charset="0"/>
                <a:ea typeface="標楷體" pitchFamily="65" charset="-120"/>
                <a:cs typeface="Times New Roman" pitchFamily="18" charset="0"/>
              </a:endParaRPr>
            </a:p>
          </p:txBody>
        </p:sp>
      </p:grpSp>
      <p:sp>
        <p:nvSpPr>
          <p:cNvPr id="15373" name="投影片編號版面配置區 13"/>
          <p:cNvSpPr>
            <a:spLocks noGrp="1"/>
          </p:cNvSpPr>
          <p:nvPr>
            <p:ph type="sldNum" sz="quarter" idx="12"/>
          </p:nvPr>
        </p:nvSpPr>
        <p:spPr bwMode="auto">
          <a:noFill/>
          <a:ln>
            <a:miter lim="800000"/>
            <a:headEnd/>
            <a:tailEnd/>
          </a:ln>
        </p:spPr>
        <p:txBody>
          <a:bodyPr/>
          <a:lstStyle/>
          <a:p>
            <a:fld id="{9B9C74DD-558E-40DE-990A-455F47CCAB9A}" type="slidenum">
              <a:rPr lang="zh-TW" altLang="en-US"/>
              <a:pPr/>
              <a:t>8</a:t>
            </a:fld>
            <a:endParaRPr lang="en-US" altLang="zh-TW"/>
          </a:p>
        </p:txBody>
      </p:sp>
      <p:sp>
        <p:nvSpPr>
          <p:cNvPr id="19" name="矩形 18"/>
          <p:cNvSpPr/>
          <p:nvPr/>
        </p:nvSpPr>
        <p:spPr>
          <a:xfrm>
            <a:off x="683568" y="5589240"/>
            <a:ext cx="7992888" cy="584775"/>
          </a:xfrm>
          <a:prstGeom prst="rect">
            <a:avLst/>
          </a:prstGeom>
          <a:solidFill>
            <a:srgbClr val="0000FF"/>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1422400" eaLnBrk="1" hangingPunct="1">
              <a:spcAft>
                <a:spcPct val="35000"/>
              </a:spcAft>
              <a:defRPr/>
            </a:pPr>
            <a:r>
              <a:rPr lang="zh-TW" altLang="en-US" sz="3200" b="1" dirty="0">
                <a:solidFill>
                  <a:schemeClr val="bg1"/>
                </a:solidFill>
                <a:latin typeface="微軟正黑體" pitchFamily="34" charset="-120"/>
                <a:ea typeface="微軟正黑體" pitchFamily="34" charset="-120"/>
                <a:cs typeface="Times New Roman" pitchFamily="18" charset="0"/>
              </a:rPr>
              <a:t>學生的學習落差大，適性教育還</a:t>
            </a:r>
            <a:r>
              <a:rPr lang="zh-TW" altLang="en-US" sz="3200" b="1" dirty="0" smtClean="0">
                <a:solidFill>
                  <a:schemeClr val="bg1"/>
                </a:solidFill>
                <a:latin typeface="微軟正黑體" pitchFamily="34" charset="-120"/>
                <a:ea typeface="微軟正黑體" pitchFamily="34" charset="-120"/>
                <a:cs typeface="Times New Roman" pitchFamily="18" charset="0"/>
              </a:rPr>
              <a:t>未完全落實</a:t>
            </a:r>
            <a:endParaRPr lang="zh-TW" altLang="en-US" sz="3200" dirty="0">
              <a:solidFill>
                <a:schemeClr val="bg1"/>
              </a:solidFill>
              <a:latin typeface="微軟正黑體" pitchFamily="34" charset="-120"/>
              <a:ea typeface="微軟正黑體" pitchFamily="34" charset="-120"/>
            </a:endParaRPr>
          </a:p>
        </p:txBody>
      </p:sp>
      <p:grpSp>
        <p:nvGrpSpPr>
          <p:cNvPr id="18" name="群組 13"/>
          <p:cNvGrpSpPr/>
          <p:nvPr/>
        </p:nvGrpSpPr>
        <p:grpSpPr>
          <a:xfrm>
            <a:off x="491955" y="565646"/>
            <a:ext cx="8256509" cy="1279178"/>
            <a:chOff x="801619" y="778350"/>
            <a:chExt cx="8016762" cy="1358900"/>
          </a:xfrm>
        </p:grpSpPr>
        <p:sp>
          <p:nvSpPr>
            <p:cNvPr id="20" name="手繪多邊形 19"/>
            <p:cNvSpPr/>
            <p:nvPr/>
          </p:nvSpPr>
          <p:spPr bwMode="auto">
            <a:xfrm>
              <a:off x="1763688" y="916295"/>
              <a:ext cx="7054693" cy="1163584"/>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66006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lIns="939667" tIns="137161" rIns="256033" bIns="137160" spcCol="1270" anchor="ctr"/>
            <a:lstStyle/>
            <a:p>
              <a:pPr algn="just" defTabSz="1600200" eaLnBrk="1" hangingPunct="1">
                <a:spcAft>
                  <a:spcPct val="35000"/>
                </a:spcAft>
                <a:defRPr/>
              </a:pPr>
              <a:r>
                <a:rPr lang="zh-TW" altLang="en-US" sz="3600" b="1" dirty="0">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社會大眾對教育改革的期待，督促政府加快腳步</a:t>
              </a:r>
            </a:p>
          </p:txBody>
        </p:sp>
        <p:sp>
          <p:nvSpPr>
            <p:cNvPr id="21" name="橢圓 20"/>
            <p:cNvSpPr/>
            <p:nvPr/>
          </p:nvSpPr>
          <p:spPr bwMode="auto">
            <a:xfrm>
              <a:off x="801619" y="778350"/>
              <a:ext cx="1514474" cy="1358900"/>
            </a:xfrm>
            <a:prstGeom prst="ellipse">
              <a:avLst/>
            </a:prstGeom>
            <a:blipFill rotWithShape="0">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585723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755650" y="2852738"/>
            <a:ext cx="7772400" cy="1470025"/>
          </a:xfrm>
        </p:spPr>
        <p:txBody>
          <a:bodyPr rtlCol="0">
            <a:normAutofit fontScale="90000"/>
          </a:bodyPr>
          <a:lstStyle/>
          <a:p>
            <a:pPr eaLnBrk="1" fontAlgn="auto" hangingPunct="1">
              <a:spcAft>
                <a:spcPts val="0"/>
              </a:spcAft>
              <a:defRPr/>
            </a:pPr>
            <a:r>
              <a:rPr lang="zh-TW" altLang="en-US" sz="4800" dirty="0">
                <a:solidFill>
                  <a:srgbClr val="FF0000"/>
                </a:solidFill>
                <a:latin typeface="標楷體" panose="03000509000000000000" pitchFamily="65" charset="-120"/>
                <a:ea typeface="標楷體" panose="03000509000000000000" pitchFamily="65" charset="-120"/>
              </a:rPr>
              <a:t>簡報結束 </a:t>
            </a:r>
            <a:r>
              <a:rPr lang="en-US" altLang="zh-TW" sz="4800" dirty="0">
                <a:solidFill>
                  <a:srgbClr val="FF0000"/>
                </a:solidFill>
                <a:latin typeface="標楷體" panose="03000509000000000000" pitchFamily="65" charset="-120"/>
                <a:ea typeface="標楷體" panose="03000509000000000000" pitchFamily="65" charset="-120"/>
              </a:rPr>
              <a:t/>
            </a:r>
            <a:br>
              <a:rPr lang="en-US" altLang="zh-TW" sz="4800" dirty="0">
                <a:solidFill>
                  <a:srgbClr val="FF0000"/>
                </a:solidFill>
                <a:latin typeface="標楷體" panose="03000509000000000000" pitchFamily="65" charset="-120"/>
                <a:ea typeface="標楷體" panose="03000509000000000000" pitchFamily="65" charset="-120"/>
              </a:rPr>
            </a:br>
            <a:r>
              <a:rPr lang="en-US" altLang="zh-TW" sz="4800" dirty="0">
                <a:solidFill>
                  <a:srgbClr val="FF0000"/>
                </a:solidFill>
                <a:latin typeface="標楷體" panose="03000509000000000000" pitchFamily="65" charset="-120"/>
                <a:ea typeface="標楷體" panose="03000509000000000000" pitchFamily="65" charset="-120"/>
              </a:rPr>
              <a:t>Q</a:t>
            </a:r>
            <a:r>
              <a:rPr lang="zh-TW" altLang="en-US" sz="4800" dirty="0">
                <a:solidFill>
                  <a:srgbClr val="FF0000"/>
                </a:solidFill>
                <a:latin typeface="標楷體" panose="03000509000000000000" pitchFamily="65" charset="-120"/>
                <a:ea typeface="標楷體" panose="03000509000000000000" pitchFamily="65" charset="-120"/>
              </a:rPr>
              <a:t>與</a:t>
            </a:r>
            <a:r>
              <a:rPr lang="en-US" altLang="zh-TW" sz="4800" dirty="0">
                <a:solidFill>
                  <a:srgbClr val="FF0000"/>
                </a:solidFill>
                <a:latin typeface="標楷體" panose="03000509000000000000" pitchFamily="65" charset="-120"/>
                <a:ea typeface="標楷體" panose="03000509000000000000" pitchFamily="65" charset="-120"/>
              </a:rPr>
              <a:t>A</a:t>
            </a:r>
            <a:endParaRPr lang="zh-TW" altLang="en-US" sz="4800" dirty="0">
              <a:solidFill>
                <a:srgbClr val="FF0000"/>
              </a:solidFill>
              <a:latin typeface="標楷體" panose="03000509000000000000" pitchFamily="65" charset="-120"/>
              <a:ea typeface="標楷體" panose="03000509000000000000" pitchFamily="65" charset="-120"/>
            </a:endParaRPr>
          </a:p>
        </p:txBody>
      </p:sp>
      <p:sp>
        <p:nvSpPr>
          <p:cNvPr id="1382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DE8C6BEC-F828-4055-AF24-468F352E04EF}" type="slidenum">
              <a:rPr lang="zh-TW" altLang="en-US" sz="1200">
                <a:solidFill>
                  <a:srgbClr val="898989"/>
                </a:solidFill>
                <a:latin typeface="標楷體" pitchFamily="65" charset="-120"/>
                <a:ea typeface="標楷體" pitchFamily="65" charset="-120"/>
              </a:rPr>
              <a:pPr>
                <a:spcBef>
                  <a:spcPct val="0"/>
                </a:spcBef>
                <a:buFontTx/>
                <a:buNone/>
              </a:pPr>
              <a:t>89</a:t>
            </a:fld>
            <a:endParaRPr lang="en-US" altLang="zh-TW" sz="120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7316547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編號版面配置區 9"/>
          <p:cNvSpPr>
            <a:spLocks noGrp="1"/>
          </p:cNvSpPr>
          <p:nvPr>
            <p:ph type="sldNum" sz="quarter" idx="12"/>
          </p:nvPr>
        </p:nvSpPr>
        <p:spPr bwMode="auto">
          <a:xfrm>
            <a:off x="6590701" y="64214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14F5FCBF-B767-4A0B-875B-4DFC2BD75FF7}" type="slidenum">
              <a:rPr lang="zh-TW" altLang="en-US" sz="1200">
                <a:solidFill>
                  <a:srgbClr val="898989"/>
                </a:solidFill>
                <a:latin typeface="標楷體" pitchFamily="65" charset="-120"/>
                <a:ea typeface="標楷體" pitchFamily="65" charset="-120"/>
              </a:rPr>
              <a:pPr>
                <a:spcBef>
                  <a:spcPct val="0"/>
                </a:spcBef>
                <a:buFontTx/>
                <a:buNone/>
              </a:pPr>
              <a:t>90</a:t>
            </a:fld>
            <a:endParaRPr lang="en-US" altLang="zh-TW" sz="1200" dirty="0">
              <a:solidFill>
                <a:srgbClr val="898989"/>
              </a:solidFill>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5" tIns="45700" rIns="91425" bIns="45700" anchor="ctr"/>
          <a:lstStyle/>
          <a:p>
            <a:pPr algn="ctr" eaLnBrk="1" hangingPunct="1">
              <a:buSzPct val="25000"/>
              <a:defRPr/>
            </a:pPr>
            <a:r>
              <a:rPr lang="en-US" sz="2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統整性主題</a:t>
            </a:r>
            <a:r>
              <a:rPr lang="en-US" altLang="zh-TW"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a:t>
            </a: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專題</a:t>
            </a:r>
            <a:r>
              <a:rPr lang="en-US" altLang="zh-TW"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a:t>
            </a:r>
            <a:r>
              <a:rPr lang="en-US" sz="2000" b="1" dirty="0" err="1">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議題探究課程</a:t>
            </a:r>
            <a:endPar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329733" name="Shape 1053"/>
          <p:cNvSpPr>
            <a:spLocks noChangeArrowheads="1"/>
          </p:cNvSpPr>
          <p:nvPr/>
        </p:nvSpPr>
        <p:spPr bwMode="auto">
          <a:xfrm>
            <a:off x="500063" y="5786438"/>
            <a:ext cx="2571750" cy="64293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1425" tIns="45700" rIns="91425" bIns="45700" anchor="ctr"/>
          <a:lstStyle/>
          <a:p>
            <a:pPr algn="ctr" eaLnBrk="1" hangingPunct="1">
              <a:buSzPct val="25000"/>
              <a:defRPr/>
            </a:pPr>
            <a:r>
              <a:rPr lang="en-US" sz="2000" b="1" dirty="0">
                <a:solidFill>
                  <a:sysClr val="windowText" lastClr="000000"/>
                </a:solidFill>
                <a:latin typeface="標楷體" pitchFamily="65" charset="-120"/>
                <a:ea typeface="標楷體" pitchFamily="65" charset="-120"/>
                <a:cs typeface="Arial" charset="0"/>
                <a:sym typeface="Arial" charset="0"/>
              </a:rPr>
              <a:t>跨領域</a:t>
            </a:r>
            <a:r>
              <a:rPr lang="en-US" altLang="zh-TW" sz="2000" b="1" dirty="0">
                <a:solidFill>
                  <a:sysClr val="windowText" lastClr="000000"/>
                </a:solidFill>
                <a:latin typeface="標楷體" pitchFamily="65" charset="-120"/>
                <a:ea typeface="標楷體" pitchFamily="65" charset="-120"/>
                <a:cs typeface="Arial" charset="0"/>
                <a:sym typeface="Arial" charset="0"/>
              </a:rPr>
              <a:t>/</a:t>
            </a:r>
            <a:r>
              <a:rPr lang="en-US" sz="2000" b="1" dirty="0">
                <a:solidFill>
                  <a:sysClr val="windowText" lastClr="0000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err="1">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其他類課程</a:t>
            </a:r>
            <a:endPar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endParaRP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eaLnBrk="1" hangingPunct="1">
              <a:buSzPct val="25000"/>
              <a:defRPr/>
            </a:pPr>
            <a:r>
              <a:rPr lang="en-US" sz="20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Arial" charset="0"/>
                <a:sym typeface="Arial" charset="0"/>
              </a:rPr>
              <a:t>特殊需求領域課程</a:t>
            </a:r>
          </a:p>
        </p:txBody>
      </p:sp>
      <p:sp>
        <p:nvSpPr>
          <p:cNvPr id="140300" name="Shape 1049"/>
          <p:cNvSpPr>
            <a:spLocks noGrp="1"/>
          </p:cNvSpPr>
          <p:nvPr>
            <p:ph sz="quarter" idx="1"/>
          </p:nvPr>
        </p:nvSpPr>
        <p:spPr>
          <a:xfrm>
            <a:off x="222988" y="177801"/>
            <a:ext cx="8497515" cy="4608512"/>
          </a:xfrm>
        </p:spPr>
        <p:txBody>
          <a:bodyPr lIns="91425" tIns="45700" rIns="91425" bIns="45700"/>
          <a:lstStyle/>
          <a:p>
            <a:pPr eaLnBrk="1" hangingPunct="1">
              <a:lnSpc>
                <a:spcPct val="150000"/>
              </a:lnSpc>
              <a:spcBef>
                <a:spcPct val="0"/>
              </a:spcBef>
              <a:buClr>
                <a:srgbClr val="002060"/>
              </a:buClr>
              <a:buSzPct val="25000"/>
              <a:buFont typeface="Arial" pitchFamily="34" charset="0"/>
              <a:buNone/>
            </a:pPr>
            <a:r>
              <a:rPr lang="en-US" altLang="zh-TW" b="1" dirty="0">
                <a:solidFill>
                  <a:srgbClr val="0033CC"/>
                </a:solidFill>
                <a:latin typeface="標楷體" pitchFamily="65" charset="-120"/>
                <a:ea typeface="標楷體" pitchFamily="65" charset="-120"/>
                <a:cs typeface="Arial" pitchFamily="34" charset="0"/>
                <a:sym typeface="Arial" pitchFamily="34" charset="0"/>
              </a:rPr>
              <a:t>討論與實作議題-1</a:t>
            </a:r>
          </a:p>
          <a:p>
            <a:pPr marL="0" indent="0" algn="just" eaLnBrk="1" hangingPunct="1">
              <a:spcBef>
                <a:spcPts val="725"/>
              </a:spcBef>
              <a:buClr>
                <a:srgbClr val="000000"/>
              </a:buClr>
              <a:buSzPct val="25000"/>
              <a:buNone/>
            </a:pPr>
            <a:r>
              <a:rPr lang="en-US" altLang="zh-TW" sz="3600" b="1" dirty="0" err="1">
                <a:solidFill>
                  <a:srgbClr val="000000"/>
                </a:solidFill>
                <a:latin typeface="標楷體" pitchFamily="65" charset="-120"/>
                <a:ea typeface="標楷體" pitchFamily="65" charset="-120"/>
                <a:cs typeface="Arial" pitchFamily="34" charset="0"/>
                <a:sym typeface="Arial" pitchFamily="34" charset="0"/>
              </a:rPr>
              <a:t>從學校既有的基礎與利基出發</a:t>
            </a:r>
            <a:r>
              <a:rPr lang="en-US" altLang="zh-TW" sz="3600" b="1" dirty="0">
                <a:solidFill>
                  <a:srgbClr val="000000"/>
                </a:solidFill>
                <a:latin typeface="標楷體" pitchFamily="65" charset="-120"/>
                <a:ea typeface="標楷體" pitchFamily="65" charset="-120"/>
                <a:cs typeface="Arial" pitchFamily="34" charset="0"/>
                <a:sym typeface="Arial" pitchFamily="34" charset="0"/>
              </a:rPr>
              <a:t>，</a:t>
            </a:r>
          </a:p>
          <a:p>
            <a:pPr eaLnBrk="1" hangingPunct="1">
              <a:spcBef>
                <a:spcPts val="600"/>
              </a:spcBef>
              <a:buClr>
                <a:srgbClr val="000000"/>
              </a:buClr>
              <a:buSzPct val="25000"/>
              <a:buFont typeface="Wingdings" pitchFamily="2" charset="2"/>
              <a:buChar char="l"/>
            </a:pPr>
            <a:r>
              <a:rPr lang="en-US" altLang="zh-TW" sz="2800" b="1" dirty="0" smtClean="0">
                <a:latin typeface="標楷體" pitchFamily="65" charset="-120"/>
                <a:ea typeface="標楷體" pitchFamily="65" charset="-120"/>
                <a:cs typeface="Arial" pitchFamily="34" charset="0"/>
                <a:sym typeface="Arial" pitchFamily="34" charset="0"/>
              </a:rPr>
              <a:t>12</a:t>
            </a:r>
            <a:r>
              <a:rPr lang="zh-TW" altLang="en-US" sz="2800" b="1" dirty="0">
                <a:latin typeface="標楷體" pitchFamily="65" charset="-120"/>
                <a:ea typeface="標楷體" pitchFamily="65" charset="-120"/>
                <a:cs typeface="Arial" pitchFamily="34" charset="0"/>
                <a:sym typeface="Arial" pitchFamily="34" charset="0"/>
              </a:rPr>
              <a:t>年</a:t>
            </a:r>
            <a:r>
              <a:rPr lang="zh-TW" altLang="en-US" sz="2800" b="1" dirty="0" smtClean="0">
                <a:latin typeface="標楷體" pitchFamily="65" charset="-120"/>
                <a:ea typeface="標楷體" pitchFamily="65" charset="-120"/>
                <a:cs typeface="Arial" pitchFamily="34" charset="0"/>
                <a:sym typeface="Arial" pitchFamily="34" charset="0"/>
              </a:rPr>
              <a:t>國教新</a:t>
            </a:r>
            <a:r>
              <a:rPr lang="en-US" altLang="zh-TW" sz="2800" b="1" dirty="0" err="1" smtClean="0">
                <a:latin typeface="標楷體" pitchFamily="65" charset="-120"/>
                <a:ea typeface="標楷體" pitchFamily="65" charset="-120"/>
                <a:cs typeface="Arial" pitchFamily="34" charset="0"/>
                <a:sym typeface="Arial" pitchFamily="34" charset="0"/>
              </a:rPr>
              <a:t>課綱有哪些可以運用或轉化的空間</a:t>
            </a:r>
            <a:r>
              <a:rPr lang="en-US" altLang="zh-TW" sz="2800" b="1" dirty="0" err="1">
                <a:latin typeface="標楷體" pitchFamily="65" charset="-120"/>
                <a:ea typeface="標楷體" pitchFamily="65" charset="-120"/>
                <a:cs typeface="Arial" pitchFamily="34" charset="0"/>
                <a:sym typeface="Arial" pitchFamily="34" charset="0"/>
              </a:rPr>
              <a:t>，讓它更可以實踐我們對教育的想望</a:t>
            </a:r>
            <a:r>
              <a:rPr lang="en-US" altLang="zh-TW" sz="2800" b="1" dirty="0">
                <a:latin typeface="標楷體" pitchFamily="65" charset="-120"/>
                <a:ea typeface="標楷體" pitchFamily="65" charset="-120"/>
                <a:cs typeface="Arial" pitchFamily="34" charset="0"/>
                <a:sym typeface="Arial" pitchFamily="34" charset="0"/>
              </a:rPr>
              <a:t>？</a:t>
            </a:r>
          </a:p>
          <a:p>
            <a:pPr eaLnBrk="1" hangingPunct="1">
              <a:spcBef>
                <a:spcPts val="600"/>
              </a:spcBef>
              <a:buClr>
                <a:srgbClr val="000000"/>
              </a:buClr>
              <a:buSzPct val="25000"/>
              <a:buFont typeface="Wingdings" pitchFamily="2" charset="2"/>
              <a:buChar char="l"/>
            </a:pPr>
            <a:endParaRPr lang="en-US" altLang="zh-TW" sz="2800" b="1" dirty="0" smtClean="0">
              <a:latin typeface="標楷體" pitchFamily="65" charset="-120"/>
              <a:ea typeface="標楷體" pitchFamily="65" charset="-120"/>
              <a:cs typeface="Arial" pitchFamily="34" charset="0"/>
              <a:sym typeface="Arial" pitchFamily="34" charset="0"/>
            </a:endParaRPr>
          </a:p>
          <a:p>
            <a:pPr eaLnBrk="1" hangingPunct="1">
              <a:spcBef>
                <a:spcPts val="600"/>
              </a:spcBef>
              <a:buClr>
                <a:srgbClr val="000000"/>
              </a:buClr>
              <a:buSzPct val="25000"/>
              <a:buFont typeface="Wingdings" pitchFamily="2" charset="2"/>
              <a:buChar char="l"/>
            </a:pPr>
            <a:r>
              <a:rPr lang="en-US" altLang="zh-TW" sz="2800" b="1" dirty="0" smtClean="0">
                <a:latin typeface="標楷體" pitchFamily="65" charset="-120"/>
                <a:ea typeface="標楷體" pitchFamily="65" charset="-120"/>
                <a:cs typeface="Arial" pitchFamily="34" charset="0"/>
                <a:sym typeface="Arial" pitchFamily="34" charset="0"/>
              </a:rPr>
              <a:t>面對12</a:t>
            </a:r>
            <a:r>
              <a:rPr lang="zh-TW" altLang="en-US" sz="2800" b="1" dirty="0">
                <a:latin typeface="標楷體" pitchFamily="65" charset="-120"/>
                <a:ea typeface="標楷體" pitchFamily="65" charset="-120"/>
                <a:cs typeface="Arial" pitchFamily="34" charset="0"/>
                <a:sym typeface="Arial" pitchFamily="34" charset="0"/>
              </a:rPr>
              <a:t>年</a:t>
            </a:r>
            <a:r>
              <a:rPr lang="zh-TW" altLang="en-US" sz="2800" b="1" dirty="0" smtClean="0">
                <a:latin typeface="標楷體" pitchFamily="65" charset="-120"/>
                <a:ea typeface="標楷體" pitchFamily="65" charset="-120"/>
                <a:cs typeface="Arial" pitchFamily="34" charset="0"/>
                <a:sym typeface="Arial" pitchFamily="34" charset="0"/>
              </a:rPr>
              <a:t>國教新</a:t>
            </a:r>
            <a:r>
              <a:rPr lang="en-US" altLang="zh-TW" sz="2800" b="1" dirty="0" err="1" smtClean="0">
                <a:latin typeface="標楷體" pitchFamily="65" charset="-120"/>
                <a:ea typeface="標楷體" pitchFamily="65" charset="-120"/>
                <a:cs typeface="Arial" pitchFamily="34" charset="0"/>
                <a:sym typeface="Arial" pitchFamily="34" charset="0"/>
              </a:rPr>
              <a:t>課綱</a:t>
            </a:r>
            <a:r>
              <a:rPr lang="en-US" altLang="zh-TW" sz="2800" b="1" dirty="0" err="1">
                <a:latin typeface="標楷體" pitchFamily="65" charset="-120"/>
                <a:ea typeface="標楷體" pitchFamily="65" charset="-120"/>
                <a:cs typeface="Arial" pitchFamily="34" charset="0"/>
                <a:sym typeface="Arial" pitchFamily="34" charset="0"/>
              </a:rPr>
              <a:t>，學校課程及教學可能造成的影響是什麼</a:t>
            </a:r>
            <a:r>
              <a:rPr lang="en-US" altLang="zh-TW" sz="2800" b="1" dirty="0" smtClean="0">
                <a:latin typeface="標楷體" pitchFamily="65" charset="-120"/>
                <a:ea typeface="標楷體" pitchFamily="65" charset="-120"/>
                <a:cs typeface="Arial" pitchFamily="34" charset="0"/>
                <a:sym typeface="Arial" pitchFamily="34" charset="0"/>
              </a:rPr>
              <a:t>？</a:t>
            </a:r>
            <a:r>
              <a:rPr lang="zh-TW" altLang="en-US" sz="2800" b="1" dirty="0" smtClean="0">
                <a:latin typeface="標楷體" pitchFamily="65" charset="-120"/>
                <a:ea typeface="標楷體" pitchFamily="65" charset="-120"/>
                <a:cs typeface="Arial" pitchFamily="34" charset="0"/>
                <a:sym typeface="Arial" pitchFamily="34" charset="0"/>
              </a:rPr>
              <a:t>需</a:t>
            </a:r>
            <a:r>
              <a:rPr lang="en-US" altLang="zh-TW" sz="2800" b="1" dirty="0" err="1">
                <a:solidFill>
                  <a:srgbClr val="000000"/>
                </a:solidFill>
                <a:latin typeface="標楷體" pitchFamily="65" charset="-120"/>
                <a:ea typeface="標楷體" pitchFamily="65" charset="-120"/>
                <a:cs typeface="Arial" pitchFamily="34" charset="0"/>
                <a:sym typeface="Arial" pitchFamily="34" charset="0"/>
              </a:rPr>
              <a:t>做哪些調整與因應</a:t>
            </a:r>
            <a:r>
              <a:rPr lang="en-US" altLang="zh-TW" sz="2800" b="1" dirty="0">
                <a:solidFill>
                  <a:srgbClr val="000000"/>
                </a:solidFill>
                <a:latin typeface="標楷體" pitchFamily="65" charset="-120"/>
                <a:ea typeface="標楷體" pitchFamily="65" charset="-120"/>
                <a:cs typeface="Arial" pitchFamily="34" charset="0"/>
                <a:sym typeface="Arial" pitchFamily="34" charset="0"/>
              </a:rPr>
              <a:t>？</a:t>
            </a:r>
          </a:p>
        </p:txBody>
      </p:sp>
    </p:spTree>
    <p:extLst>
      <p:ext uri="{BB962C8B-B14F-4D97-AF65-F5344CB8AC3E}">
        <p14:creationId xmlns:p14="http://schemas.microsoft.com/office/powerpoint/2010/main" val="4087658332"/>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Shape 1061"/>
          <p:cNvSpPr txBox="1">
            <a:spLocks noGrp="1"/>
          </p:cNvSpPr>
          <p:nvPr>
            <p:ph idx="1"/>
          </p:nvPr>
        </p:nvSpPr>
        <p:spPr>
          <a:xfrm>
            <a:off x="250031" y="534988"/>
            <a:ext cx="8643938" cy="5911850"/>
          </a:xfrm>
        </p:spPr>
        <p:txBody>
          <a:bodyPr lIns="91425" tIns="45700" rIns="91425" bIns="45700" rtlCol="0">
            <a:noAutofit/>
          </a:bodyPr>
          <a:lstStyle/>
          <a:p>
            <a:pPr marL="0" indent="0" eaLnBrk="1" fontAlgn="auto" hangingPunct="1">
              <a:lnSpc>
                <a:spcPct val="150000"/>
              </a:lnSpc>
              <a:spcBef>
                <a:spcPts val="0"/>
              </a:spcBef>
              <a:spcAft>
                <a:spcPts val="0"/>
              </a:spcAft>
              <a:buClr>
                <a:srgbClr val="E36C09"/>
              </a:buClr>
              <a:buSzPct val="25000"/>
              <a:buFont typeface="Arial"/>
              <a:buNone/>
              <a:defRPr/>
            </a:pPr>
            <a:r>
              <a:rPr lang="en-US" b="1" dirty="0">
                <a:solidFill>
                  <a:srgbClr val="0033CC"/>
                </a:solidFill>
                <a:latin typeface="標楷體" panose="03000509000000000000" pitchFamily="65" charset="-120"/>
                <a:ea typeface="標楷體" panose="03000509000000000000" pitchFamily="65" charset="-120"/>
                <a:cs typeface="Arial"/>
                <a:sym typeface="Arial"/>
              </a:rPr>
              <a:t>討論與實作議題-2</a:t>
            </a:r>
          </a:p>
          <a:p>
            <a:pPr marL="0" indent="0" eaLnBrk="1" fontAlgn="auto" hangingPunct="1">
              <a:lnSpc>
                <a:spcPct val="150000"/>
              </a:lnSpc>
              <a:spcBef>
                <a:spcPts val="600"/>
              </a:spcBef>
              <a:spcAft>
                <a:spcPts val="0"/>
              </a:spcAft>
              <a:buClr>
                <a:srgbClr val="E36C09"/>
              </a:buClr>
              <a:buSzPct val="25000"/>
              <a:buFont typeface="Arial"/>
              <a:buNone/>
              <a:defRPr/>
            </a:pPr>
            <a:r>
              <a:rPr lang="en-US" sz="2400" b="1" dirty="0" smtClean="0">
                <a:solidFill>
                  <a:schemeClr val="dk1"/>
                </a:solidFill>
                <a:latin typeface="標楷體" panose="03000509000000000000" pitchFamily="65" charset="-120"/>
                <a:ea typeface="標楷體" panose="03000509000000000000" pitchFamily="65" charset="-120"/>
                <a:cs typeface="Arial"/>
                <a:sym typeface="Arial"/>
              </a:rPr>
              <a:t>運用</a:t>
            </a:r>
            <a:r>
              <a:rPr lang="en-US" sz="2400" b="1" dirty="0" smtClean="0">
                <a:latin typeface="標楷體" panose="03000509000000000000" pitchFamily="65" charset="-120"/>
                <a:ea typeface="標楷體" panose="03000509000000000000" pitchFamily="65" charset="-120"/>
                <a:cs typeface="Arial"/>
                <a:sym typeface="Arial"/>
              </a:rPr>
              <a:t>12</a:t>
            </a:r>
            <a:r>
              <a:rPr lang="zh-TW" altLang="en-US" sz="2400" b="1" dirty="0">
                <a:latin typeface="標楷體" panose="03000509000000000000" pitchFamily="65" charset="-120"/>
                <a:ea typeface="標楷體" panose="03000509000000000000" pitchFamily="65" charset="-120"/>
                <a:cs typeface="Arial"/>
                <a:sym typeface="Arial"/>
              </a:rPr>
              <a:t>年</a:t>
            </a:r>
            <a:r>
              <a:rPr lang="zh-TW" altLang="en-US" sz="2400" b="1" dirty="0" smtClean="0">
                <a:latin typeface="標楷體" panose="03000509000000000000" pitchFamily="65" charset="-120"/>
                <a:ea typeface="標楷體" panose="03000509000000000000" pitchFamily="65" charset="-120"/>
                <a:cs typeface="Arial"/>
                <a:sym typeface="Arial"/>
              </a:rPr>
              <a:t>國教新</a:t>
            </a:r>
            <a:r>
              <a:rPr lang="en-US" sz="2400" b="1" dirty="0" err="1" smtClean="0">
                <a:solidFill>
                  <a:schemeClr val="dk1"/>
                </a:solidFill>
                <a:latin typeface="標楷體" panose="03000509000000000000" pitchFamily="65" charset="-120"/>
                <a:ea typeface="標楷體" panose="03000509000000000000" pitchFamily="65" charset="-120"/>
                <a:cs typeface="Arial"/>
                <a:sym typeface="Arial"/>
              </a:rPr>
              <a:t>課綱的課程類型</a:t>
            </a:r>
            <a:r>
              <a:rPr lang="en-US" sz="2400" b="1" dirty="0" err="1">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400" b="1" dirty="0">
              <a:solidFill>
                <a:schemeClr val="dk1"/>
              </a:solidFill>
              <a:latin typeface="標楷體" panose="03000509000000000000" pitchFamily="65" charset="-120"/>
              <a:ea typeface="標楷體" panose="03000509000000000000" pitchFamily="65" charset="-120"/>
              <a:cs typeface="Arial"/>
              <a:sym typeface="Arial"/>
            </a:endParaRP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a:p>
            <a:pPr marL="361950" indent="-361950" eaLnBrk="1" fontAlgn="auto" hangingPunct="1">
              <a:lnSpc>
                <a:spcPct val="150000"/>
              </a:lnSpc>
              <a:spcBef>
                <a:spcPts val="600"/>
              </a:spcBef>
              <a:spcAft>
                <a:spcPts val="0"/>
              </a:spcAft>
              <a:buClr>
                <a:srgbClr val="E36C09"/>
              </a:buClr>
              <a:buSzPct val="100000"/>
              <a:buFont typeface="Noto Sans Symbols"/>
              <a:buChar char="✓"/>
              <a:defRPr/>
            </a:pPr>
            <a:r>
              <a:rPr lang="en-US" altLang="zh-TW" sz="2800" b="1"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altLang="zh-TW" sz="2800" b="1"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42339" name="投影片編號版面配置區 16"/>
          <p:cNvSpPr>
            <a:spLocks noGrp="1"/>
          </p:cNvSpPr>
          <p:nvPr>
            <p:ph type="sldNum" sz="quarter" idx="12"/>
          </p:nvPr>
        </p:nvSpPr>
        <p:spPr bwMode="auto">
          <a:xfrm>
            <a:off x="8129588" y="5734050"/>
            <a:ext cx="6096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ADAA2333-DB7D-466F-87DD-436E41FCE7EC}" type="slidenum">
              <a:rPr lang="zh-TW" altLang="en-US" sz="1200">
                <a:solidFill>
                  <a:srgbClr val="898989"/>
                </a:solidFill>
                <a:latin typeface="標楷體" pitchFamily="65" charset="-120"/>
                <a:ea typeface="標楷體" pitchFamily="65" charset="-120"/>
              </a:rPr>
              <a:pPr>
                <a:spcBef>
                  <a:spcPct val="0"/>
                </a:spcBef>
                <a:buFontTx/>
                <a:buNone/>
              </a:pPr>
              <a:t>91</a:t>
            </a:fld>
            <a:endParaRPr lang="zh-TW" altLang="en-US" sz="1200">
              <a:solidFill>
                <a:srgbClr val="898989"/>
              </a:solidFill>
              <a:latin typeface="標楷體" pitchFamily="65" charset="-120"/>
              <a:ea typeface="標楷體" pitchFamily="65" charset="-120"/>
            </a:endParaRPr>
          </a:p>
        </p:txBody>
      </p:sp>
      <p:sp>
        <p:nvSpPr>
          <p:cNvPr id="1063" name="Shape 1063"/>
          <p:cNvSpPr/>
          <p:nvPr/>
        </p:nvSpPr>
        <p:spPr>
          <a:xfrm>
            <a:off x="500063" y="4143375"/>
            <a:ext cx="2571750" cy="714375"/>
          </a:xfrm>
          <a:prstGeom prst="rect">
            <a:avLst/>
          </a:prstGeom>
          <a:solidFill>
            <a:schemeClr val="accent1">
              <a:lumMod val="75000"/>
            </a:schemeClr>
          </a:solidFill>
          <a:ln w="25400" cap="flat" cmpd="sng">
            <a:no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領域學習</a:t>
            </a:r>
          </a:p>
        </p:txBody>
      </p:sp>
      <p:sp>
        <p:nvSpPr>
          <p:cNvPr id="1064" name="Shape 1064"/>
          <p:cNvSpPr/>
          <p:nvPr/>
        </p:nvSpPr>
        <p:spPr>
          <a:xfrm>
            <a:off x="3286125" y="4143375"/>
            <a:ext cx="2571750" cy="714375"/>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lstStyle/>
          <a:p>
            <a:pP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統整性主題/專題/</a:t>
            </a:r>
            <a:r>
              <a:rPr lang="en-US" sz="2000" b="1" dirty="0" err="1">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63" y="5000625"/>
            <a:ext cx="2571750" cy="642938"/>
          </a:xfrm>
          <a:prstGeom prst="rect">
            <a:avLst/>
          </a:prstGeom>
          <a:solidFill>
            <a:schemeClr val="accent1">
              <a:lumMod val="75000"/>
            </a:schemeClr>
          </a:solidFill>
          <a:ln w="25400" cap="flat" cmpd="sng">
            <a:solidFill>
              <a:srgbClr val="395E89"/>
            </a:solidFill>
            <a:prstDash val="dash"/>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跨領域/科目課程</a:t>
            </a:r>
          </a:p>
        </p:txBody>
      </p:sp>
      <p:sp>
        <p:nvSpPr>
          <p:cNvPr id="142343" name="Shape 1066"/>
          <p:cNvSpPr>
            <a:spLocks noChangeArrowheads="1"/>
          </p:cNvSpPr>
          <p:nvPr/>
        </p:nvSpPr>
        <p:spPr bwMode="auto">
          <a:xfrm>
            <a:off x="3286125" y="5000625"/>
            <a:ext cx="2571750" cy="642938"/>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dirty="0" err="1">
                <a:solidFill>
                  <a:srgbClr val="FFFFFF"/>
                </a:solidFill>
                <a:latin typeface="標楷體" pitchFamily="65" charset="-120"/>
                <a:ea typeface="標楷體" pitchFamily="65" charset="-120"/>
                <a:cs typeface="Arial" pitchFamily="34" charset="0"/>
                <a:sym typeface="Arial" pitchFamily="34" charset="0"/>
              </a:rPr>
              <a:t>社團活動與技藝課程</a:t>
            </a:r>
            <a:endParaRPr lang="en-US" altLang="zh-TW" sz="2000" b="1" dirty="0">
              <a:solidFill>
                <a:srgbClr val="FFFFFF"/>
              </a:solidFill>
              <a:latin typeface="標楷體" pitchFamily="65" charset="-120"/>
              <a:ea typeface="標楷體" pitchFamily="65" charset="-120"/>
              <a:cs typeface="Arial" pitchFamily="34" charset="0"/>
              <a:sym typeface="Arial" pitchFamily="34" charset="0"/>
            </a:endParaRPr>
          </a:p>
        </p:txBody>
      </p:sp>
      <p:sp>
        <p:nvSpPr>
          <p:cNvPr id="142344" name="Shape 1067"/>
          <p:cNvSpPr>
            <a:spLocks noChangeArrowheads="1"/>
          </p:cNvSpPr>
          <p:nvPr/>
        </p:nvSpPr>
        <p:spPr bwMode="auto">
          <a:xfrm>
            <a:off x="6143625" y="5000625"/>
            <a:ext cx="2571750" cy="642938"/>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1800" b="1">
                <a:solidFill>
                  <a:srgbClr val="FFFFFF"/>
                </a:solidFill>
                <a:latin typeface="標楷體" pitchFamily="65" charset="-120"/>
                <a:ea typeface="標楷體" pitchFamily="65" charset="-120"/>
                <a:cs typeface="Arial" pitchFamily="34" charset="0"/>
                <a:sym typeface="Arial" pitchFamily="34" charset="0"/>
              </a:rPr>
              <a:t>其他類課程</a:t>
            </a:r>
          </a:p>
        </p:txBody>
      </p:sp>
      <p:sp>
        <p:nvSpPr>
          <p:cNvPr id="142345" name="Shape 1068"/>
          <p:cNvSpPr>
            <a:spLocks noChangeArrowheads="1"/>
          </p:cNvSpPr>
          <p:nvPr/>
        </p:nvSpPr>
        <p:spPr bwMode="auto">
          <a:xfrm>
            <a:off x="6143625" y="4143375"/>
            <a:ext cx="2571750" cy="714375"/>
          </a:xfrm>
          <a:prstGeom prst="rect">
            <a:avLst/>
          </a:prstGeom>
          <a:solidFill>
            <a:schemeClr val="accent2"/>
          </a:solidFill>
          <a:ln w="25400">
            <a:solidFill>
              <a:srgbClr val="8C3A38"/>
            </a:solidFill>
            <a:round/>
            <a:headEnd/>
            <a:tailEnd/>
          </a:ln>
        </p:spPr>
        <p:txBody>
          <a:bodyPr lIns="91425" tIns="45700" rIns="91425" bIns="45700"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SzPct val="25000"/>
              <a:buFontTx/>
              <a:buNone/>
            </a:pPr>
            <a:r>
              <a:rPr lang="en-US" altLang="zh-TW" sz="2000" b="1">
                <a:solidFill>
                  <a:srgbClr val="FFFFFF"/>
                </a:solidFill>
                <a:latin typeface="標楷體" pitchFamily="65" charset="-120"/>
                <a:ea typeface="標楷體" pitchFamily="65" charset="-120"/>
                <a:cs typeface="Arial" pitchFamily="34" charset="0"/>
                <a:sym typeface="Arial" pitchFamily="34" charset="0"/>
              </a:rPr>
              <a:t>特殊需求領域課程</a:t>
            </a:r>
          </a:p>
        </p:txBody>
      </p:sp>
      <p:sp>
        <p:nvSpPr>
          <p:cNvPr id="1070" name="Shape 1070"/>
          <p:cNvSpPr/>
          <p:nvPr/>
        </p:nvSpPr>
        <p:spPr>
          <a:xfrm>
            <a:off x="468313" y="5732463"/>
            <a:ext cx="1285875" cy="714375"/>
          </a:xfrm>
          <a:prstGeom prst="roundRect">
            <a:avLst>
              <a:gd name="adj" fmla="val 16667"/>
            </a:avLst>
          </a:prstGeom>
          <a:solidFill>
            <a:srgbClr val="A50021"/>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部定必修</a:t>
            </a:r>
          </a:p>
        </p:txBody>
      </p:sp>
      <p:sp>
        <p:nvSpPr>
          <p:cNvPr id="1073" name="Shape 1073"/>
          <p:cNvSpPr/>
          <p:nvPr/>
        </p:nvSpPr>
        <p:spPr>
          <a:xfrm>
            <a:off x="7451725" y="5732463"/>
            <a:ext cx="1285875" cy="714375"/>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6094413" y="5732463"/>
            <a:ext cx="1285875" cy="714375"/>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團體活動</a:t>
            </a:r>
          </a:p>
        </p:txBody>
      </p:sp>
      <p:sp>
        <p:nvSpPr>
          <p:cNvPr id="18" name="Shape 1070"/>
          <p:cNvSpPr/>
          <p:nvPr/>
        </p:nvSpPr>
        <p:spPr>
          <a:xfrm>
            <a:off x="1835150" y="5732463"/>
            <a:ext cx="1285875" cy="714375"/>
          </a:xfrm>
          <a:prstGeom prst="roundRect">
            <a:avLst>
              <a:gd name="adj" fmla="val 16667"/>
            </a:avLst>
          </a:prstGeom>
          <a:solidFill>
            <a:schemeClr val="accent2">
              <a:lumMod val="50000"/>
            </a:schemeClr>
          </a:solidFill>
          <a:ln w="25400" cap="flat" cmpd="sng">
            <a:solidFill>
              <a:schemeClr val="lt1"/>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buSzPct val="25000"/>
              <a:defRPr/>
            </a:pPr>
            <a:r>
              <a:rPr lang="zh-TW" alt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校訂</a:t>
            </a:r>
            <a:r>
              <a:rPr lang="en-US" sz="2000" b="1" dirty="0" err="1">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rPr>
              <a:t>必修</a:t>
            </a:r>
            <a:endParaRPr lang="en-US" sz="20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a:sym typeface="Arial"/>
            </a:endParaRPr>
          </a:p>
        </p:txBody>
      </p:sp>
      <p:sp>
        <p:nvSpPr>
          <p:cNvPr id="14" name="投影片編號版面配置區 3"/>
          <p:cNvSpPr txBox="1">
            <a:spLocks/>
          </p:cNvSpPr>
          <p:nvPr/>
        </p:nvSpPr>
        <p:spPr>
          <a:xfrm>
            <a:off x="6941684" y="6492875"/>
            <a:ext cx="2133600"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r" eaLnBrk="1" hangingPunct="1"/>
            <a:r>
              <a:rPr lang="en-US" altLang="zh-TW" sz="1200" dirty="0" smtClean="0">
                <a:solidFill>
                  <a:srgbClr val="898989"/>
                </a:solidFill>
              </a:rPr>
              <a:t>92</a:t>
            </a:r>
            <a:endParaRPr lang="zh-TW" altLang="en-US" sz="1200" dirty="0">
              <a:solidFill>
                <a:srgbClr val="898989"/>
              </a:solidFill>
            </a:endParaRPr>
          </a:p>
        </p:txBody>
      </p:sp>
    </p:spTree>
    <p:extLst>
      <p:ext uri="{BB962C8B-B14F-4D97-AF65-F5344CB8AC3E}">
        <p14:creationId xmlns:p14="http://schemas.microsoft.com/office/powerpoint/2010/main" val="627957384"/>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16419</TotalTime>
  <Words>8914</Words>
  <Application>Microsoft Office PowerPoint</Application>
  <PresentationFormat>如螢幕大小 (4:3)</PresentationFormat>
  <Paragraphs>1380</Paragraphs>
  <Slides>92</Slides>
  <Notes>58</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2</vt:i4>
      </vt:variant>
      <vt:variant>
        <vt:lpstr>投影片標題</vt:lpstr>
      </vt:variant>
      <vt:variant>
        <vt:i4>92</vt:i4>
      </vt:variant>
    </vt:vector>
  </HeadingPairs>
  <TitlesOfParts>
    <vt:vector size="104" baseType="lpstr">
      <vt:lpstr>Noto Sans Symbols</vt:lpstr>
      <vt:lpstr>微軟正黑體</vt:lpstr>
      <vt:lpstr>新細明體</vt:lpstr>
      <vt:lpstr>標楷體</vt:lpstr>
      <vt:lpstr>Arial</vt:lpstr>
      <vt:lpstr>Arial Black</vt:lpstr>
      <vt:lpstr>Calibri</vt:lpstr>
      <vt:lpstr>Times New Roman</vt:lpstr>
      <vt:lpstr>Wingdings</vt:lpstr>
      <vt:lpstr>Office 佈景主題</vt:lpstr>
      <vt:lpstr>文件</vt:lpstr>
      <vt:lpstr>Acrobat Document</vt:lpstr>
      <vt:lpstr>PowerPoint 簡報</vt:lpstr>
      <vt:lpstr>PowerPoint 簡報</vt:lpstr>
      <vt:lpstr>使用說明</vt:lpstr>
      <vt:lpstr>壹、新課綱的研修背景</vt:lpstr>
      <vt:lpstr>一、教育現場與課程改革的需求</vt:lpstr>
      <vt:lpstr>二、為何要研修十二年國民基本教育課綱？</vt:lpstr>
      <vt:lpstr>PowerPoint 簡報</vt:lpstr>
      <vt:lpstr>PowerPoint 簡報</vt:lpstr>
      <vt:lpstr>PowerPoint 簡報</vt:lpstr>
      <vt:lpstr>PowerPoint 簡報</vt:lpstr>
      <vt:lpstr>PowerPoint 簡報</vt:lpstr>
      <vt:lpstr>PowerPoint 簡報</vt:lpstr>
      <vt:lpstr>PowerPoint 簡報</vt:lpstr>
      <vt:lpstr>PowerPoint 簡報</vt:lpstr>
      <vt:lpstr>課綱研修機制…</vt:lpstr>
      <vt:lpstr>PowerPoint 簡報</vt:lpstr>
      <vt:lpstr>參、新課綱的重要內涵</vt:lpstr>
      <vt:lpstr>PowerPoint 簡報</vt:lpstr>
      <vt:lpstr>PowerPoint 簡報</vt:lpstr>
      <vt:lpstr>二、總綱的基本理念</vt:lpstr>
      <vt:lpstr>三、總綱的課程目標</vt:lpstr>
      <vt:lpstr>四、核心素養</vt:lpstr>
      <vt:lpstr>（一）核心素養的三大面向九大項目</vt:lpstr>
      <vt:lpstr>PowerPoint 簡報</vt:lpstr>
      <vt:lpstr>五、課程架構--各學習階段課程類型</vt:lpstr>
      <vt:lpstr>(一)課程之連貫統整與多元適性</vt:lpstr>
      <vt:lpstr>PowerPoint 簡報</vt:lpstr>
      <vt:lpstr>(三)九年一貫及12年國教新課綱總綱比較</vt:lpstr>
      <vt:lpstr>(四)領域課程可依學校需求彈性組合</vt:lpstr>
      <vt:lpstr>圖示說明彈性組合課程的編排</vt:lpstr>
      <vt:lpstr>PowerPoint 簡報</vt:lpstr>
      <vt:lpstr>(五)校訂（彈性學習）課程的預期成效</vt:lpstr>
      <vt:lpstr>肆、政府層級的準備</vt:lpstr>
      <vt:lpstr>PowerPoint 簡報</vt:lpstr>
      <vt:lpstr>PowerPoint 簡報</vt:lpstr>
      <vt:lpstr>PowerPoint 簡報</vt:lpstr>
      <vt:lpstr>PowerPoint 簡報</vt:lpstr>
      <vt:lpstr>一、教育部國民及學前教育署面對新課綱的作為</vt:lpstr>
      <vt:lpstr>PowerPoint 簡報</vt:lpstr>
      <vt:lpstr>PowerPoint 簡報</vt:lpstr>
      <vt:lpstr>PowerPoint 簡報</vt:lpstr>
      <vt:lpstr>PowerPoint 簡報</vt:lpstr>
      <vt:lpstr>PowerPoint 簡報</vt:lpstr>
      <vt:lpstr>PowerPoint 簡報</vt:lpstr>
      <vt:lpstr>PowerPoint 簡報</vt:lpstr>
      <vt:lpstr>學校實施轉化新課綱的黃金三角</vt:lpstr>
      <vt:lpstr>PowerPoint 簡報</vt:lpstr>
      <vt:lpstr>（一）學校課程領導人之因應作為</vt:lpstr>
      <vt:lpstr>PowerPoint 簡報</vt:lpstr>
      <vt:lpstr>(三)學校課程發展委員會因應新課綱注意事項</vt:lpstr>
      <vt:lpstr>PowerPoint 簡報</vt:lpstr>
      <vt:lpstr>PowerPoint 簡報</vt:lpstr>
      <vt:lpstr>(一)學校本位課程整合部定課程及校訂課程</vt:lpstr>
      <vt:lpstr>(二)校訂（彈性學習）課程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屏東大學附設實驗國民小學</vt:lpstr>
      <vt:lpstr>屏大附小—12年國教課綱課程                       （黃底為統整部分）</vt:lpstr>
      <vt:lpstr>主題式統整課程</vt:lpstr>
      <vt:lpstr>課程試作之策略或方法</vt:lpstr>
      <vt:lpstr>教師專業發展：12年國教社群</vt:lpstr>
      <vt:lpstr>課程架構與核心素養~三年級</vt:lpstr>
      <vt:lpstr>課程架構與核心素養~四年級</vt:lpstr>
      <vt:lpstr>教學示例~總體學習目標</vt:lpstr>
      <vt:lpstr>教學示例~核心素養展現說明</vt:lpstr>
      <vt:lpstr>教學示例~ 學習表現、學習內容、核心素養</vt:lpstr>
      <vt:lpstr>教學示例~教學設計及評量</vt:lpstr>
      <vt:lpstr>花蓮縣立宜昌國民中學</vt:lpstr>
      <vt:lpstr>宜昌國中的課程規劃~校訂課程</vt:lpstr>
      <vt:lpstr>宜昌國中校訂課程規劃架構</vt:lpstr>
      <vt:lpstr>校訂課程規劃內容(1)</vt:lpstr>
      <vt:lpstr>校訂課程規劃內容(2)</vt:lpstr>
      <vt:lpstr>106學年宜昌國中 校訂課程的重點規劃(1)</vt:lpstr>
      <vt:lpstr>106學年宜昌國中 校訂課程的重點規劃(2)</vt:lpstr>
      <vt:lpstr>宜昌國中的課程規劃~部定課程設計</vt:lpstr>
      <vt:lpstr>部定課程~ 領域共備、 公開授課 議課、再修正 完備素養導向 精神的教學規劃</vt:lpstr>
      <vt:lpstr>七腳川溪主題課程~持續開發修正中</vt:lpstr>
      <vt:lpstr>PowerPoint 簡報</vt:lpstr>
      <vt:lpstr>結語</vt:lpstr>
      <vt:lpstr>簡報結束  Q與A</vt:lpstr>
      <vt:lpstr>PowerPoint 簡報</vt:lpstr>
      <vt:lpstr>PowerPoint 簡報</vt:lpstr>
    </vt:vector>
  </TitlesOfParts>
  <Company>Your Company Name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Customer</cp:lastModifiedBy>
  <cp:revision>1819</cp:revision>
  <cp:lastPrinted>2017-09-11T10:14:42Z</cp:lastPrinted>
  <dcterms:created xsi:type="dcterms:W3CDTF">2012-09-28T06:32:41Z</dcterms:created>
  <dcterms:modified xsi:type="dcterms:W3CDTF">2018-11-20T12:49:02Z</dcterms:modified>
</cp:coreProperties>
</file>