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2.xml" ContentType="application/vnd.openxmlformats-officedocument.presentationml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0" r:id="rId3"/>
    <p:sldId id="261" r:id="rId4"/>
    <p:sldId id="274" r:id="rId5"/>
    <p:sldId id="275" r:id="rId6"/>
    <p:sldId id="262" r:id="rId7"/>
    <p:sldId id="264" r:id="rId8"/>
    <p:sldId id="265" r:id="rId9"/>
    <p:sldId id="263" r:id="rId10"/>
    <p:sldId id="258" r:id="rId11"/>
    <p:sldId id="276" r:id="rId12"/>
    <p:sldId id="259" r:id="rId13"/>
    <p:sldId id="266" r:id="rId14"/>
    <p:sldId id="267" r:id="rId15"/>
    <p:sldId id="277" r:id="rId16"/>
    <p:sldId id="268" r:id="rId17"/>
    <p:sldId id="269" r:id="rId18"/>
    <p:sldId id="270" r:id="rId19"/>
    <p:sldId id="271" r:id="rId20"/>
    <p:sldId id="272" r:id="rId21"/>
    <p:sldId id="273" r:id="rId22"/>
    <p:sldId id="278" r:id="rId23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453" autoAdjust="0"/>
  </p:normalViewPr>
  <p:slideViewPr>
    <p:cSldViewPr snapToGrid="0">
      <p:cViewPr varScale="1">
        <p:scale>
          <a:sx n="104" d="100"/>
          <a:sy n="104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12T22:49:56.993" idx="1">
    <p:pos x="10" y="10"/>
    <p:text>老大指示：三個方案各要設計一個logo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12T22:51:50.663" idx="2">
    <p:pos x="10" y="10"/>
    <p:text>底板請用書法字形</p:text>
    <p:extLst>
      <p:ext uri="{C676402C-5697-4E1C-873F-D02D1690AC5C}">
        <p15:threadingInfo xmlns:p15="http://schemas.microsoft.com/office/powerpoint/2012/main" timeZoneBias="-4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D03C86-C192-4060-95CA-24BF412FD40B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23B0ACE-DB0B-4C2C-BE65-0345AA56A723}">
      <dgm:prSet phldrT="[文字]" custT="1"/>
      <dgm:spPr/>
      <dgm:t>
        <a:bodyPr/>
        <a:lstStyle/>
        <a:p>
          <a:r>
            <a:rPr lang="zh-TW" altLang="en-US" sz="24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藝術情懷人文關懷</a:t>
          </a:r>
          <a:endParaRPr lang="zh-TW" altLang="en-US" sz="24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307B8A66-EFFE-444E-82EB-E61BD80E67CA}" type="parTrans" cxnId="{12A37AC5-57A3-4237-8B1A-0070FB3A6F42}">
      <dgm:prSet/>
      <dgm:spPr/>
      <dgm:t>
        <a:bodyPr/>
        <a:lstStyle/>
        <a:p>
          <a:endParaRPr lang="zh-TW" altLang="en-US"/>
        </a:p>
      </dgm:t>
    </dgm:pt>
    <dgm:pt modelId="{8576DD32-EFC8-46B3-AF20-5C7580E60163}" type="sibTrans" cxnId="{12A37AC5-57A3-4237-8B1A-0070FB3A6F42}">
      <dgm:prSet/>
      <dgm:spPr/>
      <dgm:t>
        <a:bodyPr/>
        <a:lstStyle/>
        <a:p>
          <a:endParaRPr lang="zh-TW" altLang="en-US"/>
        </a:p>
      </dgm:t>
    </dgm:pt>
    <dgm:pt modelId="{F45B52E7-AB19-400F-829C-342FB5C9976D}">
      <dgm:prSet phldrT="[文字]" custT="1"/>
      <dgm:spPr/>
      <dgm:t>
        <a:bodyPr/>
        <a:lstStyle/>
        <a:p>
          <a:r>
            <a:rPr lang="zh-TW" altLang="en-US" sz="24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藝術涵養</a:t>
          </a:r>
          <a:endParaRPr lang="zh-TW" altLang="en-US" sz="24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6455166B-3272-4D98-8E58-CFD6A27B7898}" type="parTrans" cxnId="{B2439A6B-7937-4364-BDAF-728270BBC77A}">
      <dgm:prSet/>
      <dgm:spPr/>
      <dgm:t>
        <a:bodyPr/>
        <a:lstStyle/>
        <a:p>
          <a:endParaRPr lang="zh-TW" altLang="en-US"/>
        </a:p>
      </dgm:t>
    </dgm:pt>
    <dgm:pt modelId="{29D42954-05E9-4B40-A984-73E4083F548A}" type="sibTrans" cxnId="{B2439A6B-7937-4364-BDAF-728270BBC77A}">
      <dgm:prSet/>
      <dgm:spPr/>
      <dgm:t>
        <a:bodyPr/>
        <a:lstStyle/>
        <a:p>
          <a:endParaRPr lang="zh-TW" altLang="en-US"/>
        </a:p>
      </dgm:t>
    </dgm:pt>
    <dgm:pt modelId="{6E79B1B0-42ED-4702-A7BA-168E1F0D01B8}">
      <dgm:prSet phldrT="[文字]" custT="1"/>
      <dgm:spPr/>
      <dgm:t>
        <a:bodyPr/>
        <a:lstStyle/>
        <a:p>
          <a:r>
            <a:rPr lang="zh-TW" altLang="en-US" sz="24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藝展長才</a:t>
          </a:r>
          <a:endParaRPr lang="zh-TW" altLang="en-US" sz="24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4D9D6FD7-B744-4A2C-A6EA-EDEA56BC17B1}" type="parTrans" cxnId="{7D282044-DDBD-4378-A294-4E09C32CE985}">
      <dgm:prSet/>
      <dgm:spPr/>
      <dgm:t>
        <a:bodyPr/>
        <a:lstStyle/>
        <a:p>
          <a:endParaRPr lang="zh-TW" altLang="en-US"/>
        </a:p>
      </dgm:t>
    </dgm:pt>
    <dgm:pt modelId="{F7954AF7-DE6E-4337-9809-C7DE1C239EDF}" type="sibTrans" cxnId="{7D282044-DDBD-4378-A294-4E09C32CE985}">
      <dgm:prSet/>
      <dgm:spPr/>
      <dgm:t>
        <a:bodyPr/>
        <a:lstStyle/>
        <a:p>
          <a:endParaRPr lang="zh-TW" altLang="en-US"/>
        </a:p>
      </dgm:t>
    </dgm:pt>
    <dgm:pt modelId="{8D455F9C-3D6B-4484-AE2D-4DCE61C8CC26}">
      <dgm:prSet phldrT="[文字]" custT="1"/>
      <dgm:spPr/>
      <dgm:t>
        <a:bodyPr/>
        <a:lstStyle/>
        <a:p>
          <a:r>
            <a:rPr lang="zh-TW" altLang="en-US" sz="24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人文關懷</a:t>
          </a:r>
          <a:endParaRPr lang="zh-TW" altLang="en-US" sz="24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A7EF9946-58B1-4A3F-A1C3-CA2A786A2511}" type="parTrans" cxnId="{309F3380-2632-403F-ACAE-E6F09CF5B8AB}">
      <dgm:prSet/>
      <dgm:spPr/>
      <dgm:t>
        <a:bodyPr/>
        <a:lstStyle/>
        <a:p>
          <a:endParaRPr lang="zh-TW" altLang="en-US"/>
        </a:p>
      </dgm:t>
    </dgm:pt>
    <dgm:pt modelId="{099EC8E9-729D-4C44-8C4A-4631D115E780}" type="sibTrans" cxnId="{309F3380-2632-403F-ACAE-E6F09CF5B8AB}">
      <dgm:prSet/>
      <dgm:spPr/>
      <dgm:t>
        <a:bodyPr/>
        <a:lstStyle/>
        <a:p>
          <a:endParaRPr lang="zh-TW" altLang="en-US"/>
        </a:p>
      </dgm:t>
    </dgm:pt>
    <dgm:pt modelId="{63E94813-4885-416C-84A9-0FC4432BCBB4}" type="pres">
      <dgm:prSet presAssocID="{7AD03C86-C192-4060-95CA-24BF412FD40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B29BA22-FAF8-4794-B33A-E204D6777A3D}" type="pres">
      <dgm:prSet presAssocID="{823B0ACE-DB0B-4C2C-BE65-0345AA56A723}" presName="centerShape" presStyleLbl="node0" presStyleIdx="0" presStyleCnt="1" custScaleX="124344" custScaleY="119314"/>
      <dgm:spPr/>
      <dgm:t>
        <a:bodyPr/>
        <a:lstStyle/>
        <a:p>
          <a:endParaRPr lang="zh-TW" altLang="en-US"/>
        </a:p>
      </dgm:t>
    </dgm:pt>
    <dgm:pt modelId="{1762C746-7F29-45D2-A406-B99B20E60CB9}" type="pres">
      <dgm:prSet presAssocID="{F45B52E7-AB19-400F-829C-342FB5C9976D}" presName="node" presStyleLbl="node1" presStyleIdx="0" presStyleCnt="3" custScaleX="120898" custScaleY="120838">
        <dgm:presLayoutVars>
          <dgm:bulletEnabled val="1"/>
        </dgm:presLayoutVars>
      </dgm:prSet>
      <dgm:spPr/>
    </dgm:pt>
    <dgm:pt modelId="{0C83CFE1-79C1-4C82-ADCA-74DE02CCED44}" type="pres">
      <dgm:prSet presAssocID="{F45B52E7-AB19-400F-829C-342FB5C9976D}" presName="dummy" presStyleCnt="0"/>
      <dgm:spPr/>
    </dgm:pt>
    <dgm:pt modelId="{4D1909A7-CCEA-4B6B-8900-94B3AAA5AE25}" type="pres">
      <dgm:prSet presAssocID="{29D42954-05E9-4B40-A984-73E4083F548A}" presName="sibTrans" presStyleLbl="sibTrans2D1" presStyleIdx="0" presStyleCnt="3"/>
      <dgm:spPr/>
    </dgm:pt>
    <dgm:pt modelId="{50AB1F1E-7BDF-4B11-A899-CADCB121D83D}" type="pres">
      <dgm:prSet presAssocID="{6E79B1B0-42ED-4702-A7BA-168E1F0D01B8}" presName="node" presStyleLbl="node1" presStyleIdx="1" presStyleCnt="3" custScaleX="116261" custScaleY="117366">
        <dgm:presLayoutVars>
          <dgm:bulletEnabled val="1"/>
        </dgm:presLayoutVars>
      </dgm:prSet>
      <dgm:spPr/>
    </dgm:pt>
    <dgm:pt modelId="{938D57E2-527A-4A9C-92E7-A6282128A5BF}" type="pres">
      <dgm:prSet presAssocID="{6E79B1B0-42ED-4702-A7BA-168E1F0D01B8}" presName="dummy" presStyleCnt="0"/>
      <dgm:spPr/>
    </dgm:pt>
    <dgm:pt modelId="{55AD2E9C-EA6A-4AD3-8C91-871A9F58CB00}" type="pres">
      <dgm:prSet presAssocID="{F7954AF7-DE6E-4337-9809-C7DE1C239EDF}" presName="sibTrans" presStyleLbl="sibTrans2D1" presStyleIdx="1" presStyleCnt="3"/>
      <dgm:spPr/>
    </dgm:pt>
    <dgm:pt modelId="{FB7E6F9A-975C-4F23-9FDE-D5B05956FE3A}" type="pres">
      <dgm:prSet presAssocID="{8D455F9C-3D6B-4484-AE2D-4DCE61C8CC26}" presName="node" presStyleLbl="node1" presStyleIdx="2" presStyleCnt="3" custScaleX="120909" custScaleY="12122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DAE7E6-3183-468F-9189-0D01D041B849}" type="pres">
      <dgm:prSet presAssocID="{8D455F9C-3D6B-4484-AE2D-4DCE61C8CC26}" presName="dummy" presStyleCnt="0"/>
      <dgm:spPr/>
    </dgm:pt>
    <dgm:pt modelId="{1D6FE172-A9A3-4542-A2C4-8DB9FEDC29B6}" type="pres">
      <dgm:prSet presAssocID="{099EC8E9-729D-4C44-8C4A-4631D115E780}" presName="sibTrans" presStyleLbl="sibTrans2D1" presStyleIdx="2" presStyleCnt="3"/>
      <dgm:spPr/>
    </dgm:pt>
  </dgm:ptLst>
  <dgm:cxnLst>
    <dgm:cxn modelId="{9EC7ABAB-297B-44BB-B6EB-9F5FA2403083}" type="presOf" srcId="{099EC8E9-729D-4C44-8C4A-4631D115E780}" destId="{1D6FE172-A9A3-4542-A2C4-8DB9FEDC29B6}" srcOrd="0" destOrd="0" presId="urn:microsoft.com/office/officeart/2005/8/layout/radial6"/>
    <dgm:cxn modelId="{9B9487C3-B9CF-4F63-9B93-B64A3B2D01D7}" type="presOf" srcId="{8D455F9C-3D6B-4484-AE2D-4DCE61C8CC26}" destId="{FB7E6F9A-975C-4F23-9FDE-D5B05956FE3A}" srcOrd="0" destOrd="0" presId="urn:microsoft.com/office/officeart/2005/8/layout/radial6"/>
    <dgm:cxn modelId="{B907621A-B550-41EB-B379-023FBFBC944A}" type="presOf" srcId="{F7954AF7-DE6E-4337-9809-C7DE1C239EDF}" destId="{55AD2E9C-EA6A-4AD3-8C91-871A9F58CB00}" srcOrd="0" destOrd="0" presId="urn:microsoft.com/office/officeart/2005/8/layout/radial6"/>
    <dgm:cxn modelId="{4A0B4813-34C1-4259-9655-EA8268DD84EA}" type="presOf" srcId="{29D42954-05E9-4B40-A984-73E4083F548A}" destId="{4D1909A7-CCEA-4B6B-8900-94B3AAA5AE25}" srcOrd="0" destOrd="0" presId="urn:microsoft.com/office/officeart/2005/8/layout/radial6"/>
    <dgm:cxn modelId="{7EFBB37A-2D61-4AF1-AEA5-F69F7171E472}" type="presOf" srcId="{F45B52E7-AB19-400F-829C-342FB5C9976D}" destId="{1762C746-7F29-45D2-A406-B99B20E60CB9}" srcOrd="0" destOrd="0" presId="urn:microsoft.com/office/officeart/2005/8/layout/radial6"/>
    <dgm:cxn modelId="{B2439A6B-7937-4364-BDAF-728270BBC77A}" srcId="{823B0ACE-DB0B-4C2C-BE65-0345AA56A723}" destId="{F45B52E7-AB19-400F-829C-342FB5C9976D}" srcOrd="0" destOrd="0" parTransId="{6455166B-3272-4D98-8E58-CFD6A27B7898}" sibTransId="{29D42954-05E9-4B40-A984-73E4083F548A}"/>
    <dgm:cxn modelId="{309F3380-2632-403F-ACAE-E6F09CF5B8AB}" srcId="{823B0ACE-DB0B-4C2C-BE65-0345AA56A723}" destId="{8D455F9C-3D6B-4484-AE2D-4DCE61C8CC26}" srcOrd="2" destOrd="0" parTransId="{A7EF9946-58B1-4A3F-A1C3-CA2A786A2511}" sibTransId="{099EC8E9-729D-4C44-8C4A-4631D115E780}"/>
    <dgm:cxn modelId="{7D282044-DDBD-4378-A294-4E09C32CE985}" srcId="{823B0ACE-DB0B-4C2C-BE65-0345AA56A723}" destId="{6E79B1B0-42ED-4702-A7BA-168E1F0D01B8}" srcOrd="1" destOrd="0" parTransId="{4D9D6FD7-B744-4A2C-A6EA-EDEA56BC17B1}" sibTransId="{F7954AF7-DE6E-4337-9809-C7DE1C239EDF}"/>
    <dgm:cxn modelId="{E98783C1-0E68-422D-9B20-A20FE570D1DC}" type="presOf" srcId="{823B0ACE-DB0B-4C2C-BE65-0345AA56A723}" destId="{EB29BA22-FAF8-4794-B33A-E204D6777A3D}" srcOrd="0" destOrd="0" presId="urn:microsoft.com/office/officeart/2005/8/layout/radial6"/>
    <dgm:cxn modelId="{12A37AC5-57A3-4237-8B1A-0070FB3A6F42}" srcId="{7AD03C86-C192-4060-95CA-24BF412FD40B}" destId="{823B0ACE-DB0B-4C2C-BE65-0345AA56A723}" srcOrd="0" destOrd="0" parTransId="{307B8A66-EFFE-444E-82EB-E61BD80E67CA}" sibTransId="{8576DD32-EFC8-46B3-AF20-5C7580E60163}"/>
    <dgm:cxn modelId="{51931EC8-B470-4189-99D8-043FA625EDFF}" type="presOf" srcId="{7AD03C86-C192-4060-95CA-24BF412FD40B}" destId="{63E94813-4885-416C-84A9-0FC4432BCBB4}" srcOrd="0" destOrd="0" presId="urn:microsoft.com/office/officeart/2005/8/layout/radial6"/>
    <dgm:cxn modelId="{B136750E-3097-4521-AC06-610038E31889}" type="presOf" srcId="{6E79B1B0-42ED-4702-A7BA-168E1F0D01B8}" destId="{50AB1F1E-7BDF-4B11-A899-CADCB121D83D}" srcOrd="0" destOrd="0" presId="urn:microsoft.com/office/officeart/2005/8/layout/radial6"/>
    <dgm:cxn modelId="{AFF8E2A6-2DF3-494A-885E-6E4E8A8B3D3E}" type="presParOf" srcId="{63E94813-4885-416C-84A9-0FC4432BCBB4}" destId="{EB29BA22-FAF8-4794-B33A-E204D6777A3D}" srcOrd="0" destOrd="0" presId="urn:microsoft.com/office/officeart/2005/8/layout/radial6"/>
    <dgm:cxn modelId="{615EEA01-B0AA-46A7-8D75-14D349CC2A9E}" type="presParOf" srcId="{63E94813-4885-416C-84A9-0FC4432BCBB4}" destId="{1762C746-7F29-45D2-A406-B99B20E60CB9}" srcOrd="1" destOrd="0" presId="urn:microsoft.com/office/officeart/2005/8/layout/radial6"/>
    <dgm:cxn modelId="{A0A4FF17-A3E2-443D-9E01-36AD3347B4D9}" type="presParOf" srcId="{63E94813-4885-416C-84A9-0FC4432BCBB4}" destId="{0C83CFE1-79C1-4C82-ADCA-74DE02CCED44}" srcOrd="2" destOrd="0" presId="urn:microsoft.com/office/officeart/2005/8/layout/radial6"/>
    <dgm:cxn modelId="{BC6C23A3-E909-4821-A989-10F2F3F58F4F}" type="presParOf" srcId="{63E94813-4885-416C-84A9-0FC4432BCBB4}" destId="{4D1909A7-CCEA-4B6B-8900-94B3AAA5AE25}" srcOrd="3" destOrd="0" presId="urn:microsoft.com/office/officeart/2005/8/layout/radial6"/>
    <dgm:cxn modelId="{B19FD3B4-944C-401D-935E-F5D4B81C4A3E}" type="presParOf" srcId="{63E94813-4885-416C-84A9-0FC4432BCBB4}" destId="{50AB1F1E-7BDF-4B11-A899-CADCB121D83D}" srcOrd="4" destOrd="0" presId="urn:microsoft.com/office/officeart/2005/8/layout/radial6"/>
    <dgm:cxn modelId="{C9468EFF-0F48-45D5-A2D0-72D113BFADF0}" type="presParOf" srcId="{63E94813-4885-416C-84A9-0FC4432BCBB4}" destId="{938D57E2-527A-4A9C-92E7-A6282128A5BF}" srcOrd="5" destOrd="0" presId="urn:microsoft.com/office/officeart/2005/8/layout/radial6"/>
    <dgm:cxn modelId="{CD857CD0-AE64-4B33-8A6A-5EED155151C4}" type="presParOf" srcId="{63E94813-4885-416C-84A9-0FC4432BCBB4}" destId="{55AD2E9C-EA6A-4AD3-8C91-871A9F58CB00}" srcOrd="6" destOrd="0" presId="urn:microsoft.com/office/officeart/2005/8/layout/radial6"/>
    <dgm:cxn modelId="{11D511BD-7D21-480C-9900-629A789A38CD}" type="presParOf" srcId="{63E94813-4885-416C-84A9-0FC4432BCBB4}" destId="{FB7E6F9A-975C-4F23-9FDE-D5B05956FE3A}" srcOrd="7" destOrd="0" presId="urn:microsoft.com/office/officeart/2005/8/layout/radial6"/>
    <dgm:cxn modelId="{2B3F6C23-45B7-4D97-A0A5-B9FEB3C5F339}" type="presParOf" srcId="{63E94813-4885-416C-84A9-0FC4432BCBB4}" destId="{9BDAE7E6-3183-468F-9189-0D01D041B849}" srcOrd="8" destOrd="0" presId="urn:microsoft.com/office/officeart/2005/8/layout/radial6"/>
    <dgm:cxn modelId="{8B9EFF18-77BA-41C0-BB95-67869E03E488}" type="presParOf" srcId="{63E94813-4885-416C-84A9-0FC4432BCBB4}" destId="{1D6FE172-A9A3-4542-A2C4-8DB9FEDC29B6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E1D159E-BCA8-4BFA-8A79-A401BF0DEBD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zh-TW" altLang="en-US"/>
        </a:p>
      </dgm:t>
    </dgm:pt>
    <dgm:pt modelId="{AFDE94E9-6A9A-42F9-B6D5-7E40BE374FE4}" type="pres">
      <dgm:prSet presAssocID="{3E1D159E-BCA8-4BFA-8A79-A401BF0DEBD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3D6B1F8-A1D5-4E27-923A-B09D7E47C287}" type="presOf" srcId="{3E1D159E-BCA8-4BFA-8A79-A401BF0DEBDE}" destId="{AFDE94E9-6A9A-42F9-B6D5-7E40BE374FE4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CE8A57B-E248-4749-AFA6-F52369C17B93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DE42C05-F209-4A98-97EA-BE4FFF0D0697}">
      <dgm:prSet phldrT="[文字]"/>
      <dgm:spPr>
        <a:gradFill rotWithShape="0">
          <a:gsLst>
            <a:gs pos="30000">
              <a:srgbClr val="7030A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zh-TW" altLang="en-US" dirty="0" smtClean="0"/>
            <a:t>藝展長才</a:t>
          </a:r>
          <a:endParaRPr lang="en-US" altLang="zh-TW" dirty="0" smtClean="0"/>
        </a:p>
        <a:p>
          <a:r>
            <a:rPr lang="zh-TW" altLang="en-US" dirty="0" smtClean="0"/>
            <a:t>活動</a:t>
          </a:r>
          <a:endParaRPr lang="zh-TW" altLang="en-US" dirty="0"/>
        </a:p>
      </dgm:t>
    </dgm:pt>
    <dgm:pt modelId="{140F4588-3104-4FDD-AE65-0F4182572F0A}" type="parTrans" cxnId="{722D0750-B76F-465E-8195-6341E171166F}">
      <dgm:prSet/>
      <dgm:spPr/>
      <dgm:t>
        <a:bodyPr/>
        <a:lstStyle/>
        <a:p>
          <a:endParaRPr lang="zh-TW" altLang="en-US"/>
        </a:p>
      </dgm:t>
    </dgm:pt>
    <dgm:pt modelId="{D85E6894-3D85-4009-8ED3-820F529DC662}" type="sibTrans" cxnId="{722D0750-B76F-465E-8195-6341E171166F}">
      <dgm:prSet/>
      <dgm:spPr/>
      <dgm:t>
        <a:bodyPr/>
        <a:lstStyle/>
        <a:p>
          <a:endParaRPr lang="zh-TW" altLang="en-US"/>
        </a:p>
      </dgm:t>
    </dgm:pt>
    <dgm:pt modelId="{8929920A-B86B-44E7-8A14-1B62198A1D1B}" type="pres">
      <dgm:prSet presAssocID="{7CE8A57B-E248-4749-AFA6-F52369C17B9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3F50611-606C-46AC-ABD0-13596A8F854E}" type="pres">
      <dgm:prSet presAssocID="{EDE42C05-F209-4A98-97EA-BE4FFF0D0697}" presName="node" presStyleLbl="node1" presStyleIdx="0" presStyleCnt="1" custLinFactNeighborX="73580" custLinFactNeighborY="137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D3669CA-6097-4784-8905-9CD311A4C884}" type="presOf" srcId="{7CE8A57B-E248-4749-AFA6-F52369C17B93}" destId="{8929920A-B86B-44E7-8A14-1B62198A1D1B}" srcOrd="0" destOrd="0" presId="urn:microsoft.com/office/officeart/2005/8/layout/default"/>
    <dgm:cxn modelId="{722D0750-B76F-465E-8195-6341E171166F}" srcId="{7CE8A57B-E248-4749-AFA6-F52369C17B93}" destId="{EDE42C05-F209-4A98-97EA-BE4FFF0D0697}" srcOrd="0" destOrd="0" parTransId="{140F4588-3104-4FDD-AE65-0F4182572F0A}" sibTransId="{D85E6894-3D85-4009-8ED3-820F529DC662}"/>
    <dgm:cxn modelId="{86870A24-AC88-45C1-9B7C-EAA20799A487}" type="presOf" srcId="{EDE42C05-F209-4A98-97EA-BE4FFF0D0697}" destId="{43F50611-606C-46AC-ABD0-13596A8F854E}" srcOrd="0" destOrd="0" presId="urn:microsoft.com/office/officeart/2005/8/layout/default"/>
    <dgm:cxn modelId="{A5A3C0CC-7FC7-4A1B-B89D-6D0B55AAA1A1}" type="presParOf" srcId="{8929920A-B86B-44E7-8A14-1B62198A1D1B}" destId="{43F50611-606C-46AC-ABD0-13596A8F854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1A83C61-7B25-48A9-BA77-64DD204C59FE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8C5C824B-BB8B-4B2C-83F9-CBE6999E3976}">
      <dgm:prSet phldrT="[文本]" custT="1"/>
      <dgm:spPr/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一</a:t>
          </a:r>
          <a:r>
            <a:rPr lang="zh-CN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跨領域統整</a:t>
          </a:r>
          <a:endParaRPr lang="zh-CN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BCDD55B-CF5D-496C-A983-984B1166E244}" type="parTrans" cxnId="{83F8CB5D-93A3-4DDD-AAFE-7FEECBC012DB}">
      <dgm:prSet/>
      <dgm:spPr/>
      <dgm:t>
        <a:bodyPr/>
        <a:lstStyle/>
        <a:p>
          <a:endParaRPr lang="zh-CN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4EA6085-6D95-4C46-8EB6-9585018E5592}" type="sibTrans" cxnId="{83F8CB5D-93A3-4DDD-AAFE-7FEECBC012DB}">
      <dgm:prSet/>
      <dgm:spPr/>
      <dgm:t>
        <a:bodyPr/>
        <a:lstStyle/>
        <a:p>
          <a:endParaRPr lang="zh-CN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4A405B3-2B24-4202-AB30-A4C0FB9568D5}">
      <dgm:prSet phldrT="[文本]" custT="1"/>
      <dgm:spPr/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二、融入各領域課程</a:t>
          </a:r>
          <a:endParaRPr lang="zh-CN" altLang="en-US" sz="24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B52494E-3BCF-4B74-B92E-6A97B9373561}" type="parTrans" cxnId="{3C3F9173-67A5-43DF-98A3-F3E0D4568CE1}">
      <dgm:prSet/>
      <dgm:spPr/>
      <dgm:t>
        <a:bodyPr/>
        <a:lstStyle/>
        <a:p>
          <a:endParaRPr lang="zh-CN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6FD05AB-DA21-4489-97AC-1635AD11DB2E}" type="sibTrans" cxnId="{3C3F9173-67A5-43DF-98A3-F3E0D4568CE1}">
      <dgm:prSet/>
      <dgm:spPr/>
      <dgm:t>
        <a:bodyPr/>
        <a:lstStyle/>
        <a:p>
          <a:endParaRPr lang="zh-CN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CA7D875-638B-4E84-BED1-CAD3A224ACBA}">
      <dgm:prSet phldrT="[文本]" custT="1"/>
      <dgm:spPr/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三</a:t>
          </a:r>
          <a:r>
            <a:rPr lang="zh-CN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舉辦人文關懷系列活動</a:t>
          </a:r>
          <a:endParaRPr lang="zh-CN" altLang="en-US" sz="24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5F6474F-154C-4ED4-ADCF-8840015AC9F2}" type="parTrans" cxnId="{DD848C34-3C20-4C61-B8D4-9312842DBD7F}">
      <dgm:prSet/>
      <dgm:spPr/>
      <dgm:t>
        <a:bodyPr/>
        <a:lstStyle/>
        <a:p>
          <a:endParaRPr lang="zh-CN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D875054-7B14-4C5D-A581-C3C6B4857889}" type="sibTrans" cxnId="{DD848C34-3C20-4C61-B8D4-9312842DBD7F}">
      <dgm:prSet/>
      <dgm:spPr/>
      <dgm:t>
        <a:bodyPr/>
        <a:lstStyle/>
        <a:p>
          <a:endParaRPr lang="zh-CN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963028A-93D5-477A-9D57-A2E7481964DA}" type="pres">
      <dgm:prSet presAssocID="{71A83C61-7B25-48A9-BA77-64DD204C59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9E33985-B767-4193-A6A8-BA2BAC734676}" type="pres">
      <dgm:prSet presAssocID="{8C5C824B-BB8B-4B2C-83F9-CBE6999E3976}" presName="parentLin" presStyleCnt="0"/>
      <dgm:spPr/>
      <dgm:t>
        <a:bodyPr/>
        <a:lstStyle/>
        <a:p>
          <a:endParaRPr lang="zh-TW" altLang="en-US"/>
        </a:p>
      </dgm:t>
    </dgm:pt>
    <dgm:pt modelId="{9214ABD5-D0F9-4A29-B0C1-4E8213B1E893}" type="pres">
      <dgm:prSet presAssocID="{8C5C824B-BB8B-4B2C-83F9-CBE6999E3976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B1487F25-E426-4413-9872-DF72248E126A}" type="pres">
      <dgm:prSet presAssocID="{8C5C824B-BB8B-4B2C-83F9-CBE6999E3976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E7BC43-C493-49B6-8F34-1ED01C9D9843}" type="pres">
      <dgm:prSet presAssocID="{8C5C824B-BB8B-4B2C-83F9-CBE6999E3976}" presName="negativeSpace" presStyleCnt="0"/>
      <dgm:spPr/>
      <dgm:t>
        <a:bodyPr/>
        <a:lstStyle/>
        <a:p>
          <a:endParaRPr lang="zh-TW" altLang="en-US"/>
        </a:p>
      </dgm:t>
    </dgm:pt>
    <dgm:pt modelId="{E321200D-D457-4CBF-BF06-AC295AAF17D7}" type="pres">
      <dgm:prSet presAssocID="{8C5C824B-BB8B-4B2C-83F9-CBE6999E397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E7D443-0646-4104-89B1-0A1ED2DBF2BD}" type="pres">
      <dgm:prSet presAssocID="{E4EA6085-6D95-4C46-8EB6-9585018E5592}" presName="spaceBetweenRectangles" presStyleCnt="0"/>
      <dgm:spPr/>
      <dgm:t>
        <a:bodyPr/>
        <a:lstStyle/>
        <a:p>
          <a:endParaRPr lang="zh-TW" altLang="en-US"/>
        </a:p>
      </dgm:t>
    </dgm:pt>
    <dgm:pt modelId="{1C25E9C6-0D4D-41FE-802A-6800D3016F7C}" type="pres">
      <dgm:prSet presAssocID="{44A405B3-2B24-4202-AB30-A4C0FB9568D5}" presName="parentLin" presStyleCnt="0"/>
      <dgm:spPr/>
      <dgm:t>
        <a:bodyPr/>
        <a:lstStyle/>
        <a:p>
          <a:endParaRPr lang="zh-TW" altLang="en-US"/>
        </a:p>
      </dgm:t>
    </dgm:pt>
    <dgm:pt modelId="{F78E649F-1C11-4FE5-B49C-E8475D3D65DC}" type="pres">
      <dgm:prSet presAssocID="{44A405B3-2B24-4202-AB30-A4C0FB9568D5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C2AAA863-D92F-47AA-A831-5B620CFA08B5}" type="pres">
      <dgm:prSet presAssocID="{44A405B3-2B24-4202-AB30-A4C0FB9568D5}" presName="parentText" presStyleLbl="node1" presStyleIdx="1" presStyleCnt="3" custScaleX="15729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C613D3E-4A68-4943-B6FA-799493691CC9}" type="pres">
      <dgm:prSet presAssocID="{44A405B3-2B24-4202-AB30-A4C0FB9568D5}" presName="negativeSpace" presStyleCnt="0"/>
      <dgm:spPr/>
      <dgm:t>
        <a:bodyPr/>
        <a:lstStyle/>
        <a:p>
          <a:endParaRPr lang="zh-TW" altLang="en-US"/>
        </a:p>
      </dgm:t>
    </dgm:pt>
    <dgm:pt modelId="{6D296BFB-0CC2-4C8C-AFC7-0E1DE5050F40}" type="pres">
      <dgm:prSet presAssocID="{44A405B3-2B24-4202-AB30-A4C0FB9568D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FE1502A-A283-4555-9306-37C2244823C4}" type="pres">
      <dgm:prSet presAssocID="{16FD05AB-DA21-4489-97AC-1635AD11DB2E}" presName="spaceBetweenRectangles" presStyleCnt="0"/>
      <dgm:spPr/>
      <dgm:t>
        <a:bodyPr/>
        <a:lstStyle/>
        <a:p>
          <a:endParaRPr lang="zh-TW" altLang="en-US"/>
        </a:p>
      </dgm:t>
    </dgm:pt>
    <dgm:pt modelId="{8871D2FA-017A-451E-8DDF-2D9FF5B0F1A3}" type="pres">
      <dgm:prSet presAssocID="{1CA7D875-638B-4E84-BED1-CAD3A224ACBA}" presName="parentLin" presStyleCnt="0"/>
      <dgm:spPr/>
      <dgm:t>
        <a:bodyPr/>
        <a:lstStyle/>
        <a:p>
          <a:endParaRPr lang="zh-TW" altLang="en-US"/>
        </a:p>
      </dgm:t>
    </dgm:pt>
    <dgm:pt modelId="{0772B7B3-C17E-40D6-BB2F-5085A8A4F88A}" type="pres">
      <dgm:prSet presAssocID="{1CA7D875-638B-4E84-BED1-CAD3A224ACBA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B2F58B31-EAA3-4E74-81DE-D0007DCC3F30}" type="pres">
      <dgm:prSet presAssocID="{1CA7D875-638B-4E84-BED1-CAD3A224ACBA}" presName="parentText" presStyleLbl="node1" presStyleIdx="2" presStyleCnt="3" custScaleX="17169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256025-774F-4961-BAD6-2295A4A76CC8}" type="pres">
      <dgm:prSet presAssocID="{1CA7D875-638B-4E84-BED1-CAD3A224ACBA}" presName="negativeSpace" presStyleCnt="0"/>
      <dgm:spPr/>
      <dgm:t>
        <a:bodyPr/>
        <a:lstStyle/>
        <a:p>
          <a:endParaRPr lang="zh-TW" altLang="en-US"/>
        </a:p>
      </dgm:t>
    </dgm:pt>
    <dgm:pt modelId="{C7396CF6-AFE2-4F20-8B4E-AB1F01714DFC}" type="pres">
      <dgm:prSet presAssocID="{1CA7D875-638B-4E84-BED1-CAD3A224ACBA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52BC82B-365C-4C5B-AD0E-DE2F80C8F22D}" type="presOf" srcId="{1CA7D875-638B-4E84-BED1-CAD3A224ACBA}" destId="{0772B7B3-C17E-40D6-BB2F-5085A8A4F88A}" srcOrd="0" destOrd="0" presId="urn:microsoft.com/office/officeart/2005/8/layout/list1"/>
    <dgm:cxn modelId="{1FDEFD07-4D77-4CD3-BB6B-51CC9D22EA36}" type="presOf" srcId="{71A83C61-7B25-48A9-BA77-64DD204C59FE}" destId="{C963028A-93D5-477A-9D57-A2E7481964DA}" srcOrd="0" destOrd="0" presId="urn:microsoft.com/office/officeart/2005/8/layout/list1"/>
    <dgm:cxn modelId="{F11C14EC-5EFE-47B0-8D13-7E86A24E3877}" type="presOf" srcId="{1CA7D875-638B-4E84-BED1-CAD3A224ACBA}" destId="{B2F58B31-EAA3-4E74-81DE-D0007DCC3F30}" srcOrd="1" destOrd="0" presId="urn:microsoft.com/office/officeart/2005/8/layout/list1"/>
    <dgm:cxn modelId="{F268EA45-622C-456F-9051-D4163191810E}" type="presOf" srcId="{44A405B3-2B24-4202-AB30-A4C0FB9568D5}" destId="{F78E649F-1C11-4FE5-B49C-E8475D3D65DC}" srcOrd="0" destOrd="0" presId="urn:microsoft.com/office/officeart/2005/8/layout/list1"/>
    <dgm:cxn modelId="{83F8CB5D-93A3-4DDD-AAFE-7FEECBC012DB}" srcId="{71A83C61-7B25-48A9-BA77-64DD204C59FE}" destId="{8C5C824B-BB8B-4B2C-83F9-CBE6999E3976}" srcOrd="0" destOrd="0" parTransId="{9BCDD55B-CF5D-496C-A983-984B1166E244}" sibTransId="{E4EA6085-6D95-4C46-8EB6-9585018E5592}"/>
    <dgm:cxn modelId="{3C3F9173-67A5-43DF-98A3-F3E0D4568CE1}" srcId="{71A83C61-7B25-48A9-BA77-64DD204C59FE}" destId="{44A405B3-2B24-4202-AB30-A4C0FB9568D5}" srcOrd="1" destOrd="0" parTransId="{CB52494E-3BCF-4B74-B92E-6A97B9373561}" sibTransId="{16FD05AB-DA21-4489-97AC-1635AD11DB2E}"/>
    <dgm:cxn modelId="{00999E4C-3232-4B87-8E69-04B1ACCAAE2A}" type="presOf" srcId="{8C5C824B-BB8B-4B2C-83F9-CBE6999E3976}" destId="{B1487F25-E426-4413-9872-DF72248E126A}" srcOrd="1" destOrd="0" presId="urn:microsoft.com/office/officeart/2005/8/layout/list1"/>
    <dgm:cxn modelId="{DD848C34-3C20-4C61-B8D4-9312842DBD7F}" srcId="{71A83C61-7B25-48A9-BA77-64DD204C59FE}" destId="{1CA7D875-638B-4E84-BED1-CAD3A224ACBA}" srcOrd="2" destOrd="0" parTransId="{05F6474F-154C-4ED4-ADCF-8840015AC9F2}" sibTransId="{0D875054-7B14-4C5D-A581-C3C6B4857889}"/>
    <dgm:cxn modelId="{B13F0B95-342B-4BE7-98B1-AC0D7FE82AAF}" type="presOf" srcId="{44A405B3-2B24-4202-AB30-A4C0FB9568D5}" destId="{C2AAA863-D92F-47AA-A831-5B620CFA08B5}" srcOrd="1" destOrd="0" presId="urn:microsoft.com/office/officeart/2005/8/layout/list1"/>
    <dgm:cxn modelId="{F81BD7C3-3B36-40D3-BB3A-DFFFF41AE832}" type="presOf" srcId="{8C5C824B-BB8B-4B2C-83F9-CBE6999E3976}" destId="{9214ABD5-D0F9-4A29-B0C1-4E8213B1E893}" srcOrd="0" destOrd="0" presId="urn:microsoft.com/office/officeart/2005/8/layout/list1"/>
    <dgm:cxn modelId="{D9D4AEE0-8692-4F56-A159-4156ADED7D07}" type="presParOf" srcId="{C963028A-93D5-477A-9D57-A2E7481964DA}" destId="{39E33985-B767-4193-A6A8-BA2BAC734676}" srcOrd="0" destOrd="0" presId="urn:microsoft.com/office/officeart/2005/8/layout/list1"/>
    <dgm:cxn modelId="{79847555-B635-4F32-89A3-80167BFB719A}" type="presParOf" srcId="{39E33985-B767-4193-A6A8-BA2BAC734676}" destId="{9214ABD5-D0F9-4A29-B0C1-4E8213B1E893}" srcOrd="0" destOrd="0" presId="urn:microsoft.com/office/officeart/2005/8/layout/list1"/>
    <dgm:cxn modelId="{B0C9EBC1-CCF4-44E1-8FDD-6DBE1F901898}" type="presParOf" srcId="{39E33985-B767-4193-A6A8-BA2BAC734676}" destId="{B1487F25-E426-4413-9872-DF72248E126A}" srcOrd="1" destOrd="0" presId="urn:microsoft.com/office/officeart/2005/8/layout/list1"/>
    <dgm:cxn modelId="{0FC22FD0-981F-49D9-A21F-9BC843E4A41D}" type="presParOf" srcId="{C963028A-93D5-477A-9D57-A2E7481964DA}" destId="{19E7BC43-C493-49B6-8F34-1ED01C9D9843}" srcOrd="1" destOrd="0" presId="urn:microsoft.com/office/officeart/2005/8/layout/list1"/>
    <dgm:cxn modelId="{BC33744F-019A-41C8-9E36-F743799F1FC0}" type="presParOf" srcId="{C963028A-93D5-477A-9D57-A2E7481964DA}" destId="{E321200D-D457-4CBF-BF06-AC295AAF17D7}" srcOrd="2" destOrd="0" presId="urn:microsoft.com/office/officeart/2005/8/layout/list1"/>
    <dgm:cxn modelId="{BC87F4D2-B81A-4CBF-8744-743DF44E9860}" type="presParOf" srcId="{C963028A-93D5-477A-9D57-A2E7481964DA}" destId="{D8E7D443-0646-4104-89B1-0A1ED2DBF2BD}" srcOrd="3" destOrd="0" presId="urn:microsoft.com/office/officeart/2005/8/layout/list1"/>
    <dgm:cxn modelId="{60E25971-5BD8-43F1-8AC4-9FA51D7E5B8C}" type="presParOf" srcId="{C963028A-93D5-477A-9D57-A2E7481964DA}" destId="{1C25E9C6-0D4D-41FE-802A-6800D3016F7C}" srcOrd="4" destOrd="0" presId="urn:microsoft.com/office/officeart/2005/8/layout/list1"/>
    <dgm:cxn modelId="{518AD235-5FBC-4285-84FF-754E9E516A63}" type="presParOf" srcId="{1C25E9C6-0D4D-41FE-802A-6800D3016F7C}" destId="{F78E649F-1C11-4FE5-B49C-E8475D3D65DC}" srcOrd="0" destOrd="0" presId="urn:microsoft.com/office/officeart/2005/8/layout/list1"/>
    <dgm:cxn modelId="{570AA5AC-D57A-4EFD-A138-7E467D749F92}" type="presParOf" srcId="{1C25E9C6-0D4D-41FE-802A-6800D3016F7C}" destId="{C2AAA863-D92F-47AA-A831-5B620CFA08B5}" srcOrd="1" destOrd="0" presId="urn:microsoft.com/office/officeart/2005/8/layout/list1"/>
    <dgm:cxn modelId="{2734A8A8-02B3-48B0-968B-CB3BD3098F79}" type="presParOf" srcId="{C963028A-93D5-477A-9D57-A2E7481964DA}" destId="{6C613D3E-4A68-4943-B6FA-799493691CC9}" srcOrd="5" destOrd="0" presId="urn:microsoft.com/office/officeart/2005/8/layout/list1"/>
    <dgm:cxn modelId="{C98F0E1A-CF15-4C37-9209-885063FBC0A5}" type="presParOf" srcId="{C963028A-93D5-477A-9D57-A2E7481964DA}" destId="{6D296BFB-0CC2-4C8C-AFC7-0E1DE5050F40}" srcOrd="6" destOrd="0" presId="urn:microsoft.com/office/officeart/2005/8/layout/list1"/>
    <dgm:cxn modelId="{7ADDA691-EFA3-4AA8-8677-05650943B8CF}" type="presParOf" srcId="{C963028A-93D5-477A-9D57-A2E7481964DA}" destId="{5FE1502A-A283-4555-9306-37C2244823C4}" srcOrd="7" destOrd="0" presId="urn:microsoft.com/office/officeart/2005/8/layout/list1"/>
    <dgm:cxn modelId="{B74BE745-441E-43CC-81FA-B0658003BB04}" type="presParOf" srcId="{C963028A-93D5-477A-9D57-A2E7481964DA}" destId="{8871D2FA-017A-451E-8DDF-2D9FF5B0F1A3}" srcOrd="8" destOrd="0" presId="urn:microsoft.com/office/officeart/2005/8/layout/list1"/>
    <dgm:cxn modelId="{C9DA8D65-364A-4954-AB51-FF7F18021569}" type="presParOf" srcId="{8871D2FA-017A-451E-8DDF-2D9FF5B0F1A3}" destId="{0772B7B3-C17E-40D6-BB2F-5085A8A4F88A}" srcOrd="0" destOrd="0" presId="urn:microsoft.com/office/officeart/2005/8/layout/list1"/>
    <dgm:cxn modelId="{FF952E73-C6DA-46EC-A762-7FB94A9AFFC6}" type="presParOf" srcId="{8871D2FA-017A-451E-8DDF-2D9FF5B0F1A3}" destId="{B2F58B31-EAA3-4E74-81DE-D0007DCC3F30}" srcOrd="1" destOrd="0" presId="urn:microsoft.com/office/officeart/2005/8/layout/list1"/>
    <dgm:cxn modelId="{DC5E374D-9B82-49C5-8E7E-592816A4F0D0}" type="presParOf" srcId="{C963028A-93D5-477A-9D57-A2E7481964DA}" destId="{D1256025-774F-4961-BAD6-2295A4A76CC8}" srcOrd="9" destOrd="0" presId="urn:microsoft.com/office/officeart/2005/8/layout/list1"/>
    <dgm:cxn modelId="{DBD8A453-0EB9-423E-A46A-C847CDDDBA66}" type="presParOf" srcId="{C963028A-93D5-477A-9D57-A2E7481964DA}" destId="{C7396CF6-AFE2-4F20-8B4E-AB1F01714DF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5683BCF-5A72-4E5E-A438-D2980A5DC8DE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B3AB981-C8BC-430A-A10E-B9AFE114C547}">
      <dgm:prSet phldrT="[文字]"/>
      <dgm:spPr>
        <a:gradFill rotWithShape="0">
          <a:gsLst>
            <a:gs pos="0">
              <a:srgbClr val="00B05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zh-TW" altLang="en-US" dirty="0" smtClean="0"/>
            <a:t>建構友善校園三級輔導系統</a:t>
          </a:r>
          <a:endParaRPr lang="zh-TW" altLang="en-US" dirty="0"/>
        </a:p>
      </dgm:t>
    </dgm:pt>
    <dgm:pt modelId="{A207BDD2-DA74-402F-A6B5-4A20CC4ACDA7}" type="parTrans" cxnId="{0C253D1D-77AD-4D14-BDC8-E8F8B2A47724}">
      <dgm:prSet/>
      <dgm:spPr/>
      <dgm:t>
        <a:bodyPr/>
        <a:lstStyle/>
        <a:p>
          <a:endParaRPr lang="zh-TW" altLang="en-US"/>
        </a:p>
      </dgm:t>
    </dgm:pt>
    <dgm:pt modelId="{8F411AFA-3B49-4240-B499-06F894AA27DB}" type="sibTrans" cxnId="{0C253D1D-77AD-4D14-BDC8-E8F8B2A47724}">
      <dgm:prSet/>
      <dgm:spPr/>
      <dgm:t>
        <a:bodyPr/>
        <a:lstStyle/>
        <a:p>
          <a:endParaRPr lang="zh-TW" altLang="en-US"/>
        </a:p>
      </dgm:t>
    </dgm:pt>
    <dgm:pt modelId="{C4F620A8-2BE9-433E-A856-9A7F2CA9D68B}">
      <dgm:prSet phldrT="[文字]"/>
      <dgm:spPr>
        <a:gradFill rotWithShape="0">
          <a:gsLst>
            <a:gs pos="0">
              <a:srgbClr val="92D05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zh-TW" altLang="en-US" dirty="0" smtClean="0"/>
            <a:t>強化專業團隊特輔合一</a:t>
          </a:r>
          <a:endParaRPr lang="zh-TW" altLang="en-US" dirty="0"/>
        </a:p>
      </dgm:t>
    </dgm:pt>
    <dgm:pt modelId="{B8A4AE8D-91C8-4EBC-94B7-10F7EBCB4726}" type="parTrans" cxnId="{C75CE354-950B-4518-8A4F-AC4841DC5EC3}">
      <dgm:prSet/>
      <dgm:spPr/>
      <dgm:t>
        <a:bodyPr/>
        <a:lstStyle/>
        <a:p>
          <a:endParaRPr lang="zh-TW" altLang="en-US"/>
        </a:p>
      </dgm:t>
    </dgm:pt>
    <dgm:pt modelId="{E332649C-D356-4711-B6E4-8666B426AD88}" type="sibTrans" cxnId="{C75CE354-950B-4518-8A4F-AC4841DC5EC3}">
      <dgm:prSet/>
      <dgm:spPr/>
      <dgm:t>
        <a:bodyPr/>
        <a:lstStyle/>
        <a:p>
          <a:endParaRPr lang="zh-TW" altLang="en-US"/>
        </a:p>
      </dgm:t>
    </dgm:pt>
    <dgm:pt modelId="{18862938-C682-4950-9566-9202AF14CD97}" type="pres">
      <dgm:prSet presAssocID="{D5683BCF-5A72-4E5E-A438-D2980A5DC8D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7C99E8D-EBD6-4D1D-AE57-3D780E85FDE9}" type="pres">
      <dgm:prSet presAssocID="{4B3AB981-C8BC-430A-A10E-B9AFE114C547}" presName="node" presStyleLbl="node1" presStyleIdx="0" presStyleCnt="2" custLinFactNeighborX="-1088" custLinFactNeighborY="-3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465BEE-8E22-43F8-889F-3D000F295A8F}" type="pres">
      <dgm:prSet presAssocID="{8F411AFA-3B49-4240-B499-06F894AA27DB}" presName="sibTrans" presStyleCnt="0"/>
      <dgm:spPr/>
    </dgm:pt>
    <dgm:pt modelId="{D929C002-F87C-4622-B715-21C3F2DC0E9D}" type="pres">
      <dgm:prSet presAssocID="{C4F620A8-2BE9-433E-A856-9A7F2CA9D68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C253D1D-77AD-4D14-BDC8-E8F8B2A47724}" srcId="{D5683BCF-5A72-4E5E-A438-D2980A5DC8DE}" destId="{4B3AB981-C8BC-430A-A10E-B9AFE114C547}" srcOrd="0" destOrd="0" parTransId="{A207BDD2-DA74-402F-A6B5-4A20CC4ACDA7}" sibTransId="{8F411AFA-3B49-4240-B499-06F894AA27DB}"/>
    <dgm:cxn modelId="{C75CE354-950B-4518-8A4F-AC4841DC5EC3}" srcId="{D5683BCF-5A72-4E5E-A438-D2980A5DC8DE}" destId="{C4F620A8-2BE9-433E-A856-9A7F2CA9D68B}" srcOrd="1" destOrd="0" parTransId="{B8A4AE8D-91C8-4EBC-94B7-10F7EBCB4726}" sibTransId="{E332649C-D356-4711-B6E4-8666B426AD88}"/>
    <dgm:cxn modelId="{FFE851E3-AD3C-43CD-8AB6-A2D6EDF8CEA8}" type="presOf" srcId="{4B3AB981-C8BC-430A-A10E-B9AFE114C547}" destId="{C7C99E8D-EBD6-4D1D-AE57-3D780E85FDE9}" srcOrd="0" destOrd="0" presId="urn:microsoft.com/office/officeart/2005/8/layout/default"/>
    <dgm:cxn modelId="{B97A1229-0279-4DC7-877B-0641E4E32B4C}" type="presOf" srcId="{D5683BCF-5A72-4E5E-A438-D2980A5DC8DE}" destId="{18862938-C682-4950-9566-9202AF14CD97}" srcOrd="0" destOrd="0" presId="urn:microsoft.com/office/officeart/2005/8/layout/default"/>
    <dgm:cxn modelId="{C2245CB8-8586-4DE7-B93F-AB2A324EA22A}" type="presOf" srcId="{C4F620A8-2BE9-433E-A856-9A7F2CA9D68B}" destId="{D929C002-F87C-4622-B715-21C3F2DC0E9D}" srcOrd="0" destOrd="0" presId="urn:microsoft.com/office/officeart/2005/8/layout/default"/>
    <dgm:cxn modelId="{5A35970E-7839-4B63-AE4F-90902F831FB4}" type="presParOf" srcId="{18862938-C682-4950-9566-9202AF14CD97}" destId="{C7C99E8D-EBD6-4D1D-AE57-3D780E85FDE9}" srcOrd="0" destOrd="0" presId="urn:microsoft.com/office/officeart/2005/8/layout/default"/>
    <dgm:cxn modelId="{677B2074-45BE-4B05-8957-47186141DD8A}" type="presParOf" srcId="{18862938-C682-4950-9566-9202AF14CD97}" destId="{69465BEE-8E22-43F8-889F-3D000F295A8F}" srcOrd="1" destOrd="0" presId="urn:microsoft.com/office/officeart/2005/8/layout/default"/>
    <dgm:cxn modelId="{66DA0FCB-C42E-4027-87C9-ECCAF44226BD}" type="presParOf" srcId="{18862938-C682-4950-9566-9202AF14CD97}" destId="{D929C002-F87C-4622-B715-21C3F2DC0E9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272AB5F-31CD-41F1-96AB-B468D844A416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271107C-E894-453D-AC78-0082D49AD8EC}">
      <dgm:prSet phldrT="[文字]"/>
      <dgm:spPr>
        <a:gradFill rotWithShape="0">
          <a:gsLst>
            <a:gs pos="0">
              <a:srgbClr val="00B0F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zh-TW" altLang="en-US" dirty="0" smtClean="0"/>
            <a:t>綜合課</a:t>
          </a:r>
          <a:endParaRPr lang="zh-TW" altLang="en-US" dirty="0"/>
        </a:p>
      </dgm:t>
    </dgm:pt>
    <dgm:pt modelId="{996615AE-8117-4CF0-AD8B-E3B7BB347EC4}" type="parTrans" cxnId="{452F9008-E063-45C7-B5FC-BD7EA78114A5}">
      <dgm:prSet/>
      <dgm:spPr/>
      <dgm:t>
        <a:bodyPr/>
        <a:lstStyle/>
        <a:p>
          <a:endParaRPr lang="zh-TW" altLang="en-US"/>
        </a:p>
      </dgm:t>
    </dgm:pt>
    <dgm:pt modelId="{848F598D-B24E-45C8-8D74-4EA8620F5A22}" type="sibTrans" cxnId="{452F9008-E063-45C7-B5FC-BD7EA78114A5}">
      <dgm:prSet/>
      <dgm:spPr/>
      <dgm:t>
        <a:bodyPr/>
        <a:lstStyle/>
        <a:p>
          <a:endParaRPr lang="zh-TW" altLang="en-US"/>
        </a:p>
      </dgm:t>
    </dgm:pt>
    <dgm:pt modelId="{FAE07BB2-3A07-4D50-8221-31DFFBE83526}">
      <dgm:prSet phldrT="[文字]"/>
      <dgm:spPr>
        <a:gradFill rotWithShape="0">
          <a:gsLst>
            <a:gs pos="0">
              <a:srgbClr val="66CCFF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zh-TW" altLang="en-US" dirty="0" smtClean="0"/>
            <a:t>社會課</a:t>
          </a:r>
          <a:endParaRPr lang="zh-TW" altLang="en-US" dirty="0"/>
        </a:p>
      </dgm:t>
    </dgm:pt>
    <dgm:pt modelId="{9E224980-6648-4F1F-A8E0-9763F3BB02DD}" type="parTrans" cxnId="{A3801FD5-98E7-4C96-8022-1A7D6894CD71}">
      <dgm:prSet/>
      <dgm:spPr/>
      <dgm:t>
        <a:bodyPr/>
        <a:lstStyle/>
        <a:p>
          <a:endParaRPr lang="zh-TW" altLang="en-US"/>
        </a:p>
      </dgm:t>
    </dgm:pt>
    <dgm:pt modelId="{18330D80-9C0C-4009-9369-A512A722A923}" type="sibTrans" cxnId="{A3801FD5-98E7-4C96-8022-1A7D6894CD71}">
      <dgm:prSet/>
      <dgm:spPr/>
      <dgm:t>
        <a:bodyPr/>
        <a:lstStyle/>
        <a:p>
          <a:endParaRPr lang="zh-TW" altLang="en-US"/>
        </a:p>
      </dgm:t>
    </dgm:pt>
    <dgm:pt modelId="{06876E17-BF1B-499E-B8FF-39B7B7003A73}">
      <dgm:prSet/>
      <dgm:spPr>
        <a:gradFill rotWithShape="0">
          <a:gsLst>
            <a:gs pos="0">
              <a:srgbClr val="00B0F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zh-TW" altLang="en-US" dirty="0" smtClean="0"/>
            <a:t>導師時間</a:t>
          </a:r>
          <a:endParaRPr lang="zh-TW" altLang="en-US" dirty="0"/>
        </a:p>
      </dgm:t>
    </dgm:pt>
    <dgm:pt modelId="{7347D43C-D6B0-4F1D-A8F6-5D5E06AA0013}" type="parTrans" cxnId="{FAB766A1-A01E-4BCC-BFA4-F22552CA9039}">
      <dgm:prSet/>
      <dgm:spPr/>
      <dgm:t>
        <a:bodyPr/>
        <a:lstStyle/>
        <a:p>
          <a:endParaRPr lang="zh-TW" altLang="en-US"/>
        </a:p>
      </dgm:t>
    </dgm:pt>
    <dgm:pt modelId="{3AE01DAF-5875-4B2B-8D25-46CB7324B24A}" type="sibTrans" cxnId="{FAB766A1-A01E-4BCC-BFA4-F22552CA9039}">
      <dgm:prSet/>
      <dgm:spPr/>
      <dgm:t>
        <a:bodyPr/>
        <a:lstStyle/>
        <a:p>
          <a:endParaRPr lang="zh-TW" altLang="en-US"/>
        </a:p>
      </dgm:t>
    </dgm:pt>
    <dgm:pt modelId="{3425C041-A0BF-48A0-BC02-40074E78920F}" type="pres">
      <dgm:prSet presAssocID="{2272AB5F-31CD-41F1-96AB-B468D844A41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F3B9AB7-4F47-48BC-A85B-8732120B048B}" type="pres">
      <dgm:prSet presAssocID="{A271107C-E894-453D-AC78-0082D49AD8EC}" presName="node" presStyleLbl="node1" presStyleIdx="0" presStyleCnt="3" custLinFactNeighborX="-454" custLinFactNeighborY="1227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4C416EA-D253-4AEF-98F3-E2C217336F2E}" type="pres">
      <dgm:prSet presAssocID="{848F598D-B24E-45C8-8D74-4EA8620F5A22}" presName="sibTrans" presStyleCnt="0"/>
      <dgm:spPr/>
    </dgm:pt>
    <dgm:pt modelId="{B0BE9833-CC6B-4DDC-863F-75761491EA8C}" type="pres">
      <dgm:prSet presAssocID="{FAE07BB2-3A07-4D50-8221-31DFFBE8352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DE867DE-2F76-4CBB-8459-40AEAB811D6B}" type="pres">
      <dgm:prSet presAssocID="{18330D80-9C0C-4009-9369-A512A722A923}" presName="sibTrans" presStyleCnt="0"/>
      <dgm:spPr/>
    </dgm:pt>
    <dgm:pt modelId="{7339F1E3-6FFD-4E34-854C-D74DC6EFD75F}" type="pres">
      <dgm:prSet presAssocID="{06876E17-BF1B-499E-B8FF-39B7B7003A73}" presName="node" presStyleLbl="node1" presStyleIdx="2" presStyleCnt="3" custLinFactNeighborY="-1388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E7C5386-A02A-474A-83BB-1BD086FC56B7}" type="presOf" srcId="{2272AB5F-31CD-41F1-96AB-B468D844A416}" destId="{3425C041-A0BF-48A0-BC02-40074E78920F}" srcOrd="0" destOrd="0" presId="urn:microsoft.com/office/officeart/2005/8/layout/default"/>
    <dgm:cxn modelId="{FAB766A1-A01E-4BCC-BFA4-F22552CA9039}" srcId="{2272AB5F-31CD-41F1-96AB-B468D844A416}" destId="{06876E17-BF1B-499E-B8FF-39B7B7003A73}" srcOrd="2" destOrd="0" parTransId="{7347D43C-D6B0-4F1D-A8F6-5D5E06AA0013}" sibTransId="{3AE01DAF-5875-4B2B-8D25-46CB7324B24A}"/>
    <dgm:cxn modelId="{972035FC-C526-4073-B1CC-94D2C825C259}" type="presOf" srcId="{06876E17-BF1B-499E-B8FF-39B7B7003A73}" destId="{7339F1E3-6FFD-4E34-854C-D74DC6EFD75F}" srcOrd="0" destOrd="0" presId="urn:microsoft.com/office/officeart/2005/8/layout/default"/>
    <dgm:cxn modelId="{452F9008-E063-45C7-B5FC-BD7EA78114A5}" srcId="{2272AB5F-31CD-41F1-96AB-B468D844A416}" destId="{A271107C-E894-453D-AC78-0082D49AD8EC}" srcOrd="0" destOrd="0" parTransId="{996615AE-8117-4CF0-AD8B-E3B7BB347EC4}" sibTransId="{848F598D-B24E-45C8-8D74-4EA8620F5A22}"/>
    <dgm:cxn modelId="{A3801FD5-98E7-4C96-8022-1A7D6894CD71}" srcId="{2272AB5F-31CD-41F1-96AB-B468D844A416}" destId="{FAE07BB2-3A07-4D50-8221-31DFFBE83526}" srcOrd="1" destOrd="0" parTransId="{9E224980-6648-4F1F-A8E0-9763F3BB02DD}" sibTransId="{18330D80-9C0C-4009-9369-A512A722A923}"/>
    <dgm:cxn modelId="{DF47E168-7B0D-4CCE-9B7A-A2D9D021D90B}" type="presOf" srcId="{A271107C-E894-453D-AC78-0082D49AD8EC}" destId="{8F3B9AB7-4F47-48BC-A85B-8732120B048B}" srcOrd="0" destOrd="0" presId="urn:microsoft.com/office/officeart/2005/8/layout/default"/>
    <dgm:cxn modelId="{93BA247F-80B4-4748-8077-C5A3BE762A56}" type="presOf" srcId="{FAE07BB2-3A07-4D50-8221-31DFFBE83526}" destId="{B0BE9833-CC6B-4DDC-863F-75761491EA8C}" srcOrd="0" destOrd="0" presId="urn:microsoft.com/office/officeart/2005/8/layout/default"/>
    <dgm:cxn modelId="{F95D270E-3D7B-4E30-8C93-9C71372B5E5F}" type="presParOf" srcId="{3425C041-A0BF-48A0-BC02-40074E78920F}" destId="{8F3B9AB7-4F47-48BC-A85B-8732120B048B}" srcOrd="0" destOrd="0" presId="urn:microsoft.com/office/officeart/2005/8/layout/default"/>
    <dgm:cxn modelId="{3D7B3BC4-A6F3-457C-BA87-06EDA2EBEB76}" type="presParOf" srcId="{3425C041-A0BF-48A0-BC02-40074E78920F}" destId="{64C416EA-D253-4AEF-98F3-E2C217336F2E}" srcOrd="1" destOrd="0" presId="urn:microsoft.com/office/officeart/2005/8/layout/default"/>
    <dgm:cxn modelId="{088F67C2-8C89-4E40-9F96-10F1D4ED732C}" type="presParOf" srcId="{3425C041-A0BF-48A0-BC02-40074E78920F}" destId="{B0BE9833-CC6B-4DDC-863F-75761491EA8C}" srcOrd="2" destOrd="0" presId="urn:microsoft.com/office/officeart/2005/8/layout/default"/>
    <dgm:cxn modelId="{7FAB12B2-6246-43CC-A908-EB0EA51AAD1E}" type="presParOf" srcId="{3425C041-A0BF-48A0-BC02-40074E78920F}" destId="{2DE867DE-2F76-4CBB-8459-40AEAB811D6B}" srcOrd="3" destOrd="0" presId="urn:microsoft.com/office/officeart/2005/8/layout/default"/>
    <dgm:cxn modelId="{CE5E46E5-B2AA-463F-96ED-0C0919609418}" type="presParOf" srcId="{3425C041-A0BF-48A0-BC02-40074E78920F}" destId="{7339F1E3-6FFD-4E34-854C-D74DC6EFD75F}" srcOrd="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1EA4711-50ED-4B71-A659-660127B29A9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90FBEDE-81B1-48F9-BEC1-6D543A5F7A11}">
      <dgm:prSet phldrT="[文字]"/>
      <dgm:spPr>
        <a:solidFill>
          <a:schemeClr val="accent2"/>
        </a:solidFill>
      </dgm:spPr>
      <dgm:t>
        <a:bodyPr/>
        <a:lstStyle/>
        <a:p>
          <a:r>
            <a:rPr lang="zh-TW" altLang="en-US" dirty="0" smtClean="0"/>
            <a:t>統整</a:t>
          </a:r>
          <a:endParaRPr lang="zh-TW" altLang="en-US" dirty="0"/>
        </a:p>
      </dgm:t>
    </dgm:pt>
    <dgm:pt modelId="{5E761EB7-49AB-42ED-A0CA-47F3BFBADDF2}" type="parTrans" cxnId="{80C67C87-8701-4E14-B8EA-FC8B6D4CF222}">
      <dgm:prSet/>
      <dgm:spPr/>
      <dgm:t>
        <a:bodyPr/>
        <a:lstStyle/>
        <a:p>
          <a:endParaRPr lang="zh-TW" altLang="en-US"/>
        </a:p>
      </dgm:t>
    </dgm:pt>
    <dgm:pt modelId="{6C469431-0172-4E56-8BC2-90548D75B94F}" type="sibTrans" cxnId="{80C67C87-8701-4E14-B8EA-FC8B6D4CF222}">
      <dgm:prSet/>
      <dgm:spPr/>
      <dgm:t>
        <a:bodyPr/>
        <a:lstStyle/>
        <a:p>
          <a:endParaRPr lang="zh-TW" altLang="en-US"/>
        </a:p>
      </dgm:t>
    </dgm:pt>
    <dgm:pt modelId="{23603549-B983-436A-8E92-3A93E74B01DE}" type="pres">
      <dgm:prSet presAssocID="{91EA4711-50ED-4B71-A659-660127B29A9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179ED913-5CA3-415C-96B5-949F37FE4967}" type="pres">
      <dgm:prSet presAssocID="{490FBEDE-81B1-48F9-BEC1-6D543A5F7A11}" presName="horFlow" presStyleCnt="0"/>
      <dgm:spPr/>
    </dgm:pt>
    <dgm:pt modelId="{6C03CF19-B24E-480F-914F-C2CE4C17A590}" type="pres">
      <dgm:prSet presAssocID="{490FBEDE-81B1-48F9-BEC1-6D543A5F7A11}" presName="bigChev" presStyleLbl="node1" presStyleIdx="0" presStyleCnt="1" custLinFactNeighborX="34746" custLinFactNeighborY="-16456"/>
      <dgm:spPr/>
      <dgm:t>
        <a:bodyPr/>
        <a:lstStyle/>
        <a:p>
          <a:endParaRPr lang="zh-TW" altLang="en-US"/>
        </a:p>
      </dgm:t>
    </dgm:pt>
  </dgm:ptLst>
  <dgm:cxnLst>
    <dgm:cxn modelId="{80C67C87-8701-4E14-B8EA-FC8B6D4CF222}" srcId="{91EA4711-50ED-4B71-A659-660127B29A96}" destId="{490FBEDE-81B1-48F9-BEC1-6D543A5F7A11}" srcOrd="0" destOrd="0" parTransId="{5E761EB7-49AB-42ED-A0CA-47F3BFBADDF2}" sibTransId="{6C469431-0172-4E56-8BC2-90548D75B94F}"/>
    <dgm:cxn modelId="{57A1F89D-45ED-439F-8858-3137752548B2}" type="presOf" srcId="{490FBEDE-81B1-48F9-BEC1-6D543A5F7A11}" destId="{6C03CF19-B24E-480F-914F-C2CE4C17A590}" srcOrd="0" destOrd="0" presId="urn:microsoft.com/office/officeart/2005/8/layout/lProcess3"/>
    <dgm:cxn modelId="{521BE31A-DCBD-4DDE-99FB-5D42334FC2C6}" type="presOf" srcId="{91EA4711-50ED-4B71-A659-660127B29A96}" destId="{23603549-B983-436A-8E92-3A93E74B01DE}" srcOrd="0" destOrd="0" presId="urn:microsoft.com/office/officeart/2005/8/layout/lProcess3"/>
    <dgm:cxn modelId="{6C1F598F-4AF7-4C12-80A4-FA3D462EB7DB}" type="presParOf" srcId="{23603549-B983-436A-8E92-3A93E74B01DE}" destId="{179ED913-5CA3-415C-96B5-949F37FE4967}" srcOrd="0" destOrd="0" presId="urn:microsoft.com/office/officeart/2005/8/layout/lProcess3"/>
    <dgm:cxn modelId="{A97AC576-DF32-42B6-8025-14025552E299}" type="presParOf" srcId="{179ED913-5CA3-415C-96B5-949F37FE4967}" destId="{6C03CF19-B24E-480F-914F-C2CE4C17A590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1EA4711-50ED-4B71-A659-660127B29A9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90FBEDE-81B1-48F9-BEC1-6D543A5F7A11}">
      <dgm:prSet phldrT="[文字]"/>
      <dgm:spPr>
        <a:solidFill>
          <a:schemeClr val="accent2"/>
        </a:solidFill>
      </dgm:spPr>
      <dgm:t>
        <a:bodyPr/>
        <a:lstStyle/>
        <a:p>
          <a:r>
            <a:rPr lang="zh-TW" altLang="en-US" dirty="0" smtClean="0"/>
            <a:t>融入</a:t>
          </a:r>
          <a:endParaRPr lang="zh-TW" altLang="en-US" dirty="0"/>
        </a:p>
      </dgm:t>
    </dgm:pt>
    <dgm:pt modelId="{5E761EB7-49AB-42ED-A0CA-47F3BFBADDF2}" type="parTrans" cxnId="{80C67C87-8701-4E14-B8EA-FC8B6D4CF222}">
      <dgm:prSet/>
      <dgm:spPr/>
      <dgm:t>
        <a:bodyPr/>
        <a:lstStyle/>
        <a:p>
          <a:endParaRPr lang="zh-TW" altLang="en-US"/>
        </a:p>
      </dgm:t>
    </dgm:pt>
    <dgm:pt modelId="{6C469431-0172-4E56-8BC2-90548D75B94F}" type="sibTrans" cxnId="{80C67C87-8701-4E14-B8EA-FC8B6D4CF222}">
      <dgm:prSet/>
      <dgm:spPr/>
      <dgm:t>
        <a:bodyPr/>
        <a:lstStyle/>
        <a:p>
          <a:endParaRPr lang="zh-TW" altLang="en-US"/>
        </a:p>
      </dgm:t>
    </dgm:pt>
    <dgm:pt modelId="{23603549-B983-436A-8E92-3A93E74B01DE}" type="pres">
      <dgm:prSet presAssocID="{91EA4711-50ED-4B71-A659-660127B29A9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179ED913-5CA3-415C-96B5-949F37FE4967}" type="pres">
      <dgm:prSet presAssocID="{490FBEDE-81B1-48F9-BEC1-6D543A5F7A11}" presName="horFlow" presStyleCnt="0"/>
      <dgm:spPr/>
    </dgm:pt>
    <dgm:pt modelId="{6C03CF19-B24E-480F-914F-C2CE4C17A590}" type="pres">
      <dgm:prSet presAssocID="{490FBEDE-81B1-48F9-BEC1-6D543A5F7A11}" presName="bigChev" presStyleLbl="node1" presStyleIdx="0" presStyleCnt="1"/>
      <dgm:spPr/>
      <dgm:t>
        <a:bodyPr/>
        <a:lstStyle/>
        <a:p>
          <a:endParaRPr lang="zh-TW" altLang="en-US"/>
        </a:p>
      </dgm:t>
    </dgm:pt>
  </dgm:ptLst>
  <dgm:cxnLst>
    <dgm:cxn modelId="{80C67C87-8701-4E14-B8EA-FC8B6D4CF222}" srcId="{91EA4711-50ED-4B71-A659-660127B29A96}" destId="{490FBEDE-81B1-48F9-BEC1-6D543A5F7A11}" srcOrd="0" destOrd="0" parTransId="{5E761EB7-49AB-42ED-A0CA-47F3BFBADDF2}" sibTransId="{6C469431-0172-4E56-8BC2-90548D75B94F}"/>
    <dgm:cxn modelId="{AC808064-2CBE-4CD7-B163-1C42DE1F2F43}" type="presOf" srcId="{91EA4711-50ED-4B71-A659-660127B29A96}" destId="{23603549-B983-436A-8E92-3A93E74B01DE}" srcOrd="0" destOrd="0" presId="urn:microsoft.com/office/officeart/2005/8/layout/lProcess3"/>
    <dgm:cxn modelId="{B822F597-1DAE-42D4-AEF8-88CCEFA02054}" type="presOf" srcId="{490FBEDE-81B1-48F9-BEC1-6D543A5F7A11}" destId="{6C03CF19-B24E-480F-914F-C2CE4C17A590}" srcOrd="0" destOrd="0" presId="urn:microsoft.com/office/officeart/2005/8/layout/lProcess3"/>
    <dgm:cxn modelId="{DD2E2CA0-41C6-4C6E-BF4B-0B0419A17FD6}" type="presParOf" srcId="{23603549-B983-436A-8E92-3A93E74B01DE}" destId="{179ED913-5CA3-415C-96B5-949F37FE4967}" srcOrd="0" destOrd="0" presId="urn:microsoft.com/office/officeart/2005/8/layout/lProcess3"/>
    <dgm:cxn modelId="{3A6DD7C6-D10B-46A4-81B3-25A820C3B01E}" type="presParOf" srcId="{179ED913-5CA3-415C-96B5-949F37FE4967}" destId="{6C03CF19-B24E-480F-914F-C2CE4C17A590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1EA4711-50ED-4B71-A659-660127B29A9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90FBEDE-81B1-48F9-BEC1-6D543A5F7A11}">
      <dgm:prSet phldrT="[文字]"/>
      <dgm:spPr>
        <a:solidFill>
          <a:schemeClr val="accent2"/>
        </a:solidFill>
      </dgm:spPr>
      <dgm:t>
        <a:bodyPr/>
        <a:lstStyle/>
        <a:p>
          <a:r>
            <a:rPr lang="zh-TW" altLang="en-US" dirty="0" smtClean="0"/>
            <a:t>活動</a:t>
          </a:r>
          <a:endParaRPr lang="zh-TW" altLang="en-US" dirty="0"/>
        </a:p>
      </dgm:t>
    </dgm:pt>
    <dgm:pt modelId="{5E761EB7-49AB-42ED-A0CA-47F3BFBADDF2}" type="parTrans" cxnId="{80C67C87-8701-4E14-B8EA-FC8B6D4CF222}">
      <dgm:prSet/>
      <dgm:spPr/>
      <dgm:t>
        <a:bodyPr/>
        <a:lstStyle/>
        <a:p>
          <a:endParaRPr lang="zh-TW" altLang="en-US"/>
        </a:p>
      </dgm:t>
    </dgm:pt>
    <dgm:pt modelId="{6C469431-0172-4E56-8BC2-90548D75B94F}" type="sibTrans" cxnId="{80C67C87-8701-4E14-B8EA-FC8B6D4CF222}">
      <dgm:prSet/>
      <dgm:spPr/>
      <dgm:t>
        <a:bodyPr/>
        <a:lstStyle/>
        <a:p>
          <a:endParaRPr lang="zh-TW" altLang="en-US"/>
        </a:p>
      </dgm:t>
    </dgm:pt>
    <dgm:pt modelId="{23603549-B983-436A-8E92-3A93E74B01DE}" type="pres">
      <dgm:prSet presAssocID="{91EA4711-50ED-4B71-A659-660127B29A9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179ED913-5CA3-415C-96B5-949F37FE4967}" type="pres">
      <dgm:prSet presAssocID="{490FBEDE-81B1-48F9-BEC1-6D543A5F7A11}" presName="horFlow" presStyleCnt="0"/>
      <dgm:spPr/>
    </dgm:pt>
    <dgm:pt modelId="{6C03CF19-B24E-480F-914F-C2CE4C17A590}" type="pres">
      <dgm:prSet presAssocID="{490FBEDE-81B1-48F9-BEC1-6D543A5F7A11}" presName="bigChev" presStyleLbl="node1" presStyleIdx="0" presStyleCnt="1" custLinFactNeighborX="5179" custLinFactNeighborY="-7798"/>
      <dgm:spPr/>
      <dgm:t>
        <a:bodyPr/>
        <a:lstStyle/>
        <a:p>
          <a:endParaRPr lang="zh-TW" altLang="en-US"/>
        </a:p>
      </dgm:t>
    </dgm:pt>
  </dgm:ptLst>
  <dgm:cxnLst>
    <dgm:cxn modelId="{80C67C87-8701-4E14-B8EA-FC8B6D4CF222}" srcId="{91EA4711-50ED-4B71-A659-660127B29A96}" destId="{490FBEDE-81B1-48F9-BEC1-6D543A5F7A11}" srcOrd="0" destOrd="0" parTransId="{5E761EB7-49AB-42ED-A0CA-47F3BFBADDF2}" sibTransId="{6C469431-0172-4E56-8BC2-90548D75B94F}"/>
    <dgm:cxn modelId="{2DA4FEDA-3C02-4CFB-9553-10CBBB79A3EB}" type="presOf" srcId="{91EA4711-50ED-4B71-A659-660127B29A96}" destId="{23603549-B983-436A-8E92-3A93E74B01DE}" srcOrd="0" destOrd="0" presId="urn:microsoft.com/office/officeart/2005/8/layout/lProcess3"/>
    <dgm:cxn modelId="{76AAC4FF-1431-48DE-A56F-B27AF92C3E88}" type="presOf" srcId="{490FBEDE-81B1-48F9-BEC1-6D543A5F7A11}" destId="{6C03CF19-B24E-480F-914F-C2CE4C17A590}" srcOrd="0" destOrd="0" presId="urn:microsoft.com/office/officeart/2005/8/layout/lProcess3"/>
    <dgm:cxn modelId="{1CF0515C-D58B-47B7-83D2-2F33A30F23DD}" type="presParOf" srcId="{23603549-B983-436A-8E92-3A93E74B01DE}" destId="{179ED913-5CA3-415C-96B5-949F37FE4967}" srcOrd="0" destOrd="0" presId="urn:microsoft.com/office/officeart/2005/8/layout/lProcess3"/>
    <dgm:cxn modelId="{5EE5C7F0-B87A-4091-BD11-A7B266AC087A}" type="presParOf" srcId="{179ED913-5CA3-415C-96B5-949F37FE4967}" destId="{6C03CF19-B24E-480F-914F-C2CE4C17A590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E1D159E-BCA8-4BFA-8A79-A401BF0DEBD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zh-TW" altLang="en-US"/>
        </a:p>
      </dgm:t>
    </dgm:pt>
    <dgm:pt modelId="{AFDE94E9-6A9A-42F9-B6D5-7E40BE374FE4}" type="pres">
      <dgm:prSet presAssocID="{3E1D159E-BCA8-4BFA-8A79-A401BF0DEBD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780C9F8-8763-46B7-88FD-9256F61ED958}" type="presOf" srcId="{3E1D159E-BCA8-4BFA-8A79-A401BF0DEBDE}" destId="{AFDE94E9-6A9A-42F9-B6D5-7E40BE374FE4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CE8A57B-E248-4749-AFA6-F52369C17B93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DE42C05-F209-4A98-97EA-BE4FFF0D0697}">
      <dgm:prSet phldrT="[文字]"/>
      <dgm:spPr>
        <a:gradFill rotWithShape="0">
          <a:gsLst>
            <a:gs pos="30000">
              <a:srgbClr val="7030A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zh-TW" altLang="en-US" dirty="0" smtClean="0"/>
            <a:t>人文關懷</a:t>
          </a:r>
          <a:endParaRPr lang="en-US" altLang="zh-TW" dirty="0" smtClean="0"/>
        </a:p>
        <a:p>
          <a:r>
            <a:rPr lang="zh-TW" altLang="en-US" dirty="0" smtClean="0"/>
            <a:t>活動</a:t>
          </a:r>
          <a:endParaRPr lang="zh-TW" altLang="en-US" dirty="0"/>
        </a:p>
      </dgm:t>
    </dgm:pt>
    <dgm:pt modelId="{140F4588-3104-4FDD-AE65-0F4182572F0A}" type="parTrans" cxnId="{722D0750-B76F-465E-8195-6341E171166F}">
      <dgm:prSet/>
      <dgm:spPr/>
      <dgm:t>
        <a:bodyPr/>
        <a:lstStyle/>
        <a:p>
          <a:endParaRPr lang="zh-TW" altLang="en-US"/>
        </a:p>
      </dgm:t>
    </dgm:pt>
    <dgm:pt modelId="{D85E6894-3D85-4009-8ED3-820F529DC662}" type="sibTrans" cxnId="{722D0750-B76F-465E-8195-6341E171166F}">
      <dgm:prSet/>
      <dgm:spPr/>
      <dgm:t>
        <a:bodyPr/>
        <a:lstStyle/>
        <a:p>
          <a:endParaRPr lang="zh-TW" altLang="en-US"/>
        </a:p>
      </dgm:t>
    </dgm:pt>
    <dgm:pt modelId="{8929920A-B86B-44E7-8A14-1B62198A1D1B}" type="pres">
      <dgm:prSet presAssocID="{7CE8A57B-E248-4749-AFA6-F52369C17B9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3F50611-606C-46AC-ABD0-13596A8F854E}" type="pres">
      <dgm:prSet presAssocID="{EDE42C05-F209-4A98-97EA-BE4FFF0D0697}" presName="node" presStyleLbl="node1" presStyleIdx="0" presStyleCnt="1" custLinFactNeighborX="73580" custLinFactNeighborY="137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7864177-B519-406A-BE5C-057BB27F284A}" type="presOf" srcId="{EDE42C05-F209-4A98-97EA-BE4FFF0D0697}" destId="{43F50611-606C-46AC-ABD0-13596A8F854E}" srcOrd="0" destOrd="0" presId="urn:microsoft.com/office/officeart/2005/8/layout/default"/>
    <dgm:cxn modelId="{722D0750-B76F-465E-8195-6341E171166F}" srcId="{7CE8A57B-E248-4749-AFA6-F52369C17B93}" destId="{EDE42C05-F209-4A98-97EA-BE4FFF0D0697}" srcOrd="0" destOrd="0" parTransId="{140F4588-3104-4FDD-AE65-0F4182572F0A}" sibTransId="{D85E6894-3D85-4009-8ED3-820F529DC662}"/>
    <dgm:cxn modelId="{4E0EDF78-6AEE-46CA-8D18-EAD9EF33A1A5}" type="presOf" srcId="{7CE8A57B-E248-4749-AFA6-F52369C17B93}" destId="{8929920A-B86B-44E7-8A14-1B62198A1D1B}" srcOrd="0" destOrd="0" presId="urn:microsoft.com/office/officeart/2005/8/layout/default"/>
    <dgm:cxn modelId="{92DAE4E2-9B46-48B4-87C3-386EE6CA1B11}" type="presParOf" srcId="{8929920A-B86B-44E7-8A14-1B62198A1D1B}" destId="{43F50611-606C-46AC-ABD0-13596A8F854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C04926-5479-4655-8324-299B18D3F79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D1353A3-E328-4725-B70B-FA304F2A24DA}">
      <dgm:prSet phldrT="[文字]" custT="1"/>
      <dgm:spPr/>
      <dgm:t>
        <a:bodyPr/>
        <a:lstStyle/>
        <a:p>
          <a:r>
            <a:rPr lang="zh-TW" altLang="en-US" sz="3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藝術涵養</a:t>
          </a:r>
          <a:endParaRPr lang="zh-TW" altLang="en-US" sz="32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A314394C-5487-4221-AA56-504EBD8834B2}" type="parTrans" cxnId="{4E3E8C46-82E9-4E5E-B989-65B4C831394D}">
      <dgm:prSet/>
      <dgm:spPr/>
      <dgm:t>
        <a:bodyPr/>
        <a:lstStyle/>
        <a:p>
          <a:endParaRPr lang="zh-TW" altLang="en-US"/>
        </a:p>
      </dgm:t>
    </dgm:pt>
    <dgm:pt modelId="{09CB9520-7BB2-4D18-A311-091CF73CAFC1}" type="sibTrans" cxnId="{4E3E8C46-82E9-4E5E-B989-65B4C831394D}">
      <dgm:prSet/>
      <dgm:spPr/>
      <dgm:t>
        <a:bodyPr/>
        <a:lstStyle/>
        <a:p>
          <a:endParaRPr lang="zh-TW" altLang="en-US"/>
        </a:p>
      </dgm:t>
    </dgm:pt>
    <dgm:pt modelId="{65AB64C6-0B9B-4893-9FB7-AD609BE52366}">
      <dgm:prSet phldrT="[文字]" custT="1"/>
      <dgm:spPr/>
      <dgm:t>
        <a:bodyPr/>
        <a:lstStyle/>
        <a:p>
          <a:r>
            <a:rPr lang="zh-TW" altLang="en-US" sz="24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特殊性</a:t>
          </a:r>
          <a:endParaRPr lang="en-US" altLang="zh-TW" sz="2400" dirty="0" smtClean="0">
            <a:latin typeface="華康中圓體" panose="020F0509000000000000" pitchFamily="49" charset="-120"/>
            <a:ea typeface="華康中圓體" panose="020F0509000000000000" pitchFamily="49" charset="-120"/>
          </a:endParaRPr>
        </a:p>
        <a:p>
          <a:r>
            <a:rPr lang="en-US" altLang="zh-TW" sz="24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1.</a:t>
          </a:r>
          <a:r>
            <a:rPr lang="zh-TW" altLang="en-US" sz="24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本校特有的課程</a:t>
          </a:r>
          <a:endParaRPr lang="en-US" altLang="zh-TW" sz="2400" dirty="0" smtClean="0">
            <a:latin typeface="華康中圓體" panose="020F0509000000000000" pitchFamily="49" charset="-120"/>
            <a:ea typeface="華康中圓體" panose="020F0509000000000000" pitchFamily="49" charset="-120"/>
          </a:endParaRPr>
        </a:p>
        <a:p>
          <a:r>
            <a:rPr lang="en-US" altLang="zh-TW" sz="24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2.</a:t>
          </a:r>
          <a:r>
            <a:rPr lang="zh-TW" altLang="en-US" sz="24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運用不同媒材</a:t>
          </a:r>
          <a:endParaRPr lang="zh-TW" altLang="en-US" sz="24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A3227CA3-2604-4300-9219-074779BA8290}" type="parTrans" cxnId="{17165210-8507-4449-8CD6-05AE2A12219C}">
      <dgm:prSet/>
      <dgm:spPr/>
      <dgm:t>
        <a:bodyPr/>
        <a:lstStyle/>
        <a:p>
          <a:endParaRPr lang="zh-TW" altLang="en-US"/>
        </a:p>
      </dgm:t>
    </dgm:pt>
    <dgm:pt modelId="{B6BBD71A-0CAA-4CF4-B772-CF23D1E6B026}" type="sibTrans" cxnId="{17165210-8507-4449-8CD6-05AE2A12219C}">
      <dgm:prSet/>
      <dgm:spPr/>
      <dgm:t>
        <a:bodyPr/>
        <a:lstStyle/>
        <a:p>
          <a:endParaRPr lang="zh-TW" altLang="en-US"/>
        </a:p>
      </dgm:t>
    </dgm:pt>
    <dgm:pt modelId="{B8D60070-8CA1-4FCA-80F1-963EF0C660EE}">
      <dgm:prSet phldrT="[文字]" custT="1"/>
      <dgm:spPr/>
      <dgm:t>
        <a:bodyPr/>
        <a:lstStyle/>
        <a:p>
          <a:r>
            <a:rPr lang="zh-TW" altLang="en-US" sz="24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價值性</a:t>
          </a:r>
          <a:endParaRPr lang="en-US" altLang="zh-TW" sz="2400" dirty="0" smtClean="0">
            <a:latin typeface="華康中圓體" panose="020F0509000000000000" pitchFamily="49" charset="-120"/>
            <a:ea typeface="華康中圓體" panose="020F0509000000000000" pitchFamily="49" charset="-120"/>
          </a:endParaRPr>
        </a:p>
        <a:p>
          <a:r>
            <a:rPr lang="en-US" altLang="zh-TW" sz="24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1.</a:t>
          </a:r>
          <a:r>
            <a:rPr lang="zh-TW" altLang="en-US" sz="24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結合校內藝美教師專長</a:t>
          </a:r>
          <a:endParaRPr lang="en-US" altLang="zh-TW" sz="2400" dirty="0" smtClean="0">
            <a:latin typeface="華康中圓體" panose="020F0509000000000000" pitchFamily="49" charset="-120"/>
            <a:ea typeface="華康中圓體" panose="020F0509000000000000" pitchFamily="49" charset="-120"/>
          </a:endParaRPr>
        </a:p>
        <a:p>
          <a:r>
            <a:rPr lang="en-US" altLang="zh-TW" sz="24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2.</a:t>
          </a:r>
          <a:r>
            <a:rPr lang="zh-TW" altLang="en-US" sz="24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將美術班課程延伸至普通班</a:t>
          </a:r>
          <a:endParaRPr lang="zh-TW" altLang="en-US" sz="24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C089916A-4594-4E6C-92DF-68DB1C52EE61}" type="parTrans" cxnId="{8B458D31-BB27-4C34-9A9E-58B5889D1DDE}">
      <dgm:prSet/>
      <dgm:spPr/>
      <dgm:t>
        <a:bodyPr/>
        <a:lstStyle/>
        <a:p>
          <a:endParaRPr lang="zh-TW" altLang="en-US"/>
        </a:p>
      </dgm:t>
    </dgm:pt>
    <dgm:pt modelId="{41E77612-5CBA-440C-B3B9-0F8727322C34}" type="sibTrans" cxnId="{8B458D31-BB27-4C34-9A9E-58B5889D1DDE}">
      <dgm:prSet/>
      <dgm:spPr/>
      <dgm:t>
        <a:bodyPr/>
        <a:lstStyle/>
        <a:p>
          <a:endParaRPr lang="zh-TW" altLang="en-US"/>
        </a:p>
      </dgm:t>
    </dgm:pt>
    <dgm:pt modelId="{8E2D561E-8D84-41C2-BE52-ACA9705DA14D}">
      <dgm:prSet phldrT="[文字]" custT="1"/>
      <dgm:spPr/>
      <dgm:t>
        <a:bodyPr/>
        <a:lstStyle/>
        <a:p>
          <a:r>
            <a:rPr lang="zh-TW" altLang="en-US" sz="24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普遍性</a:t>
          </a:r>
          <a:endParaRPr lang="en-US" altLang="zh-TW" sz="2400" dirty="0" smtClean="0">
            <a:latin typeface="華康中圓體" panose="020F0509000000000000" pitchFamily="49" charset="-120"/>
            <a:ea typeface="華康中圓體" panose="020F0509000000000000" pitchFamily="49" charset="-120"/>
          </a:endParaRPr>
        </a:p>
        <a:p>
          <a:r>
            <a:rPr lang="en-US" altLang="zh-TW" sz="24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1.105</a:t>
          </a:r>
          <a:r>
            <a:rPr lang="zh-TW" altLang="en-US" sz="24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學年度全校實施含幼兒園</a:t>
          </a:r>
          <a:endParaRPr lang="zh-TW" altLang="en-US" sz="24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273294E3-DE7F-40EE-80B1-EA6722E5E2D7}" type="parTrans" cxnId="{332E04D7-DFE0-4550-AE5A-4367AA40793F}">
      <dgm:prSet/>
      <dgm:spPr/>
      <dgm:t>
        <a:bodyPr/>
        <a:lstStyle/>
        <a:p>
          <a:endParaRPr lang="zh-TW" altLang="en-US"/>
        </a:p>
      </dgm:t>
    </dgm:pt>
    <dgm:pt modelId="{DA6CE14E-DBAF-416E-99C0-D48225ADCE0B}" type="sibTrans" cxnId="{332E04D7-DFE0-4550-AE5A-4367AA40793F}">
      <dgm:prSet/>
      <dgm:spPr/>
      <dgm:t>
        <a:bodyPr/>
        <a:lstStyle/>
        <a:p>
          <a:endParaRPr lang="zh-TW" altLang="en-US"/>
        </a:p>
      </dgm:t>
    </dgm:pt>
    <dgm:pt modelId="{001AE8B3-80C3-49E4-992C-03ED6126269E}">
      <dgm:prSet phldrT="[文字]" custT="1"/>
      <dgm:spPr/>
      <dgm:t>
        <a:bodyPr/>
        <a:lstStyle/>
        <a:p>
          <a:r>
            <a:rPr lang="zh-TW" altLang="en-US" sz="24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延續性</a:t>
          </a:r>
          <a:endParaRPr lang="en-US" altLang="zh-TW" sz="2400" dirty="0" smtClean="0">
            <a:latin typeface="華康中圓體" panose="020F0509000000000000" pitchFamily="49" charset="-120"/>
            <a:ea typeface="華康中圓體" panose="020F0509000000000000" pitchFamily="49" charset="-120"/>
          </a:endParaRPr>
        </a:p>
        <a:p>
          <a:r>
            <a:rPr lang="en-US" altLang="zh-TW" sz="24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1.</a:t>
          </a:r>
          <a:r>
            <a:rPr lang="zh-TW" altLang="en-US" sz="24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線上課程評鑑回饋修訂</a:t>
          </a:r>
          <a:endParaRPr lang="en-US" altLang="zh-TW" sz="2400" dirty="0" smtClean="0">
            <a:latin typeface="華康中圓體" panose="020F0509000000000000" pitchFamily="49" charset="-120"/>
            <a:ea typeface="華康中圓體" panose="020F0509000000000000" pitchFamily="49" charset="-120"/>
          </a:endParaRPr>
        </a:p>
        <a:p>
          <a:r>
            <a:rPr lang="en-US" altLang="zh-TW" sz="24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2.</a:t>
          </a:r>
          <a:r>
            <a:rPr lang="zh-TW" altLang="en-US" sz="24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永續發展</a:t>
          </a:r>
          <a:endParaRPr lang="zh-TW" altLang="en-US" sz="24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42B1CDBB-5151-4F42-B42A-BE94ED036F4A}" type="parTrans" cxnId="{129EBF57-3917-4840-8F43-F6A90F86F35D}">
      <dgm:prSet/>
      <dgm:spPr/>
      <dgm:t>
        <a:bodyPr/>
        <a:lstStyle/>
        <a:p>
          <a:endParaRPr lang="zh-TW" altLang="en-US"/>
        </a:p>
      </dgm:t>
    </dgm:pt>
    <dgm:pt modelId="{4DF4ED11-A7EA-4663-869D-99B8ED098369}" type="sibTrans" cxnId="{129EBF57-3917-4840-8F43-F6A90F86F35D}">
      <dgm:prSet/>
      <dgm:spPr/>
      <dgm:t>
        <a:bodyPr/>
        <a:lstStyle/>
        <a:p>
          <a:endParaRPr lang="zh-TW" altLang="en-US"/>
        </a:p>
      </dgm:t>
    </dgm:pt>
    <dgm:pt modelId="{5EE8AD8D-D4DD-4256-A411-D3EE29A861AA}" type="pres">
      <dgm:prSet presAssocID="{6DC04926-5479-4655-8324-299B18D3F797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07526F8-11EE-4E0F-9E0D-7CA050800445}" type="pres">
      <dgm:prSet presAssocID="{6DC04926-5479-4655-8324-299B18D3F797}" presName="matrix" presStyleCnt="0"/>
      <dgm:spPr/>
    </dgm:pt>
    <dgm:pt modelId="{88D3EC8D-72EA-406F-A6E7-6063E006BD1B}" type="pres">
      <dgm:prSet presAssocID="{6DC04926-5479-4655-8324-299B18D3F797}" presName="tile1" presStyleLbl="node1" presStyleIdx="0" presStyleCnt="4"/>
      <dgm:spPr/>
    </dgm:pt>
    <dgm:pt modelId="{1B760954-B64A-4D4A-ADCA-31E4362BF41C}" type="pres">
      <dgm:prSet presAssocID="{6DC04926-5479-4655-8324-299B18D3F79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258E03C-0520-4B78-9791-FBCF0F5588BE}" type="pres">
      <dgm:prSet presAssocID="{6DC04926-5479-4655-8324-299B18D3F797}" presName="tile2" presStyleLbl="node1" presStyleIdx="1" presStyleCnt="4"/>
      <dgm:spPr/>
      <dgm:t>
        <a:bodyPr/>
        <a:lstStyle/>
        <a:p>
          <a:endParaRPr lang="zh-TW" altLang="en-US"/>
        </a:p>
      </dgm:t>
    </dgm:pt>
    <dgm:pt modelId="{9FBB0F76-FD04-403A-8D03-DE1750DD8759}" type="pres">
      <dgm:prSet presAssocID="{6DC04926-5479-4655-8324-299B18D3F79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A02E06-CD24-4DAB-88A3-90767BD97776}" type="pres">
      <dgm:prSet presAssocID="{6DC04926-5479-4655-8324-299B18D3F797}" presName="tile3" presStyleLbl="node1" presStyleIdx="2" presStyleCnt="4"/>
      <dgm:spPr/>
    </dgm:pt>
    <dgm:pt modelId="{3D920250-C06C-4729-9FCA-E6D78B2CE3F7}" type="pres">
      <dgm:prSet presAssocID="{6DC04926-5479-4655-8324-299B18D3F79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911DBAD-DFFC-4FBD-B499-618138F4B4C8}" type="pres">
      <dgm:prSet presAssocID="{6DC04926-5479-4655-8324-299B18D3F797}" presName="tile4" presStyleLbl="node1" presStyleIdx="3" presStyleCnt="4"/>
      <dgm:spPr/>
    </dgm:pt>
    <dgm:pt modelId="{674EF0D6-8038-4391-9CB1-E995D819869C}" type="pres">
      <dgm:prSet presAssocID="{6DC04926-5479-4655-8324-299B18D3F79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4D3564BC-4DC6-451D-BB55-FF13BBBFBF3B}" type="pres">
      <dgm:prSet presAssocID="{6DC04926-5479-4655-8324-299B18D3F797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1E356742-1D0F-410C-B549-5E15792EE9A9}" type="presOf" srcId="{65AB64C6-0B9B-4893-9FB7-AD609BE52366}" destId="{88D3EC8D-72EA-406F-A6E7-6063E006BD1B}" srcOrd="0" destOrd="0" presId="urn:microsoft.com/office/officeart/2005/8/layout/matrix1"/>
    <dgm:cxn modelId="{8B458D31-BB27-4C34-9A9E-58B5889D1DDE}" srcId="{BD1353A3-E328-4725-B70B-FA304F2A24DA}" destId="{B8D60070-8CA1-4FCA-80F1-963EF0C660EE}" srcOrd="1" destOrd="0" parTransId="{C089916A-4594-4E6C-92DF-68DB1C52EE61}" sibTransId="{41E77612-5CBA-440C-B3B9-0F8727322C34}"/>
    <dgm:cxn modelId="{8C7FA80C-896A-4443-BFAD-5DD4137084AF}" type="presOf" srcId="{6DC04926-5479-4655-8324-299B18D3F797}" destId="{5EE8AD8D-D4DD-4256-A411-D3EE29A861AA}" srcOrd="0" destOrd="0" presId="urn:microsoft.com/office/officeart/2005/8/layout/matrix1"/>
    <dgm:cxn modelId="{17165210-8507-4449-8CD6-05AE2A12219C}" srcId="{BD1353A3-E328-4725-B70B-FA304F2A24DA}" destId="{65AB64C6-0B9B-4893-9FB7-AD609BE52366}" srcOrd="0" destOrd="0" parTransId="{A3227CA3-2604-4300-9219-074779BA8290}" sibTransId="{B6BBD71A-0CAA-4CF4-B772-CF23D1E6B026}"/>
    <dgm:cxn modelId="{4E3E8C46-82E9-4E5E-B989-65B4C831394D}" srcId="{6DC04926-5479-4655-8324-299B18D3F797}" destId="{BD1353A3-E328-4725-B70B-FA304F2A24DA}" srcOrd="0" destOrd="0" parTransId="{A314394C-5487-4221-AA56-504EBD8834B2}" sibTransId="{09CB9520-7BB2-4D18-A311-091CF73CAFC1}"/>
    <dgm:cxn modelId="{2E250E09-6C03-4ECD-B628-7177315D935D}" type="presOf" srcId="{B8D60070-8CA1-4FCA-80F1-963EF0C660EE}" destId="{9FBB0F76-FD04-403A-8D03-DE1750DD8759}" srcOrd="1" destOrd="0" presId="urn:microsoft.com/office/officeart/2005/8/layout/matrix1"/>
    <dgm:cxn modelId="{129EBF57-3917-4840-8F43-F6A90F86F35D}" srcId="{BD1353A3-E328-4725-B70B-FA304F2A24DA}" destId="{001AE8B3-80C3-49E4-992C-03ED6126269E}" srcOrd="3" destOrd="0" parTransId="{42B1CDBB-5151-4F42-B42A-BE94ED036F4A}" sibTransId="{4DF4ED11-A7EA-4663-869D-99B8ED098369}"/>
    <dgm:cxn modelId="{D7667239-E341-4AAC-A2E9-1840BDD7B0AB}" type="presOf" srcId="{65AB64C6-0B9B-4893-9FB7-AD609BE52366}" destId="{1B760954-B64A-4D4A-ADCA-31E4362BF41C}" srcOrd="1" destOrd="0" presId="urn:microsoft.com/office/officeart/2005/8/layout/matrix1"/>
    <dgm:cxn modelId="{332E04D7-DFE0-4550-AE5A-4367AA40793F}" srcId="{BD1353A3-E328-4725-B70B-FA304F2A24DA}" destId="{8E2D561E-8D84-41C2-BE52-ACA9705DA14D}" srcOrd="2" destOrd="0" parTransId="{273294E3-DE7F-40EE-80B1-EA6722E5E2D7}" sibTransId="{DA6CE14E-DBAF-416E-99C0-D48225ADCE0B}"/>
    <dgm:cxn modelId="{960053E8-C666-4309-BBF6-F911F5032F34}" type="presOf" srcId="{B8D60070-8CA1-4FCA-80F1-963EF0C660EE}" destId="{0258E03C-0520-4B78-9791-FBCF0F5588BE}" srcOrd="0" destOrd="0" presId="urn:microsoft.com/office/officeart/2005/8/layout/matrix1"/>
    <dgm:cxn modelId="{468112EC-C880-4BFB-A8D2-EA379DEF22EF}" type="presOf" srcId="{BD1353A3-E328-4725-B70B-FA304F2A24DA}" destId="{4D3564BC-4DC6-451D-BB55-FF13BBBFBF3B}" srcOrd="0" destOrd="0" presId="urn:microsoft.com/office/officeart/2005/8/layout/matrix1"/>
    <dgm:cxn modelId="{C875251E-2070-4431-B70B-47A630B0F11B}" type="presOf" srcId="{8E2D561E-8D84-41C2-BE52-ACA9705DA14D}" destId="{3D920250-C06C-4729-9FCA-E6D78B2CE3F7}" srcOrd="1" destOrd="0" presId="urn:microsoft.com/office/officeart/2005/8/layout/matrix1"/>
    <dgm:cxn modelId="{F22BAF50-320A-400D-B654-A35011D404C4}" type="presOf" srcId="{001AE8B3-80C3-49E4-992C-03ED6126269E}" destId="{674EF0D6-8038-4391-9CB1-E995D819869C}" srcOrd="1" destOrd="0" presId="urn:microsoft.com/office/officeart/2005/8/layout/matrix1"/>
    <dgm:cxn modelId="{4A411DAB-594A-4221-B474-0C25BB86CDB6}" type="presOf" srcId="{8E2D561E-8D84-41C2-BE52-ACA9705DA14D}" destId="{FCA02E06-CD24-4DAB-88A3-90767BD97776}" srcOrd="0" destOrd="0" presId="urn:microsoft.com/office/officeart/2005/8/layout/matrix1"/>
    <dgm:cxn modelId="{0007560E-020A-4B76-8D22-012A73F9596A}" type="presOf" srcId="{001AE8B3-80C3-49E4-992C-03ED6126269E}" destId="{2911DBAD-DFFC-4FBD-B499-618138F4B4C8}" srcOrd="0" destOrd="0" presId="urn:microsoft.com/office/officeart/2005/8/layout/matrix1"/>
    <dgm:cxn modelId="{D3F2885C-2F45-43AD-A517-D49E8C012940}" type="presParOf" srcId="{5EE8AD8D-D4DD-4256-A411-D3EE29A861AA}" destId="{D07526F8-11EE-4E0F-9E0D-7CA050800445}" srcOrd="0" destOrd="0" presId="urn:microsoft.com/office/officeart/2005/8/layout/matrix1"/>
    <dgm:cxn modelId="{417E14EE-9E29-4113-AE70-2308CB7B22CB}" type="presParOf" srcId="{D07526F8-11EE-4E0F-9E0D-7CA050800445}" destId="{88D3EC8D-72EA-406F-A6E7-6063E006BD1B}" srcOrd="0" destOrd="0" presId="urn:microsoft.com/office/officeart/2005/8/layout/matrix1"/>
    <dgm:cxn modelId="{59B0A07C-6FCB-4FEC-BE50-0ED0AC3C1D50}" type="presParOf" srcId="{D07526F8-11EE-4E0F-9E0D-7CA050800445}" destId="{1B760954-B64A-4D4A-ADCA-31E4362BF41C}" srcOrd="1" destOrd="0" presId="urn:microsoft.com/office/officeart/2005/8/layout/matrix1"/>
    <dgm:cxn modelId="{E369D772-1917-442B-8C00-BB4FB7DB1507}" type="presParOf" srcId="{D07526F8-11EE-4E0F-9E0D-7CA050800445}" destId="{0258E03C-0520-4B78-9791-FBCF0F5588BE}" srcOrd="2" destOrd="0" presId="urn:microsoft.com/office/officeart/2005/8/layout/matrix1"/>
    <dgm:cxn modelId="{8FA7BA06-2B44-4F5A-9FD7-4EE785F62A05}" type="presParOf" srcId="{D07526F8-11EE-4E0F-9E0D-7CA050800445}" destId="{9FBB0F76-FD04-403A-8D03-DE1750DD8759}" srcOrd="3" destOrd="0" presId="urn:microsoft.com/office/officeart/2005/8/layout/matrix1"/>
    <dgm:cxn modelId="{DFC6DCAE-BC9E-4986-A46E-79BFA45BEAEF}" type="presParOf" srcId="{D07526F8-11EE-4E0F-9E0D-7CA050800445}" destId="{FCA02E06-CD24-4DAB-88A3-90767BD97776}" srcOrd="4" destOrd="0" presId="urn:microsoft.com/office/officeart/2005/8/layout/matrix1"/>
    <dgm:cxn modelId="{2D358D57-14A2-4C8F-B267-FC1C5D13E632}" type="presParOf" srcId="{D07526F8-11EE-4E0F-9E0D-7CA050800445}" destId="{3D920250-C06C-4729-9FCA-E6D78B2CE3F7}" srcOrd="5" destOrd="0" presId="urn:microsoft.com/office/officeart/2005/8/layout/matrix1"/>
    <dgm:cxn modelId="{0D1BA747-B61D-454B-94DB-7C59402AE43D}" type="presParOf" srcId="{D07526F8-11EE-4E0F-9E0D-7CA050800445}" destId="{2911DBAD-DFFC-4FBD-B499-618138F4B4C8}" srcOrd="6" destOrd="0" presId="urn:microsoft.com/office/officeart/2005/8/layout/matrix1"/>
    <dgm:cxn modelId="{55F1504D-7154-422D-87DA-15211E6C3272}" type="presParOf" srcId="{D07526F8-11EE-4E0F-9E0D-7CA050800445}" destId="{674EF0D6-8038-4391-9CB1-E995D819869C}" srcOrd="7" destOrd="0" presId="urn:microsoft.com/office/officeart/2005/8/layout/matrix1"/>
    <dgm:cxn modelId="{CC88B2EB-2563-4250-96B3-1222DD2E2FFA}" type="presParOf" srcId="{5EE8AD8D-D4DD-4256-A411-D3EE29A861AA}" destId="{4D3564BC-4DC6-451D-BB55-FF13BBBFBF3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6F23B2-ECF1-483C-B181-5D5BB118F590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EE269816-73B3-415A-B1D1-8FBB42174C44}">
      <dgm:prSet phldrT="[文字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       </a:t>
          </a:r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書法課程</a:t>
          </a:r>
          <a:endParaRPr lang="zh-TW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33CF33A-585F-40B7-A7D7-862A47DD4729}" type="parTrans" cxnId="{72E8C3CD-37F3-46A4-94C2-C3A54CBB0127}">
      <dgm:prSet/>
      <dgm:spPr/>
      <dgm:t>
        <a:bodyPr/>
        <a:lstStyle/>
        <a:p>
          <a:endParaRPr lang="zh-TW" altLang="en-US"/>
        </a:p>
      </dgm:t>
    </dgm:pt>
    <dgm:pt modelId="{323AFE71-C494-40FE-B81F-C625B8CAA77B}" type="sibTrans" cxnId="{72E8C3CD-37F3-46A4-94C2-C3A54CBB0127}">
      <dgm:prSet/>
      <dgm:spPr/>
      <dgm:t>
        <a:bodyPr/>
        <a:lstStyle/>
        <a:p>
          <a:endParaRPr lang="zh-TW" altLang="en-US"/>
        </a:p>
      </dgm:t>
    </dgm:pt>
    <dgm:pt modelId="{43FBF867-A9D9-4A09-8505-C317EC2CBF54}">
      <dgm:prSet phldrT="[文字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      </a:t>
          </a:r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鑑賞</a:t>
          </a:r>
          <a:endParaRPr lang="zh-TW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27F64EB-02F3-41A3-8A6D-AC24ED2B7CD7}" type="parTrans" cxnId="{6C672F22-0E4B-4F27-94DB-305F7F51D530}">
      <dgm:prSet/>
      <dgm:spPr/>
      <dgm:t>
        <a:bodyPr/>
        <a:lstStyle/>
        <a:p>
          <a:endParaRPr lang="zh-TW" altLang="en-US"/>
        </a:p>
      </dgm:t>
    </dgm:pt>
    <dgm:pt modelId="{658A03E1-20F8-46AD-AE8E-48F8F8D8FE5F}" type="sibTrans" cxnId="{6C672F22-0E4B-4F27-94DB-305F7F51D530}">
      <dgm:prSet/>
      <dgm:spPr/>
      <dgm:t>
        <a:bodyPr/>
        <a:lstStyle/>
        <a:p>
          <a:endParaRPr lang="zh-TW" altLang="en-US"/>
        </a:p>
      </dgm:t>
    </dgm:pt>
    <dgm:pt modelId="{497668B4-3F2A-4AAC-9278-6A0FAE4AB7D8}">
      <dgm:prSet phldrT="[文字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筆墨紙硯</a:t>
          </a:r>
          <a:endParaRPr lang="zh-TW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FA70DF-253F-4865-B1C7-3B7F2F930A49}" type="parTrans" cxnId="{C850563E-184A-41FE-BEE3-DD562E4FBD66}">
      <dgm:prSet/>
      <dgm:spPr/>
      <dgm:t>
        <a:bodyPr/>
        <a:lstStyle/>
        <a:p>
          <a:endParaRPr lang="zh-TW" altLang="en-US"/>
        </a:p>
      </dgm:t>
    </dgm:pt>
    <dgm:pt modelId="{EDFF401B-B718-4EA2-A5EE-DF12C43DCD4D}" type="sibTrans" cxnId="{C850563E-184A-41FE-BEE3-DD562E4FBD66}">
      <dgm:prSet/>
      <dgm:spPr/>
      <dgm:t>
        <a:bodyPr/>
        <a:lstStyle/>
        <a:p>
          <a:endParaRPr lang="zh-TW" altLang="en-US"/>
        </a:p>
      </dgm:t>
    </dgm:pt>
    <dgm:pt modelId="{B122E650-FBC0-4112-9C0D-3C2BEE770DBC}">
      <dgm:prSet phldrT="[文字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      </a:t>
          </a:r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習寫</a:t>
          </a:r>
          <a:endParaRPr lang="zh-TW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6C1E192-F390-4B61-899C-5D67B9398FB3}" type="parTrans" cxnId="{B2E1BB33-77E6-4105-9D81-6CF376034B6E}">
      <dgm:prSet/>
      <dgm:spPr/>
      <dgm:t>
        <a:bodyPr/>
        <a:lstStyle/>
        <a:p>
          <a:endParaRPr lang="zh-TW" altLang="en-US"/>
        </a:p>
      </dgm:t>
    </dgm:pt>
    <dgm:pt modelId="{9DE8429F-F320-454A-A58A-0F949569CBBA}" type="sibTrans" cxnId="{B2E1BB33-77E6-4105-9D81-6CF376034B6E}">
      <dgm:prSet/>
      <dgm:spPr/>
      <dgm:t>
        <a:bodyPr/>
        <a:lstStyle/>
        <a:p>
          <a:endParaRPr lang="zh-TW" altLang="en-US"/>
        </a:p>
      </dgm:t>
    </dgm:pt>
    <dgm:pt modelId="{B6063363-51C1-40A6-AF3A-3C9ABF9AEE4B}">
      <dgm:prSet phldrT="[文字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低年級</a:t>
          </a:r>
          <a:endParaRPr lang="en-US" altLang="zh-TW" sz="1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線條遊戲</a:t>
          </a:r>
          <a:endParaRPr lang="zh-TW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3108544-2DBB-454B-A4E5-08AED77FB8D0}" type="parTrans" cxnId="{107733FB-5CDA-41E0-86DA-FBC46BF18AA8}">
      <dgm:prSet/>
      <dgm:spPr/>
      <dgm:t>
        <a:bodyPr/>
        <a:lstStyle/>
        <a:p>
          <a:endParaRPr lang="zh-TW" altLang="en-US"/>
        </a:p>
      </dgm:t>
    </dgm:pt>
    <dgm:pt modelId="{92AA9CB0-46CB-4DF0-8FF3-7AE96BC0584C}" type="sibTrans" cxnId="{107733FB-5CDA-41E0-86DA-FBC46BF18AA8}">
      <dgm:prSet/>
      <dgm:spPr/>
      <dgm:t>
        <a:bodyPr/>
        <a:lstStyle/>
        <a:p>
          <a:endParaRPr lang="zh-TW" altLang="en-US"/>
        </a:p>
      </dgm:t>
    </dgm:pt>
    <dgm:pt modelId="{3952F1B2-FDAD-4BA9-AD93-C4A2DC7A8887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中高年級</a:t>
          </a:r>
          <a:endParaRPr lang="en-US" altLang="zh-TW" sz="1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書法習寫</a:t>
          </a:r>
          <a:endParaRPr lang="zh-TW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2C5AB82-6E19-4ED9-A2C8-65052AE386BD}" type="parTrans" cxnId="{C5D794D1-A32E-4F8F-AA2C-4E9F7F244A07}">
      <dgm:prSet/>
      <dgm:spPr/>
      <dgm:t>
        <a:bodyPr/>
        <a:lstStyle/>
        <a:p>
          <a:endParaRPr lang="zh-TW" altLang="en-US"/>
        </a:p>
      </dgm:t>
    </dgm:pt>
    <dgm:pt modelId="{8366ADEA-1A74-41D6-AA25-82956EE776B8}" type="sibTrans" cxnId="{C5D794D1-A32E-4F8F-AA2C-4E9F7F244A07}">
      <dgm:prSet/>
      <dgm:spPr/>
      <dgm:t>
        <a:bodyPr/>
        <a:lstStyle/>
        <a:p>
          <a:endParaRPr lang="zh-TW" altLang="en-US"/>
        </a:p>
      </dgm:t>
    </dgm:pt>
    <dgm:pt modelId="{8942EA2F-2D2F-438F-90C9-8A1C2A51B55F}">
      <dgm:prSet phldrT="[文字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習寫姿勢</a:t>
          </a:r>
          <a:endParaRPr lang="zh-TW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4AE7FEE-30B5-43B6-8606-9908A46AF54F}" type="parTrans" cxnId="{A4C809A3-3D4D-454A-9736-B168412FD417}">
      <dgm:prSet/>
      <dgm:spPr/>
      <dgm:t>
        <a:bodyPr/>
        <a:lstStyle/>
        <a:p>
          <a:endParaRPr lang="zh-TW" altLang="en-US"/>
        </a:p>
      </dgm:t>
    </dgm:pt>
    <dgm:pt modelId="{CE850AF8-3E40-4F2D-8E08-702692372664}" type="sibTrans" cxnId="{A4C809A3-3D4D-454A-9736-B168412FD417}">
      <dgm:prSet/>
      <dgm:spPr/>
      <dgm:t>
        <a:bodyPr/>
        <a:lstStyle/>
        <a:p>
          <a:endParaRPr lang="zh-TW" altLang="en-US"/>
        </a:p>
      </dgm:t>
    </dgm:pt>
    <dgm:pt modelId="{AE9F7AF9-53F8-42B5-8D69-329480914615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書法家故事</a:t>
          </a:r>
          <a:endParaRPr lang="zh-TW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912A70-21B5-4CAC-9CDB-C9B0BE91C710}" type="parTrans" cxnId="{7758F221-8B98-411C-A75A-E1DB8714ED8B}">
      <dgm:prSet/>
      <dgm:spPr/>
      <dgm:t>
        <a:bodyPr/>
        <a:lstStyle/>
        <a:p>
          <a:endParaRPr lang="zh-TW" altLang="en-US"/>
        </a:p>
      </dgm:t>
    </dgm:pt>
    <dgm:pt modelId="{086D5995-897A-44E3-BEB3-4DBA65A524B4}" type="sibTrans" cxnId="{7758F221-8B98-411C-A75A-E1DB8714ED8B}">
      <dgm:prSet/>
      <dgm:spPr/>
      <dgm:t>
        <a:bodyPr/>
        <a:lstStyle/>
        <a:p>
          <a:endParaRPr lang="zh-TW" altLang="en-US"/>
        </a:p>
      </dgm:t>
    </dgm:pt>
    <dgm:pt modelId="{B9A15475-9155-4D64-8526-48FA7CDBC03E}" type="pres">
      <dgm:prSet presAssocID="{016F23B2-ECF1-483C-B181-5D5BB118F59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1035C12-8B9D-4298-8E94-9B6163EAA21B}" type="pres">
      <dgm:prSet presAssocID="{EE269816-73B3-415A-B1D1-8FBB42174C44}" presName="root1" presStyleCnt="0"/>
      <dgm:spPr/>
    </dgm:pt>
    <dgm:pt modelId="{D8DDDE4A-0B62-40D7-B8E5-1318D550F9EA}" type="pres">
      <dgm:prSet presAssocID="{EE269816-73B3-415A-B1D1-8FBB42174C4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DDA0441-24F0-4968-AE40-BB0CF580C741}" type="pres">
      <dgm:prSet presAssocID="{EE269816-73B3-415A-B1D1-8FBB42174C44}" presName="level2hierChild" presStyleCnt="0"/>
      <dgm:spPr/>
    </dgm:pt>
    <dgm:pt modelId="{CA30CC01-2652-4160-BBD4-966C22FD0FDD}" type="pres">
      <dgm:prSet presAssocID="{B27F64EB-02F3-41A3-8A6D-AC24ED2B7CD7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715D257F-A228-43B8-9EFB-452CDCE25AA5}" type="pres">
      <dgm:prSet presAssocID="{B27F64EB-02F3-41A3-8A6D-AC24ED2B7CD7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AF6F356A-9215-454D-96BB-0DF9A2EBF39C}" type="pres">
      <dgm:prSet presAssocID="{43FBF867-A9D9-4A09-8505-C317EC2CBF54}" presName="root2" presStyleCnt="0"/>
      <dgm:spPr/>
    </dgm:pt>
    <dgm:pt modelId="{009D84FF-5AAE-4077-B156-D265A090E5F9}" type="pres">
      <dgm:prSet presAssocID="{43FBF867-A9D9-4A09-8505-C317EC2CBF54}" presName="LevelTwoTextNode" presStyleLbl="node2" presStyleIdx="0" presStyleCnt="2" custLinFactNeighborX="-474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8E547E4-74D6-458D-9F78-1873702FD7B1}" type="pres">
      <dgm:prSet presAssocID="{43FBF867-A9D9-4A09-8505-C317EC2CBF54}" presName="level3hierChild" presStyleCnt="0"/>
      <dgm:spPr/>
    </dgm:pt>
    <dgm:pt modelId="{4720C37D-ED0A-4FAA-9AC1-BB1510240122}" type="pres">
      <dgm:prSet presAssocID="{6AFA70DF-253F-4865-B1C7-3B7F2F930A49}" presName="conn2-1" presStyleLbl="parChTrans1D3" presStyleIdx="0" presStyleCnt="5"/>
      <dgm:spPr/>
      <dgm:t>
        <a:bodyPr/>
        <a:lstStyle/>
        <a:p>
          <a:endParaRPr lang="zh-TW" altLang="en-US"/>
        </a:p>
      </dgm:t>
    </dgm:pt>
    <dgm:pt modelId="{49766A94-1417-4AFF-B02A-5B44497B8373}" type="pres">
      <dgm:prSet presAssocID="{6AFA70DF-253F-4865-B1C7-3B7F2F930A49}" presName="connTx" presStyleLbl="parChTrans1D3" presStyleIdx="0" presStyleCnt="5"/>
      <dgm:spPr/>
      <dgm:t>
        <a:bodyPr/>
        <a:lstStyle/>
        <a:p>
          <a:endParaRPr lang="zh-TW" altLang="en-US"/>
        </a:p>
      </dgm:t>
    </dgm:pt>
    <dgm:pt modelId="{CAB3E9DF-3F64-4B79-92AC-1505DA7FFF5A}" type="pres">
      <dgm:prSet presAssocID="{497668B4-3F2A-4AAC-9278-6A0FAE4AB7D8}" presName="root2" presStyleCnt="0"/>
      <dgm:spPr/>
    </dgm:pt>
    <dgm:pt modelId="{22E3E510-D663-4195-8858-2E7ACCCA1D4E}" type="pres">
      <dgm:prSet presAssocID="{497668B4-3F2A-4AAC-9278-6A0FAE4AB7D8}" presName="LevelTwoTextNode" presStyleLbl="node3" presStyleIdx="0" presStyleCnt="5" custLinFactNeighborX="-2750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7E8876C-C6A4-4DC4-84BC-B1E59742799F}" type="pres">
      <dgm:prSet presAssocID="{497668B4-3F2A-4AAC-9278-6A0FAE4AB7D8}" presName="level3hierChild" presStyleCnt="0"/>
      <dgm:spPr/>
    </dgm:pt>
    <dgm:pt modelId="{3883ACD0-070E-4F48-9851-EC541FEE69B1}" type="pres">
      <dgm:prSet presAssocID="{91912A70-21B5-4CAC-9CDB-C9B0BE91C710}" presName="conn2-1" presStyleLbl="parChTrans1D3" presStyleIdx="1" presStyleCnt="5"/>
      <dgm:spPr/>
      <dgm:t>
        <a:bodyPr/>
        <a:lstStyle/>
        <a:p>
          <a:endParaRPr lang="zh-TW" altLang="en-US"/>
        </a:p>
      </dgm:t>
    </dgm:pt>
    <dgm:pt modelId="{86DD4825-19EF-4966-B4E9-2BE42F0D948B}" type="pres">
      <dgm:prSet presAssocID="{91912A70-21B5-4CAC-9CDB-C9B0BE91C710}" presName="connTx" presStyleLbl="parChTrans1D3" presStyleIdx="1" presStyleCnt="5"/>
      <dgm:spPr/>
      <dgm:t>
        <a:bodyPr/>
        <a:lstStyle/>
        <a:p>
          <a:endParaRPr lang="zh-TW" altLang="en-US"/>
        </a:p>
      </dgm:t>
    </dgm:pt>
    <dgm:pt modelId="{0EE004E4-5E4C-4C02-8F87-660E4A5F62DB}" type="pres">
      <dgm:prSet presAssocID="{AE9F7AF9-53F8-42B5-8D69-329480914615}" presName="root2" presStyleCnt="0"/>
      <dgm:spPr/>
    </dgm:pt>
    <dgm:pt modelId="{13A45104-B256-4134-9DA0-FFAFB726B627}" type="pres">
      <dgm:prSet presAssocID="{AE9F7AF9-53F8-42B5-8D69-329480914615}" presName="LevelTwoTextNode" presStyleLbl="node3" presStyleIdx="1" presStyleCnt="5" custLinFactNeighborX="-2750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7A34222-45E1-416C-B453-D72D126D1FA3}" type="pres">
      <dgm:prSet presAssocID="{AE9F7AF9-53F8-42B5-8D69-329480914615}" presName="level3hierChild" presStyleCnt="0"/>
      <dgm:spPr/>
    </dgm:pt>
    <dgm:pt modelId="{5F13F380-2332-4C44-AD3A-3D24265713F9}" type="pres">
      <dgm:prSet presAssocID="{A4AE7FEE-30B5-43B6-8606-9908A46AF54F}" presName="conn2-1" presStyleLbl="parChTrans1D3" presStyleIdx="2" presStyleCnt="5"/>
      <dgm:spPr/>
      <dgm:t>
        <a:bodyPr/>
        <a:lstStyle/>
        <a:p>
          <a:endParaRPr lang="zh-TW" altLang="en-US"/>
        </a:p>
      </dgm:t>
    </dgm:pt>
    <dgm:pt modelId="{CA64295C-27FD-4724-A43C-F776370464EA}" type="pres">
      <dgm:prSet presAssocID="{A4AE7FEE-30B5-43B6-8606-9908A46AF54F}" presName="connTx" presStyleLbl="parChTrans1D3" presStyleIdx="2" presStyleCnt="5"/>
      <dgm:spPr/>
      <dgm:t>
        <a:bodyPr/>
        <a:lstStyle/>
        <a:p>
          <a:endParaRPr lang="zh-TW" altLang="en-US"/>
        </a:p>
      </dgm:t>
    </dgm:pt>
    <dgm:pt modelId="{2F484E14-8B29-4F6E-A454-5B430CC27229}" type="pres">
      <dgm:prSet presAssocID="{8942EA2F-2D2F-438F-90C9-8A1C2A51B55F}" presName="root2" presStyleCnt="0"/>
      <dgm:spPr/>
    </dgm:pt>
    <dgm:pt modelId="{B044CE90-1C17-473A-B11E-1E81084800C3}" type="pres">
      <dgm:prSet presAssocID="{8942EA2F-2D2F-438F-90C9-8A1C2A51B55F}" presName="LevelTwoTextNode" presStyleLbl="node3" presStyleIdx="2" presStyleCnt="5" custLinFactNeighborX="-2750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B16C8CB-6F06-434E-A7C8-6C52D62285C7}" type="pres">
      <dgm:prSet presAssocID="{8942EA2F-2D2F-438F-90C9-8A1C2A51B55F}" presName="level3hierChild" presStyleCnt="0"/>
      <dgm:spPr/>
    </dgm:pt>
    <dgm:pt modelId="{229F774E-66E2-4C40-8BA7-F9EBE8E6564A}" type="pres">
      <dgm:prSet presAssocID="{D6C1E192-F390-4B61-899C-5D67B9398FB3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06D20FAD-44FD-4F13-8AEA-62E20DED47EA}" type="pres">
      <dgm:prSet presAssocID="{D6C1E192-F390-4B61-899C-5D67B9398FB3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B1823FEE-9609-4BFA-A491-93F01BEF1B96}" type="pres">
      <dgm:prSet presAssocID="{B122E650-FBC0-4112-9C0D-3C2BEE770DBC}" presName="root2" presStyleCnt="0"/>
      <dgm:spPr/>
    </dgm:pt>
    <dgm:pt modelId="{31734419-FC63-4AFE-BF6D-E9A931467BFB}" type="pres">
      <dgm:prSet presAssocID="{B122E650-FBC0-4112-9C0D-3C2BEE770DBC}" presName="LevelTwoTextNode" presStyleLbl="node2" presStyleIdx="1" presStyleCnt="2" custLinFactNeighborX="-7527" custLinFactNeighborY="-411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2247303-008D-494E-AE0D-69A78B92FD68}" type="pres">
      <dgm:prSet presAssocID="{B122E650-FBC0-4112-9C0D-3C2BEE770DBC}" presName="level3hierChild" presStyleCnt="0"/>
      <dgm:spPr/>
    </dgm:pt>
    <dgm:pt modelId="{7340D0A9-11A8-43BD-A283-79D82EA3C696}" type="pres">
      <dgm:prSet presAssocID="{E3108544-2DBB-454B-A4E5-08AED77FB8D0}" presName="conn2-1" presStyleLbl="parChTrans1D3" presStyleIdx="3" presStyleCnt="5"/>
      <dgm:spPr/>
      <dgm:t>
        <a:bodyPr/>
        <a:lstStyle/>
        <a:p>
          <a:endParaRPr lang="zh-TW" altLang="en-US"/>
        </a:p>
      </dgm:t>
    </dgm:pt>
    <dgm:pt modelId="{98453251-22A5-496F-B0C3-CD7B67448582}" type="pres">
      <dgm:prSet presAssocID="{E3108544-2DBB-454B-A4E5-08AED77FB8D0}" presName="connTx" presStyleLbl="parChTrans1D3" presStyleIdx="3" presStyleCnt="5"/>
      <dgm:spPr/>
      <dgm:t>
        <a:bodyPr/>
        <a:lstStyle/>
        <a:p>
          <a:endParaRPr lang="zh-TW" altLang="en-US"/>
        </a:p>
      </dgm:t>
    </dgm:pt>
    <dgm:pt modelId="{26D9676C-8485-4246-8A56-6673073F323E}" type="pres">
      <dgm:prSet presAssocID="{B6063363-51C1-40A6-AF3A-3C9ABF9AEE4B}" presName="root2" presStyleCnt="0"/>
      <dgm:spPr/>
    </dgm:pt>
    <dgm:pt modelId="{5F5496C6-0ED3-4413-A538-B48B02D65DE3}" type="pres">
      <dgm:prSet presAssocID="{B6063363-51C1-40A6-AF3A-3C9ABF9AEE4B}" presName="LevelTwoTextNode" presStyleLbl="node3" presStyleIdx="3" presStyleCnt="5" custLinFactNeighborX="-2750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76D85A5-5CC2-4CD9-A115-3A53FF9CD165}" type="pres">
      <dgm:prSet presAssocID="{B6063363-51C1-40A6-AF3A-3C9ABF9AEE4B}" presName="level3hierChild" presStyleCnt="0"/>
      <dgm:spPr/>
    </dgm:pt>
    <dgm:pt modelId="{69EEB168-959B-42A2-83D1-457C20956581}" type="pres">
      <dgm:prSet presAssocID="{02C5AB82-6E19-4ED9-A2C8-65052AE386BD}" presName="conn2-1" presStyleLbl="parChTrans1D3" presStyleIdx="4" presStyleCnt="5"/>
      <dgm:spPr/>
      <dgm:t>
        <a:bodyPr/>
        <a:lstStyle/>
        <a:p>
          <a:endParaRPr lang="zh-TW" altLang="en-US"/>
        </a:p>
      </dgm:t>
    </dgm:pt>
    <dgm:pt modelId="{822CFBC0-6F63-4971-8977-85CFA7F8DC68}" type="pres">
      <dgm:prSet presAssocID="{02C5AB82-6E19-4ED9-A2C8-65052AE386BD}" presName="connTx" presStyleLbl="parChTrans1D3" presStyleIdx="4" presStyleCnt="5"/>
      <dgm:spPr/>
      <dgm:t>
        <a:bodyPr/>
        <a:lstStyle/>
        <a:p>
          <a:endParaRPr lang="zh-TW" altLang="en-US"/>
        </a:p>
      </dgm:t>
    </dgm:pt>
    <dgm:pt modelId="{006C5717-8172-4FB8-86A4-C07D7F9A049A}" type="pres">
      <dgm:prSet presAssocID="{3952F1B2-FDAD-4BA9-AD93-C4A2DC7A8887}" presName="root2" presStyleCnt="0"/>
      <dgm:spPr/>
    </dgm:pt>
    <dgm:pt modelId="{9820455A-16DE-43B3-81B0-59C0DDA93F2B}" type="pres">
      <dgm:prSet presAssocID="{3952F1B2-FDAD-4BA9-AD93-C4A2DC7A8887}" presName="LevelTwoTextNode" presStyleLbl="node3" presStyleIdx="4" presStyleCnt="5" custLinFactNeighborX="-2750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97B582A-BDDB-475D-A65F-C561434B3580}" type="pres">
      <dgm:prSet presAssocID="{3952F1B2-FDAD-4BA9-AD93-C4A2DC7A8887}" presName="level3hierChild" presStyleCnt="0"/>
      <dgm:spPr/>
    </dgm:pt>
  </dgm:ptLst>
  <dgm:cxnLst>
    <dgm:cxn modelId="{14DEDBBC-3CA6-4EB0-BDCF-CFF424249DAD}" type="presOf" srcId="{EE269816-73B3-415A-B1D1-8FBB42174C44}" destId="{D8DDDE4A-0B62-40D7-B8E5-1318D550F9EA}" srcOrd="0" destOrd="0" presId="urn:microsoft.com/office/officeart/2005/8/layout/hierarchy2"/>
    <dgm:cxn modelId="{D98AD84D-41AB-4DEC-B054-DD9CFAB01119}" type="presOf" srcId="{02C5AB82-6E19-4ED9-A2C8-65052AE386BD}" destId="{822CFBC0-6F63-4971-8977-85CFA7F8DC68}" srcOrd="1" destOrd="0" presId="urn:microsoft.com/office/officeart/2005/8/layout/hierarchy2"/>
    <dgm:cxn modelId="{095FC8B5-4FCB-4344-8F29-99F92DC67E94}" type="presOf" srcId="{6AFA70DF-253F-4865-B1C7-3B7F2F930A49}" destId="{49766A94-1417-4AFF-B02A-5B44497B8373}" srcOrd="1" destOrd="0" presId="urn:microsoft.com/office/officeart/2005/8/layout/hierarchy2"/>
    <dgm:cxn modelId="{F6265BA9-3F66-4690-B215-67DE4FC8D517}" type="presOf" srcId="{497668B4-3F2A-4AAC-9278-6A0FAE4AB7D8}" destId="{22E3E510-D663-4195-8858-2E7ACCCA1D4E}" srcOrd="0" destOrd="0" presId="urn:microsoft.com/office/officeart/2005/8/layout/hierarchy2"/>
    <dgm:cxn modelId="{A4652A1C-C101-4DCB-BED1-C52578A09518}" type="presOf" srcId="{D6C1E192-F390-4B61-899C-5D67B9398FB3}" destId="{06D20FAD-44FD-4F13-8AEA-62E20DED47EA}" srcOrd="1" destOrd="0" presId="urn:microsoft.com/office/officeart/2005/8/layout/hierarchy2"/>
    <dgm:cxn modelId="{2AEC492A-BD56-4FD8-9361-B4408D24E14C}" type="presOf" srcId="{B27F64EB-02F3-41A3-8A6D-AC24ED2B7CD7}" destId="{715D257F-A228-43B8-9EFB-452CDCE25AA5}" srcOrd="1" destOrd="0" presId="urn:microsoft.com/office/officeart/2005/8/layout/hierarchy2"/>
    <dgm:cxn modelId="{01FA25A5-18B6-4EBA-A2A9-7B66DEA559A2}" type="presOf" srcId="{A4AE7FEE-30B5-43B6-8606-9908A46AF54F}" destId="{5F13F380-2332-4C44-AD3A-3D24265713F9}" srcOrd="0" destOrd="0" presId="urn:microsoft.com/office/officeart/2005/8/layout/hierarchy2"/>
    <dgm:cxn modelId="{A4C809A3-3D4D-454A-9736-B168412FD417}" srcId="{43FBF867-A9D9-4A09-8505-C317EC2CBF54}" destId="{8942EA2F-2D2F-438F-90C9-8A1C2A51B55F}" srcOrd="2" destOrd="0" parTransId="{A4AE7FEE-30B5-43B6-8606-9908A46AF54F}" sibTransId="{CE850AF8-3E40-4F2D-8E08-702692372664}"/>
    <dgm:cxn modelId="{F0EB6ADA-957C-494E-A640-1A9FB70C8D91}" type="presOf" srcId="{A4AE7FEE-30B5-43B6-8606-9908A46AF54F}" destId="{CA64295C-27FD-4724-A43C-F776370464EA}" srcOrd="1" destOrd="0" presId="urn:microsoft.com/office/officeart/2005/8/layout/hierarchy2"/>
    <dgm:cxn modelId="{264C97FF-1E06-4785-9180-FA9D41792EEB}" type="presOf" srcId="{91912A70-21B5-4CAC-9CDB-C9B0BE91C710}" destId="{3883ACD0-070E-4F48-9851-EC541FEE69B1}" srcOrd="0" destOrd="0" presId="urn:microsoft.com/office/officeart/2005/8/layout/hierarchy2"/>
    <dgm:cxn modelId="{CBDF6925-C1F7-40E6-A320-E11F24534DFB}" type="presOf" srcId="{6AFA70DF-253F-4865-B1C7-3B7F2F930A49}" destId="{4720C37D-ED0A-4FAA-9AC1-BB1510240122}" srcOrd="0" destOrd="0" presId="urn:microsoft.com/office/officeart/2005/8/layout/hierarchy2"/>
    <dgm:cxn modelId="{B7A10A04-C9AC-4FAE-8863-8BF11A741A4E}" type="presOf" srcId="{B122E650-FBC0-4112-9C0D-3C2BEE770DBC}" destId="{31734419-FC63-4AFE-BF6D-E9A931467BFB}" srcOrd="0" destOrd="0" presId="urn:microsoft.com/office/officeart/2005/8/layout/hierarchy2"/>
    <dgm:cxn modelId="{16E2848B-7D29-4FF3-BBB7-54F76F888F3C}" type="presOf" srcId="{016F23B2-ECF1-483C-B181-5D5BB118F590}" destId="{B9A15475-9155-4D64-8526-48FA7CDBC03E}" srcOrd="0" destOrd="0" presId="urn:microsoft.com/office/officeart/2005/8/layout/hierarchy2"/>
    <dgm:cxn modelId="{4044234D-C649-4618-9786-C0CF254D6CAE}" type="presOf" srcId="{02C5AB82-6E19-4ED9-A2C8-65052AE386BD}" destId="{69EEB168-959B-42A2-83D1-457C20956581}" srcOrd="0" destOrd="0" presId="urn:microsoft.com/office/officeart/2005/8/layout/hierarchy2"/>
    <dgm:cxn modelId="{D8E6FE6A-8190-42CE-943D-5FF28F43B7C1}" type="presOf" srcId="{B27F64EB-02F3-41A3-8A6D-AC24ED2B7CD7}" destId="{CA30CC01-2652-4160-BBD4-966C22FD0FDD}" srcOrd="0" destOrd="0" presId="urn:microsoft.com/office/officeart/2005/8/layout/hierarchy2"/>
    <dgm:cxn modelId="{6C672F22-0E4B-4F27-94DB-305F7F51D530}" srcId="{EE269816-73B3-415A-B1D1-8FBB42174C44}" destId="{43FBF867-A9D9-4A09-8505-C317EC2CBF54}" srcOrd="0" destOrd="0" parTransId="{B27F64EB-02F3-41A3-8A6D-AC24ED2B7CD7}" sibTransId="{658A03E1-20F8-46AD-AE8E-48F8F8D8FE5F}"/>
    <dgm:cxn modelId="{107733FB-5CDA-41E0-86DA-FBC46BF18AA8}" srcId="{B122E650-FBC0-4112-9C0D-3C2BEE770DBC}" destId="{B6063363-51C1-40A6-AF3A-3C9ABF9AEE4B}" srcOrd="0" destOrd="0" parTransId="{E3108544-2DBB-454B-A4E5-08AED77FB8D0}" sibTransId="{92AA9CB0-46CB-4DF0-8FF3-7AE96BC0584C}"/>
    <dgm:cxn modelId="{52611C6E-A012-473D-806F-BCAE42659A43}" type="presOf" srcId="{91912A70-21B5-4CAC-9CDB-C9B0BE91C710}" destId="{86DD4825-19EF-4966-B4E9-2BE42F0D948B}" srcOrd="1" destOrd="0" presId="urn:microsoft.com/office/officeart/2005/8/layout/hierarchy2"/>
    <dgm:cxn modelId="{B420B5B7-F3E2-4090-A5D9-7D861B1D3D76}" type="presOf" srcId="{3952F1B2-FDAD-4BA9-AD93-C4A2DC7A8887}" destId="{9820455A-16DE-43B3-81B0-59C0DDA93F2B}" srcOrd="0" destOrd="0" presId="urn:microsoft.com/office/officeart/2005/8/layout/hierarchy2"/>
    <dgm:cxn modelId="{C5D794D1-A32E-4F8F-AA2C-4E9F7F244A07}" srcId="{B122E650-FBC0-4112-9C0D-3C2BEE770DBC}" destId="{3952F1B2-FDAD-4BA9-AD93-C4A2DC7A8887}" srcOrd="1" destOrd="0" parTransId="{02C5AB82-6E19-4ED9-A2C8-65052AE386BD}" sibTransId="{8366ADEA-1A74-41D6-AA25-82956EE776B8}"/>
    <dgm:cxn modelId="{EDE0CA9E-F2FC-40FC-9603-44D114258898}" type="presOf" srcId="{B6063363-51C1-40A6-AF3A-3C9ABF9AEE4B}" destId="{5F5496C6-0ED3-4413-A538-B48B02D65DE3}" srcOrd="0" destOrd="0" presId="urn:microsoft.com/office/officeart/2005/8/layout/hierarchy2"/>
    <dgm:cxn modelId="{2F1D5719-5598-46A6-B87C-B23C9FEEDDAE}" type="presOf" srcId="{E3108544-2DBB-454B-A4E5-08AED77FB8D0}" destId="{98453251-22A5-496F-B0C3-CD7B67448582}" srcOrd="1" destOrd="0" presId="urn:microsoft.com/office/officeart/2005/8/layout/hierarchy2"/>
    <dgm:cxn modelId="{7EF352C8-05B9-4968-BC38-9C65FF7F8751}" type="presOf" srcId="{8942EA2F-2D2F-438F-90C9-8A1C2A51B55F}" destId="{B044CE90-1C17-473A-B11E-1E81084800C3}" srcOrd="0" destOrd="0" presId="urn:microsoft.com/office/officeart/2005/8/layout/hierarchy2"/>
    <dgm:cxn modelId="{C850563E-184A-41FE-BEE3-DD562E4FBD66}" srcId="{43FBF867-A9D9-4A09-8505-C317EC2CBF54}" destId="{497668B4-3F2A-4AAC-9278-6A0FAE4AB7D8}" srcOrd="0" destOrd="0" parTransId="{6AFA70DF-253F-4865-B1C7-3B7F2F930A49}" sibTransId="{EDFF401B-B718-4EA2-A5EE-DF12C43DCD4D}"/>
    <dgm:cxn modelId="{AAC61A80-F81A-4482-8382-9D374E289C09}" type="presOf" srcId="{43FBF867-A9D9-4A09-8505-C317EC2CBF54}" destId="{009D84FF-5AAE-4077-B156-D265A090E5F9}" srcOrd="0" destOrd="0" presId="urn:microsoft.com/office/officeart/2005/8/layout/hierarchy2"/>
    <dgm:cxn modelId="{B2E1BB33-77E6-4105-9D81-6CF376034B6E}" srcId="{EE269816-73B3-415A-B1D1-8FBB42174C44}" destId="{B122E650-FBC0-4112-9C0D-3C2BEE770DBC}" srcOrd="1" destOrd="0" parTransId="{D6C1E192-F390-4B61-899C-5D67B9398FB3}" sibTransId="{9DE8429F-F320-454A-A58A-0F949569CBBA}"/>
    <dgm:cxn modelId="{916CDEAC-F4EA-43D8-B175-5A9083E70881}" type="presOf" srcId="{E3108544-2DBB-454B-A4E5-08AED77FB8D0}" destId="{7340D0A9-11A8-43BD-A283-79D82EA3C696}" srcOrd="0" destOrd="0" presId="urn:microsoft.com/office/officeart/2005/8/layout/hierarchy2"/>
    <dgm:cxn modelId="{72E8C3CD-37F3-46A4-94C2-C3A54CBB0127}" srcId="{016F23B2-ECF1-483C-B181-5D5BB118F590}" destId="{EE269816-73B3-415A-B1D1-8FBB42174C44}" srcOrd="0" destOrd="0" parTransId="{933CF33A-585F-40B7-A7D7-862A47DD4729}" sibTransId="{323AFE71-C494-40FE-B81F-C625B8CAA77B}"/>
    <dgm:cxn modelId="{9DCD506F-DFEB-4D49-99D0-94B0CF2B25F7}" type="presOf" srcId="{D6C1E192-F390-4B61-899C-5D67B9398FB3}" destId="{229F774E-66E2-4C40-8BA7-F9EBE8E6564A}" srcOrd="0" destOrd="0" presId="urn:microsoft.com/office/officeart/2005/8/layout/hierarchy2"/>
    <dgm:cxn modelId="{7758F221-8B98-411C-A75A-E1DB8714ED8B}" srcId="{43FBF867-A9D9-4A09-8505-C317EC2CBF54}" destId="{AE9F7AF9-53F8-42B5-8D69-329480914615}" srcOrd="1" destOrd="0" parTransId="{91912A70-21B5-4CAC-9CDB-C9B0BE91C710}" sibTransId="{086D5995-897A-44E3-BEB3-4DBA65A524B4}"/>
    <dgm:cxn modelId="{82B9DF87-D8AD-4A92-A410-26938AA30B71}" type="presOf" srcId="{AE9F7AF9-53F8-42B5-8D69-329480914615}" destId="{13A45104-B256-4134-9DA0-FFAFB726B627}" srcOrd="0" destOrd="0" presId="urn:microsoft.com/office/officeart/2005/8/layout/hierarchy2"/>
    <dgm:cxn modelId="{C7000DEE-5355-428F-82BB-6B04A6EE2670}" type="presParOf" srcId="{B9A15475-9155-4D64-8526-48FA7CDBC03E}" destId="{71035C12-8B9D-4298-8E94-9B6163EAA21B}" srcOrd="0" destOrd="0" presId="urn:microsoft.com/office/officeart/2005/8/layout/hierarchy2"/>
    <dgm:cxn modelId="{9158B2D3-D54D-4DBE-B6D8-3D1A42471F21}" type="presParOf" srcId="{71035C12-8B9D-4298-8E94-9B6163EAA21B}" destId="{D8DDDE4A-0B62-40D7-B8E5-1318D550F9EA}" srcOrd="0" destOrd="0" presId="urn:microsoft.com/office/officeart/2005/8/layout/hierarchy2"/>
    <dgm:cxn modelId="{351FFD4C-9F12-4F47-837F-C747F7C6E84B}" type="presParOf" srcId="{71035C12-8B9D-4298-8E94-9B6163EAA21B}" destId="{9DDA0441-24F0-4968-AE40-BB0CF580C741}" srcOrd="1" destOrd="0" presId="urn:microsoft.com/office/officeart/2005/8/layout/hierarchy2"/>
    <dgm:cxn modelId="{9944C386-9A14-4EFB-B5D0-3530A439688E}" type="presParOf" srcId="{9DDA0441-24F0-4968-AE40-BB0CF580C741}" destId="{CA30CC01-2652-4160-BBD4-966C22FD0FDD}" srcOrd="0" destOrd="0" presId="urn:microsoft.com/office/officeart/2005/8/layout/hierarchy2"/>
    <dgm:cxn modelId="{197B2E7B-B61A-4347-B5C9-B74BD0019C50}" type="presParOf" srcId="{CA30CC01-2652-4160-BBD4-966C22FD0FDD}" destId="{715D257F-A228-43B8-9EFB-452CDCE25AA5}" srcOrd="0" destOrd="0" presId="urn:microsoft.com/office/officeart/2005/8/layout/hierarchy2"/>
    <dgm:cxn modelId="{C9550FE4-AC44-4C5A-A2A8-503B87E4ECD2}" type="presParOf" srcId="{9DDA0441-24F0-4968-AE40-BB0CF580C741}" destId="{AF6F356A-9215-454D-96BB-0DF9A2EBF39C}" srcOrd="1" destOrd="0" presId="urn:microsoft.com/office/officeart/2005/8/layout/hierarchy2"/>
    <dgm:cxn modelId="{42CC2474-74E7-4DDC-83D1-BE672560414A}" type="presParOf" srcId="{AF6F356A-9215-454D-96BB-0DF9A2EBF39C}" destId="{009D84FF-5AAE-4077-B156-D265A090E5F9}" srcOrd="0" destOrd="0" presId="urn:microsoft.com/office/officeart/2005/8/layout/hierarchy2"/>
    <dgm:cxn modelId="{C54F49C4-6E09-423C-8AE0-7BB7546EA3F6}" type="presParOf" srcId="{AF6F356A-9215-454D-96BB-0DF9A2EBF39C}" destId="{48E547E4-74D6-458D-9F78-1873702FD7B1}" srcOrd="1" destOrd="0" presId="urn:microsoft.com/office/officeart/2005/8/layout/hierarchy2"/>
    <dgm:cxn modelId="{EF47079F-1A5F-4EB3-8212-0F072184A6EA}" type="presParOf" srcId="{48E547E4-74D6-458D-9F78-1873702FD7B1}" destId="{4720C37D-ED0A-4FAA-9AC1-BB1510240122}" srcOrd="0" destOrd="0" presId="urn:microsoft.com/office/officeart/2005/8/layout/hierarchy2"/>
    <dgm:cxn modelId="{DC40931E-5799-4764-9831-AB1D93F9F420}" type="presParOf" srcId="{4720C37D-ED0A-4FAA-9AC1-BB1510240122}" destId="{49766A94-1417-4AFF-B02A-5B44497B8373}" srcOrd="0" destOrd="0" presId="urn:microsoft.com/office/officeart/2005/8/layout/hierarchy2"/>
    <dgm:cxn modelId="{D4F4A5D9-1C46-47CC-8286-C6D7AA8F0EC1}" type="presParOf" srcId="{48E547E4-74D6-458D-9F78-1873702FD7B1}" destId="{CAB3E9DF-3F64-4B79-92AC-1505DA7FFF5A}" srcOrd="1" destOrd="0" presId="urn:microsoft.com/office/officeart/2005/8/layout/hierarchy2"/>
    <dgm:cxn modelId="{D89EA2CC-73BD-4EB7-8F01-45257688EEBF}" type="presParOf" srcId="{CAB3E9DF-3F64-4B79-92AC-1505DA7FFF5A}" destId="{22E3E510-D663-4195-8858-2E7ACCCA1D4E}" srcOrd="0" destOrd="0" presId="urn:microsoft.com/office/officeart/2005/8/layout/hierarchy2"/>
    <dgm:cxn modelId="{B74EE37B-1F92-4564-AEC4-2555283AD92C}" type="presParOf" srcId="{CAB3E9DF-3F64-4B79-92AC-1505DA7FFF5A}" destId="{87E8876C-C6A4-4DC4-84BC-B1E59742799F}" srcOrd="1" destOrd="0" presId="urn:microsoft.com/office/officeart/2005/8/layout/hierarchy2"/>
    <dgm:cxn modelId="{653CC0FD-23D7-4A1E-AD3B-750D0CB18D26}" type="presParOf" srcId="{48E547E4-74D6-458D-9F78-1873702FD7B1}" destId="{3883ACD0-070E-4F48-9851-EC541FEE69B1}" srcOrd="2" destOrd="0" presId="urn:microsoft.com/office/officeart/2005/8/layout/hierarchy2"/>
    <dgm:cxn modelId="{03DDD404-C04A-4C93-AD55-966D9BA2F7E0}" type="presParOf" srcId="{3883ACD0-070E-4F48-9851-EC541FEE69B1}" destId="{86DD4825-19EF-4966-B4E9-2BE42F0D948B}" srcOrd="0" destOrd="0" presId="urn:microsoft.com/office/officeart/2005/8/layout/hierarchy2"/>
    <dgm:cxn modelId="{46F538B3-85D9-42B1-83FA-ECAEEE60706A}" type="presParOf" srcId="{48E547E4-74D6-458D-9F78-1873702FD7B1}" destId="{0EE004E4-5E4C-4C02-8F87-660E4A5F62DB}" srcOrd="3" destOrd="0" presId="urn:microsoft.com/office/officeart/2005/8/layout/hierarchy2"/>
    <dgm:cxn modelId="{352F4CA4-6A5D-4908-AB83-A6AD27DF31AE}" type="presParOf" srcId="{0EE004E4-5E4C-4C02-8F87-660E4A5F62DB}" destId="{13A45104-B256-4134-9DA0-FFAFB726B627}" srcOrd="0" destOrd="0" presId="urn:microsoft.com/office/officeart/2005/8/layout/hierarchy2"/>
    <dgm:cxn modelId="{6AF1AEA7-8140-4195-9298-0EFD4B8BC81A}" type="presParOf" srcId="{0EE004E4-5E4C-4C02-8F87-660E4A5F62DB}" destId="{67A34222-45E1-416C-B453-D72D126D1FA3}" srcOrd="1" destOrd="0" presId="urn:microsoft.com/office/officeart/2005/8/layout/hierarchy2"/>
    <dgm:cxn modelId="{98564C88-E99F-46F8-AD5A-40AE1B1FCFA4}" type="presParOf" srcId="{48E547E4-74D6-458D-9F78-1873702FD7B1}" destId="{5F13F380-2332-4C44-AD3A-3D24265713F9}" srcOrd="4" destOrd="0" presId="urn:microsoft.com/office/officeart/2005/8/layout/hierarchy2"/>
    <dgm:cxn modelId="{2D08C31B-B160-42F8-B34C-85D26E3A3F89}" type="presParOf" srcId="{5F13F380-2332-4C44-AD3A-3D24265713F9}" destId="{CA64295C-27FD-4724-A43C-F776370464EA}" srcOrd="0" destOrd="0" presId="urn:microsoft.com/office/officeart/2005/8/layout/hierarchy2"/>
    <dgm:cxn modelId="{0649958C-8B31-4795-B8C3-7635AAB745C4}" type="presParOf" srcId="{48E547E4-74D6-458D-9F78-1873702FD7B1}" destId="{2F484E14-8B29-4F6E-A454-5B430CC27229}" srcOrd="5" destOrd="0" presId="urn:microsoft.com/office/officeart/2005/8/layout/hierarchy2"/>
    <dgm:cxn modelId="{E112C0B4-1DF6-4590-B738-E17C8FAE8F31}" type="presParOf" srcId="{2F484E14-8B29-4F6E-A454-5B430CC27229}" destId="{B044CE90-1C17-473A-B11E-1E81084800C3}" srcOrd="0" destOrd="0" presId="urn:microsoft.com/office/officeart/2005/8/layout/hierarchy2"/>
    <dgm:cxn modelId="{F56731CA-6ED7-4312-AF1F-0DC18816C289}" type="presParOf" srcId="{2F484E14-8B29-4F6E-A454-5B430CC27229}" destId="{5B16C8CB-6F06-434E-A7C8-6C52D62285C7}" srcOrd="1" destOrd="0" presId="urn:microsoft.com/office/officeart/2005/8/layout/hierarchy2"/>
    <dgm:cxn modelId="{6F8A6E5F-2BAC-47A0-A30A-AB5704B64C2C}" type="presParOf" srcId="{9DDA0441-24F0-4968-AE40-BB0CF580C741}" destId="{229F774E-66E2-4C40-8BA7-F9EBE8E6564A}" srcOrd="2" destOrd="0" presId="urn:microsoft.com/office/officeart/2005/8/layout/hierarchy2"/>
    <dgm:cxn modelId="{64930F1D-EEF9-42F6-96F0-347EC71DFA7C}" type="presParOf" srcId="{229F774E-66E2-4C40-8BA7-F9EBE8E6564A}" destId="{06D20FAD-44FD-4F13-8AEA-62E20DED47EA}" srcOrd="0" destOrd="0" presId="urn:microsoft.com/office/officeart/2005/8/layout/hierarchy2"/>
    <dgm:cxn modelId="{1BD370B3-6FC3-4BDF-9F6B-129FCF16D6A1}" type="presParOf" srcId="{9DDA0441-24F0-4968-AE40-BB0CF580C741}" destId="{B1823FEE-9609-4BFA-A491-93F01BEF1B96}" srcOrd="3" destOrd="0" presId="urn:microsoft.com/office/officeart/2005/8/layout/hierarchy2"/>
    <dgm:cxn modelId="{58C85855-1B8B-4233-8C68-E93B16457D64}" type="presParOf" srcId="{B1823FEE-9609-4BFA-A491-93F01BEF1B96}" destId="{31734419-FC63-4AFE-BF6D-E9A931467BFB}" srcOrd="0" destOrd="0" presId="urn:microsoft.com/office/officeart/2005/8/layout/hierarchy2"/>
    <dgm:cxn modelId="{678BC8F3-934A-44B1-A0AE-27526BC340A6}" type="presParOf" srcId="{B1823FEE-9609-4BFA-A491-93F01BEF1B96}" destId="{32247303-008D-494E-AE0D-69A78B92FD68}" srcOrd="1" destOrd="0" presId="urn:microsoft.com/office/officeart/2005/8/layout/hierarchy2"/>
    <dgm:cxn modelId="{91F342FD-8BBC-46C6-9AAD-4442BB6C1A87}" type="presParOf" srcId="{32247303-008D-494E-AE0D-69A78B92FD68}" destId="{7340D0A9-11A8-43BD-A283-79D82EA3C696}" srcOrd="0" destOrd="0" presId="urn:microsoft.com/office/officeart/2005/8/layout/hierarchy2"/>
    <dgm:cxn modelId="{DDE38260-D495-425E-81C3-6776CF2F02C4}" type="presParOf" srcId="{7340D0A9-11A8-43BD-A283-79D82EA3C696}" destId="{98453251-22A5-496F-B0C3-CD7B67448582}" srcOrd="0" destOrd="0" presId="urn:microsoft.com/office/officeart/2005/8/layout/hierarchy2"/>
    <dgm:cxn modelId="{40821DAE-9B3E-4358-8237-F9B0CB03AA6F}" type="presParOf" srcId="{32247303-008D-494E-AE0D-69A78B92FD68}" destId="{26D9676C-8485-4246-8A56-6673073F323E}" srcOrd="1" destOrd="0" presId="urn:microsoft.com/office/officeart/2005/8/layout/hierarchy2"/>
    <dgm:cxn modelId="{2FD71B65-1BCA-401D-B946-0D64F32A7EFC}" type="presParOf" srcId="{26D9676C-8485-4246-8A56-6673073F323E}" destId="{5F5496C6-0ED3-4413-A538-B48B02D65DE3}" srcOrd="0" destOrd="0" presId="urn:microsoft.com/office/officeart/2005/8/layout/hierarchy2"/>
    <dgm:cxn modelId="{85820705-71FC-4C12-9321-EFC42A6E27B4}" type="presParOf" srcId="{26D9676C-8485-4246-8A56-6673073F323E}" destId="{576D85A5-5CC2-4CD9-A115-3A53FF9CD165}" srcOrd="1" destOrd="0" presId="urn:microsoft.com/office/officeart/2005/8/layout/hierarchy2"/>
    <dgm:cxn modelId="{DF9B7868-4BB5-4B51-8766-A688DFE53B79}" type="presParOf" srcId="{32247303-008D-494E-AE0D-69A78B92FD68}" destId="{69EEB168-959B-42A2-83D1-457C20956581}" srcOrd="2" destOrd="0" presId="urn:microsoft.com/office/officeart/2005/8/layout/hierarchy2"/>
    <dgm:cxn modelId="{61351F88-BF5F-4E77-A30F-D9607FDECDD2}" type="presParOf" srcId="{69EEB168-959B-42A2-83D1-457C20956581}" destId="{822CFBC0-6F63-4971-8977-85CFA7F8DC68}" srcOrd="0" destOrd="0" presId="urn:microsoft.com/office/officeart/2005/8/layout/hierarchy2"/>
    <dgm:cxn modelId="{367195D3-D169-40AD-89CF-947DACBAE8C7}" type="presParOf" srcId="{32247303-008D-494E-AE0D-69A78B92FD68}" destId="{006C5717-8172-4FB8-86A4-C07D7F9A049A}" srcOrd="3" destOrd="0" presId="urn:microsoft.com/office/officeart/2005/8/layout/hierarchy2"/>
    <dgm:cxn modelId="{8E4CD53E-B776-4F58-A503-51A3CC31BAC6}" type="presParOf" srcId="{006C5717-8172-4FB8-86A4-C07D7F9A049A}" destId="{9820455A-16DE-43B3-81B0-59C0DDA93F2B}" srcOrd="0" destOrd="0" presId="urn:microsoft.com/office/officeart/2005/8/layout/hierarchy2"/>
    <dgm:cxn modelId="{3355E42C-B544-48F2-A8CD-52CE936B31E3}" type="presParOf" srcId="{006C5717-8172-4FB8-86A4-C07D7F9A049A}" destId="{A97B582A-BDDB-475D-A65F-C561434B358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A83C61-7B25-48A9-BA77-64DD204C59FE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8C5C824B-BB8B-4B2C-83F9-CBE6999E3976}">
      <dgm:prSet phldrT="[文本]" custT="1"/>
      <dgm:spPr/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一</a:t>
          </a:r>
          <a:r>
            <a:rPr lang="zh-CN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跨領域統整</a:t>
          </a:r>
          <a:endParaRPr lang="zh-CN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BCDD55B-CF5D-496C-A983-984B1166E244}" type="parTrans" cxnId="{83F8CB5D-93A3-4DDD-AAFE-7FEECBC012DB}">
      <dgm:prSet/>
      <dgm:spPr/>
      <dgm:t>
        <a:bodyPr/>
        <a:lstStyle/>
        <a:p>
          <a:endParaRPr lang="zh-CN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4EA6085-6D95-4C46-8EB6-9585018E5592}" type="sibTrans" cxnId="{83F8CB5D-93A3-4DDD-AAFE-7FEECBC012DB}">
      <dgm:prSet/>
      <dgm:spPr/>
      <dgm:t>
        <a:bodyPr/>
        <a:lstStyle/>
        <a:p>
          <a:endParaRPr lang="zh-CN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4A405B3-2B24-4202-AB30-A4C0FB9568D5}">
      <dgm:prSet phldrT="[文本]" custT="1"/>
      <dgm:spPr/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二、融入各領域課程</a:t>
          </a:r>
          <a:endParaRPr lang="zh-CN" altLang="en-US" sz="24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B52494E-3BCF-4B74-B92E-6A97B9373561}" type="parTrans" cxnId="{3C3F9173-67A5-43DF-98A3-F3E0D4568CE1}">
      <dgm:prSet/>
      <dgm:spPr/>
      <dgm:t>
        <a:bodyPr/>
        <a:lstStyle/>
        <a:p>
          <a:endParaRPr lang="zh-CN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6FD05AB-DA21-4489-97AC-1635AD11DB2E}" type="sibTrans" cxnId="{3C3F9173-67A5-43DF-98A3-F3E0D4568CE1}">
      <dgm:prSet/>
      <dgm:spPr/>
      <dgm:t>
        <a:bodyPr/>
        <a:lstStyle/>
        <a:p>
          <a:endParaRPr lang="zh-CN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CA7D875-638B-4E84-BED1-CAD3A224ACBA}">
      <dgm:prSet phldrT="[文本]" custT="1"/>
      <dgm:spPr/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三</a:t>
          </a:r>
          <a:r>
            <a:rPr lang="zh-CN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舉辦藝展長才系列活動</a:t>
          </a:r>
          <a:endParaRPr lang="zh-CN" altLang="en-US" sz="24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5F6474F-154C-4ED4-ADCF-8840015AC9F2}" type="parTrans" cxnId="{DD848C34-3C20-4C61-B8D4-9312842DBD7F}">
      <dgm:prSet/>
      <dgm:spPr/>
      <dgm:t>
        <a:bodyPr/>
        <a:lstStyle/>
        <a:p>
          <a:endParaRPr lang="zh-CN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D875054-7B14-4C5D-A581-C3C6B4857889}" type="sibTrans" cxnId="{DD848C34-3C20-4C61-B8D4-9312842DBD7F}">
      <dgm:prSet/>
      <dgm:spPr/>
      <dgm:t>
        <a:bodyPr/>
        <a:lstStyle/>
        <a:p>
          <a:endParaRPr lang="zh-CN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963028A-93D5-477A-9D57-A2E7481964DA}" type="pres">
      <dgm:prSet presAssocID="{71A83C61-7B25-48A9-BA77-64DD204C59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9E33985-B767-4193-A6A8-BA2BAC734676}" type="pres">
      <dgm:prSet presAssocID="{8C5C824B-BB8B-4B2C-83F9-CBE6999E3976}" presName="parentLin" presStyleCnt="0"/>
      <dgm:spPr/>
      <dgm:t>
        <a:bodyPr/>
        <a:lstStyle/>
        <a:p>
          <a:endParaRPr lang="zh-TW" altLang="en-US"/>
        </a:p>
      </dgm:t>
    </dgm:pt>
    <dgm:pt modelId="{9214ABD5-D0F9-4A29-B0C1-4E8213B1E893}" type="pres">
      <dgm:prSet presAssocID="{8C5C824B-BB8B-4B2C-83F9-CBE6999E3976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B1487F25-E426-4413-9872-DF72248E126A}" type="pres">
      <dgm:prSet presAssocID="{8C5C824B-BB8B-4B2C-83F9-CBE6999E3976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E7BC43-C493-49B6-8F34-1ED01C9D9843}" type="pres">
      <dgm:prSet presAssocID="{8C5C824B-BB8B-4B2C-83F9-CBE6999E3976}" presName="negativeSpace" presStyleCnt="0"/>
      <dgm:spPr/>
      <dgm:t>
        <a:bodyPr/>
        <a:lstStyle/>
        <a:p>
          <a:endParaRPr lang="zh-TW" altLang="en-US"/>
        </a:p>
      </dgm:t>
    </dgm:pt>
    <dgm:pt modelId="{E321200D-D457-4CBF-BF06-AC295AAF17D7}" type="pres">
      <dgm:prSet presAssocID="{8C5C824B-BB8B-4B2C-83F9-CBE6999E397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E7D443-0646-4104-89B1-0A1ED2DBF2BD}" type="pres">
      <dgm:prSet presAssocID="{E4EA6085-6D95-4C46-8EB6-9585018E5592}" presName="spaceBetweenRectangles" presStyleCnt="0"/>
      <dgm:spPr/>
      <dgm:t>
        <a:bodyPr/>
        <a:lstStyle/>
        <a:p>
          <a:endParaRPr lang="zh-TW" altLang="en-US"/>
        </a:p>
      </dgm:t>
    </dgm:pt>
    <dgm:pt modelId="{1C25E9C6-0D4D-41FE-802A-6800D3016F7C}" type="pres">
      <dgm:prSet presAssocID="{44A405B3-2B24-4202-AB30-A4C0FB9568D5}" presName="parentLin" presStyleCnt="0"/>
      <dgm:spPr/>
      <dgm:t>
        <a:bodyPr/>
        <a:lstStyle/>
        <a:p>
          <a:endParaRPr lang="zh-TW" altLang="en-US"/>
        </a:p>
      </dgm:t>
    </dgm:pt>
    <dgm:pt modelId="{F78E649F-1C11-4FE5-B49C-E8475D3D65DC}" type="pres">
      <dgm:prSet presAssocID="{44A405B3-2B24-4202-AB30-A4C0FB9568D5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C2AAA863-D92F-47AA-A831-5B620CFA08B5}" type="pres">
      <dgm:prSet presAssocID="{44A405B3-2B24-4202-AB30-A4C0FB9568D5}" presName="parentText" presStyleLbl="node1" presStyleIdx="1" presStyleCnt="3" custScaleX="15729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C613D3E-4A68-4943-B6FA-799493691CC9}" type="pres">
      <dgm:prSet presAssocID="{44A405B3-2B24-4202-AB30-A4C0FB9568D5}" presName="negativeSpace" presStyleCnt="0"/>
      <dgm:spPr/>
      <dgm:t>
        <a:bodyPr/>
        <a:lstStyle/>
        <a:p>
          <a:endParaRPr lang="zh-TW" altLang="en-US"/>
        </a:p>
      </dgm:t>
    </dgm:pt>
    <dgm:pt modelId="{6D296BFB-0CC2-4C8C-AFC7-0E1DE5050F40}" type="pres">
      <dgm:prSet presAssocID="{44A405B3-2B24-4202-AB30-A4C0FB9568D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FE1502A-A283-4555-9306-37C2244823C4}" type="pres">
      <dgm:prSet presAssocID="{16FD05AB-DA21-4489-97AC-1635AD11DB2E}" presName="spaceBetweenRectangles" presStyleCnt="0"/>
      <dgm:spPr/>
      <dgm:t>
        <a:bodyPr/>
        <a:lstStyle/>
        <a:p>
          <a:endParaRPr lang="zh-TW" altLang="en-US"/>
        </a:p>
      </dgm:t>
    </dgm:pt>
    <dgm:pt modelId="{8871D2FA-017A-451E-8DDF-2D9FF5B0F1A3}" type="pres">
      <dgm:prSet presAssocID="{1CA7D875-638B-4E84-BED1-CAD3A224ACBA}" presName="parentLin" presStyleCnt="0"/>
      <dgm:spPr/>
      <dgm:t>
        <a:bodyPr/>
        <a:lstStyle/>
        <a:p>
          <a:endParaRPr lang="zh-TW" altLang="en-US"/>
        </a:p>
      </dgm:t>
    </dgm:pt>
    <dgm:pt modelId="{0772B7B3-C17E-40D6-BB2F-5085A8A4F88A}" type="pres">
      <dgm:prSet presAssocID="{1CA7D875-638B-4E84-BED1-CAD3A224ACBA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B2F58B31-EAA3-4E74-81DE-D0007DCC3F30}" type="pres">
      <dgm:prSet presAssocID="{1CA7D875-638B-4E84-BED1-CAD3A224ACBA}" presName="parentText" presStyleLbl="node1" presStyleIdx="2" presStyleCnt="3" custScaleX="17169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256025-774F-4961-BAD6-2295A4A76CC8}" type="pres">
      <dgm:prSet presAssocID="{1CA7D875-638B-4E84-BED1-CAD3A224ACBA}" presName="negativeSpace" presStyleCnt="0"/>
      <dgm:spPr/>
      <dgm:t>
        <a:bodyPr/>
        <a:lstStyle/>
        <a:p>
          <a:endParaRPr lang="zh-TW" altLang="en-US"/>
        </a:p>
      </dgm:t>
    </dgm:pt>
    <dgm:pt modelId="{C7396CF6-AFE2-4F20-8B4E-AB1F01714DFC}" type="pres">
      <dgm:prSet presAssocID="{1CA7D875-638B-4E84-BED1-CAD3A224ACBA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C86E2BB-5DE6-4782-B716-6175B7154B59}" type="presOf" srcId="{8C5C824B-BB8B-4B2C-83F9-CBE6999E3976}" destId="{9214ABD5-D0F9-4A29-B0C1-4E8213B1E893}" srcOrd="0" destOrd="0" presId="urn:microsoft.com/office/officeart/2005/8/layout/list1"/>
    <dgm:cxn modelId="{6662ABB2-66B3-4738-B66E-DDE212FCDEFC}" type="presOf" srcId="{44A405B3-2B24-4202-AB30-A4C0FB9568D5}" destId="{F78E649F-1C11-4FE5-B49C-E8475D3D65DC}" srcOrd="0" destOrd="0" presId="urn:microsoft.com/office/officeart/2005/8/layout/list1"/>
    <dgm:cxn modelId="{9B3D79B3-1BAB-4FB5-85ED-86BE8F760D1C}" type="presOf" srcId="{44A405B3-2B24-4202-AB30-A4C0FB9568D5}" destId="{C2AAA863-D92F-47AA-A831-5B620CFA08B5}" srcOrd="1" destOrd="0" presId="urn:microsoft.com/office/officeart/2005/8/layout/list1"/>
    <dgm:cxn modelId="{83F8CB5D-93A3-4DDD-AAFE-7FEECBC012DB}" srcId="{71A83C61-7B25-48A9-BA77-64DD204C59FE}" destId="{8C5C824B-BB8B-4B2C-83F9-CBE6999E3976}" srcOrd="0" destOrd="0" parTransId="{9BCDD55B-CF5D-496C-A983-984B1166E244}" sibTransId="{E4EA6085-6D95-4C46-8EB6-9585018E5592}"/>
    <dgm:cxn modelId="{90C56C02-0A7E-4A92-8925-72310AA2BB4C}" type="presOf" srcId="{1CA7D875-638B-4E84-BED1-CAD3A224ACBA}" destId="{0772B7B3-C17E-40D6-BB2F-5085A8A4F88A}" srcOrd="0" destOrd="0" presId="urn:microsoft.com/office/officeart/2005/8/layout/list1"/>
    <dgm:cxn modelId="{810E423B-7B08-4A63-B041-6FDBA9141F29}" type="presOf" srcId="{71A83C61-7B25-48A9-BA77-64DD204C59FE}" destId="{C963028A-93D5-477A-9D57-A2E7481964DA}" srcOrd="0" destOrd="0" presId="urn:microsoft.com/office/officeart/2005/8/layout/list1"/>
    <dgm:cxn modelId="{3C3F9173-67A5-43DF-98A3-F3E0D4568CE1}" srcId="{71A83C61-7B25-48A9-BA77-64DD204C59FE}" destId="{44A405B3-2B24-4202-AB30-A4C0FB9568D5}" srcOrd="1" destOrd="0" parTransId="{CB52494E-3BCF-4B74-B92E-6A97B9373561}" sibTransId="{16FD05AB-DA21-4489-97AC-1635AD11DB2E}"/>
    <dgm:cxn modelId="{DD848C34-3C20-4C61-B8D4-9312842DBD7F}" srcId="{71A83C61-7B25-48A9-BA77-64DD204C59FE}" destId="{1CA7D875-638B-4E84-BED1-CAD3A224ACBA}" srcOrd="2" destOrd="0" parTransId="{05F6474F-154C-4ED4-ADCF-8840015AC9F2}" sibTransId="{0D875054-7B14-4C5D-A581-C3C6B4857889}"/>
    <dgm:cxn modelId="{CF9592E7-226B-457D-8F63-1C7A60ABE2F6}" type="presOf" srcId="{8C5C824B-BB8B-4B2C-83F9-CBE6999E3976}" destId="{B1487F25-E426-4413-9872-DF72248E126A}" srcOrd="1" destOrd="0" presId="urn:microsoft.com/office/officeart/2005/8/layout/list1"/>
    <dgm:cxn modelId="{364212F5-ADF1-4696-B425-6509A40DF2D7}" type="presOf" srcId="{1CA7D875-638B-4E84-BED1-CAD3A224ACBA}" destId="{B2F58B31-EAA3-4E74-81DE-D0007DCC3F30}" srcOrd="1" destOrd="0" presId="urn:microsoft.com/office/officeart/2005/8/layout/list1"/>
    <dgm:cxn modelId="{0EE159CA-C2E1-4CB3-887E-C2F0F22C2710}" type="presParOf" srcId="{C963028A-93D5-477A-9D57-A2E7481964DA}" destId="{39E33985-B767-4193-A6A8-BA2BAC734676}" srcOrd="0" destOrd="0" presId="urn:microsoft.com/office/officeart/2005/8/layout/list1"/>
    <dgm:cxn modelId="{EF3BA5F9-07BB-41C2-B433-2911EA13CDEE}" type="presParOf" srcId="{39E33985-B767-4193-A6A8-BA2BAC734676}" destId="{9214ABD5-D0F9-4A29-B0C1-4E8213B1E893}" srcOrd="0" destOrd="0" presId="urn:microsoft.com/office/officeart/2005/8/layout/list1"/>
    <dgm:cxn modelId="{091C01B4-C875-4FE5-A910-8C0DD332126C}" type="presParOf" srcId="{39E33985-B767-4193-A6A8-BA2BAC734676}" destId="{B1487F25-E426-4413-9872-DF72248E126A}" srcOrd="1" destOrd="0" presId="urn:microsoft.com/office/officeart/2005/8/layout/list1"/>
    <dgm:cxn modelId="{045ACF8F-B139-4CFF-831D-21447880DF6C}" type="presParOf" srcId="{C963028A-93D5-477A-9D57-A2E7481964DA}" destId="{19E7BC43-C493-49B6-8F34-1ED01C9D9843}" srcOrd="1" destOrd="0" presId="urn:microsoft.com/office/officeart/2005/8/layout/list1"/>
    <dgm:cxn modelId="{15117154-AD8D-4C20-9CFD-42587E92C294}" type="presParOf" srcId="{C963028A-93D5-477A-9D57-A2E7481964DA}" destId="{E321200D-D457-4CBF-BF06-AC295AAF17D7}" srcOrd="2" destOrd="0" presId="urn:microsoft.com/office/officeart/2005/8/layout/list1"/>
    <dgm:cxn modelId="{367E5667-49FE-4E59-A30A-908E668AB658}" type="presParOf" srcId="{C963028A-93D5-477A-9D57-A2E7481964DA}" destId="{D8E7D443-0646-4104-89B1-0A1ED2DBF2BD}" srcOrd="3" destOrd="0" presId="urn:microsoft.com/office/officeart/2005/8/layout/list1"/>
    <dgm:cxn modelId="{89463B03-6E3C-456A-827E-11B844642D10}" type="presParOf" srcId="{C963028A-93D5-477A-9D57-A2E7481964DA}" destId="{1C25E9C6-0D4D-41FE-802A-6800D3016F7C}" srcOrd="4" destOrd="0" presId="urn:microsoft.com/office/officeart/2005/8/layout/list1"/>
    <dgm:cxn modelId="{016804F9-60C1-4C51-A6C7-D08D15587B83}" type="presParOf" srcId="{1C25E9C6-0D4D-41FE-802A-6800D3016F7C}" destId="{F78E649F-1C11-4FE5-B49C-E8475D3D65DC}" srcOrd="0" destOrd="0" presId="urn:microsoft.com/office/officeart/2005/8/layout/list1"/>
    <dgm:cxn modelId="{21D288AB-6CE3-4B4C-BA28-B5D6696F5FD7}" type="presParOf" srcId="{1C25E9C6-0D4D-41FE-802A-6800D3016F7C}" destId="{C2AAA863-D92F-47AA-A831-5B620CFA08B5}" srcOrd="1" destOrd="0" presId="urn:microsoft.com/office/officeart/2005/8/layout/list1"/>
    <dgm:cxn modelId="{4A3A509D-709C-44FB-865D-6887949F20A2}" type="presParOf" srcId="{C963028A-93D5-477A-9D57-A2E7481964DA}" destId="{6C613D3E-4A68-4943-B6FA-799493691CC9}" srcOrd="5" destOrd="0" presId="urn:microsoft.com/office/officeart/2005/8/layout/list1"/>
    <dgm:cxn modelId="{483DFEA5-C7CF-4F89-9545-E8101CD1F635}" type="presParOf" srcId="{C963028A-93D5-477A-9D57-A2E7481964DA}" destId="{6D296BFB-0CC2-4C8C-AFC7-0E1DE5050F40}" srcOrd="6" destOrd="0" presId="urn:microsoft.com/office/officeart/2005/8/layout/list1"/>
    <dgm:cxn modelId="{BEC9ECD5-0046-4719-B800-C0D6E9F4050E}" type="presParOf" srcId="{C963028A-93D5-477A-9D57-A2E7481964DA}" destId="{5FE1502A-A283-4555-9306-37C2244823C4}" srcOrd="7" destOrd="0" presId="urn:microsoft.com/office/officeart/2005/8/layout/list1"/>
    <dgm:cxn modelId="{B80A4FE4-30D6-48FE-B55B-D9983566EC8C}" type="presParOf" srcId="{C963028A-93D5-477A-9D57-A2E7481964DA}" destId="{8871D2FA-017A-451E-8DDF-2D9FF5B0F1A3}" srcOrd="8" destOrd="0" presId="urn:microsoft.com/office/officeart/2005/8/layout/list1"/>
    <dgm:cxn modelId="{500E9510-E850-44AD-8CDA-C17671B7C7E5}" type="presParOf" srcId="{8871D2FA-017A-451E-8DDF-2D9FF5B0F1A3}" destId="{0772B7B3-C17E-40D6-BB2F-5085A8A4F88A}" srcOrd="0" destOrd="0" presId="urn:microsoft.com/office/officeart/2005/8/layout/list1"/>
    <dgm:cxn modelId="{3DDAFD12-B9DA-428C-9520-49444F153C40}" type="presParOf" srcId="{8871D2FA-017A-451E-8DDF-2D9FF5B0F1A3}" destId="{B2F58B31-EAA3-4E74-81DE-D0007DCC3F30}" srcOrd="1" destOrd="0" presId="urn:microsoft.com/office/officeart/2005/8/layout/list1"/>
    <dgm:cxn modelId="{3AF6ED94-DB31-461A-A49E-C65555470414}" type="presParOf" srcId="{C963028A-93D5-477A-9D57-A2E7481964DA}" destId="{D1256025-774F-4961-BAD6-2295A4A76CC8}" srcOrd="9" destOrd="0" presId="urn:microsoft.com/office/officeart/2005/8/layout/list1"/>
    <dgm:cxn modelId="{F3E122D3-CBE2-4310-93B1-BC422A0C79BD}" type="presParOf" srcId="{C963028A-93D5-477A-9D57-A2E7481964DA}" destId="{C7396CF6-AFE2-4F20-8B4E-AB1F01714DF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683BCF-5A72-4E5E-A438-D2980A5DC8DE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B3AB981-C8BC-430A-A10E-B9AFE114C547}">
      <dgm:prSet phldrT="[文字]"/>
      <dgm:spPr>
        <a:gradFill rotWithShape="0">
          <a:gsLst>
            <a:gs pos="0">
              <a:srgbClr val="00B05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zh-TW" altLang="en-US" dirty="0" smtClean="0"/>
            <a:t>辦理多元社團活動</a:t>
          </a:r>
          <a:endParaRPr lang="zh-TW" altLang="en-US" dirty="0"/>
        </a:p>
      </dgm:t>
    </dgm:pt>
    <dgm:pt modelId="{A207BDD2-DA74-402F-A6B5-4A20CC4ACDA7}" type="parTrans" cxnId="{0C253D1D-77AD-4D14-BDC8-E8F8B2A47724}">
      <dgm:prSet/>
      <dgm:spPr/>
      <dgm:t>
        <a:bodyPr/>
        <a:lstStyle/>
        <a:p>
          <a:endParaRPr lang="zh-TW" altLang="en-US"/>
        </a:p>
      </dgm:t>
    </dgm:pt>
    <dgm:pt modelId="{8F411AFA-3B49-4240-B499-06F894AA27DB}" type="sibTrans" cxnId="{0C253D1D-77AD-4D14-BDC8-E8F8B2A47724}">
      <dgm:prSet/>
      <dgm:spPr/>
      <dgm:t>
        <a:bodyPr/>
        <a:lstStyle/>
        <a:p>
          <a:endParaRPr lang="zh-TW" altLang="en-US"/>
        </a:p>
      </dgm:t>
    </dgm:pt>
    <dgm:pt modelId="{C4F620A8-2BE9-433E-A856-9A7F2CA9D68B}">
      <dgm:prSet phldrT="[文字]"/>
      <dgm:spPr>
        <a:gradFill rotWithShape="0">
          <a:gsLst>
            <a:gs pos="0">
              <a:srgbClr val="92D05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zh-TW" altLang="en-US" dirty="0" smtClean="0"/>
            <a:t>成立特色團隊組訓</a:t>
          </a:r>
          <a:endParaRPr lang="zh-TW" altLang="en-US" dirty="0"/>
        </a:p>
      </dgm:t>
    </dgm:pt>
    <dgm:pt modelId="{B8A4AE8D-91C8-4EBC-94B7-10F7EBCB4726}" type="parTrans" cxnId="{C75CE354-950B-4518-8A4F-AC4841DC5EC3}">
      <dgm:prSet/>
      <dgm:spPr/>
      <dgm:t>
        <a:bodyPr/>
        <a:lstStyle/>
        <a:p>
          <a:endParaRPr lang="zh-TW" altLang="en-US"/>
        </a:p>
      </dgm:t>
    </dgm:pt>
    <dgm:pt modelId="{E332649C-D356-4711-B6E4-8666B426AD88}" type="sibTrans" cxnId="{C75CE354-950B-4518-8A4F-AC4841DC5EC3}">
      <dgm:prSet/>
      <dgm:spPr/>
      <dgm:t>
        <a:bodyPr/>
        <a:lstStyle/>
        <a:p>
          <a:endParaRPr lang="zh-TW" altLang="en-US"/>
        </a:p>
      </dgm:t>
    </dgm:pt>
    <dgm:pt modelId="{18862938-C682-4950-9566-9202AF14CD97}" type="pres">
      <dgm:prSet presAssocID="{D5683BCF-5A72-4E5E-A438-D2980A5DC8D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7C99E8D-EBD6-4D1D-AE57-3D780E85FDE9}" type="pres">
      <dgm:prSet presAssocID="{4B3AB981-C8BC-430A-A10E-B9AFE114C547}" presName="node" presStyleLbl="node1" presStyleIdx="0" presStyleCnt="2" custLinFactNeighborX="-1088" custLinFactNeighborY="-3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465BEE-8E22-43F8-889F-3D000F295A8F}" type="pres">
      <dgm:prSet presAssocID="{8F411AFA-3B49-4240-B499-06F894AA27DB}" presName="sibTrans" presStyleCnt="0"/>
      <dgm:spPr/>
    </dgm:pt>
    <dgm:pt modelId="{D929C002-F87C-4622-B715-21C3F2DC0E9D}" type="pres">
      <dgm:prSet presAssocID="{C4F620A8-2BE9-433E-A856-9A7F2CA9D68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BCF5287-B36A-40A7-BDDE-DE007364AE7D}" type="presOf" srcId="{4B3AB981-C8BC-430A-A10E-B9AFE114C547}" destId="{C7C99E8D-EBD6-4D1D-AE57-3D780E85FDE9}" srcOrd="0" destOrd="0" presId="urn:microsoft.com/office/officeart/2005/8/layout/default"/>
    <dgm:cxn modelId="{6F4CF328-1660-4D54-8C90-9F0F7D75E2FB}" type="presOf" srcId="{D5683BCF-5A72-4E5E-A438-D2980A5DC8DE}" destId="{18862938-C682-4950-9566-9202AF14CD97}" srcOrd="0" destOrd="0" presId="urn:microsoft.com/office/officeart/2005/8/layout/default"/>
    <dgm:cxn modelId="{0C253D1D-77AD-4D14-BDC8-E8F8B2A47724}" srcId="{D5683BCF-5A72-4E5E-A438-D2980A5DC8DE}" destId="{4B3AB981-C8BC-430A-A10E-B9AFE114C547}" srcOrd="0" destOrd="0" parTransId="{A207BDD2-DA74-402F-A6B5-4A20CC4ACDA7}" sibTransId="{8F411AFA-3B49-4240-B499-06F894AA27DB}"/>
    <dgm:cxn modelId="{C75CE354-950B-4518-8A4F-AC4841DC5EC3}" srcId="{D5683BCF-5A72-4E5E-A438-D2980A5DC8DE}" destId="{C4F620A8-2BE9-433E-A856-9A7F2CA9D68B}" srcOrd="1" destOrd="0" parTransId="{B8A4AE8D-91C8-4EBC-94B7-10F7EBCB4726}" sibTransId="{E332649C-D356-4711-B6E4-8666B426AD88}"/>
    <dgm:cxn modelId="{CA168E08-A894-4B57-B1AE-9E62C37B5A5D}" type="presOf" srcId="{C4F620A8-2BE9-433E-A856-9A7F2CA9D68B}" destId="{D929C002-F87C-4622-B715-21C3F2DC0E9D}" srcOrd="0" destOrd="0" presId="urn:microsoft.com/office/officeart/2005/8/layout/default"/>
    <dgm:cxn modelId="{89216315-A89B-48CB-8230-A1B08277759D}" type="presParOf" srcId="{18862938-C682-4950-9566-9202AF14CD97}" destId="{C7C99E8D-EBD6-4D1D-AE57-3D780E85FDE9}" srcOrd="0" destOrd="0" presId="urn:microsoft.com/office/officeart/2005/8/layout/default"/>
    <dgm:cxn modelId="{79F52EC0-52E2-4E61-A608-517ACC3C682B}" type="presParOf" srcId="{18862938-C682-4950-9566-9202AF14CD97}" destId="{69465BEE-8E22-43F8-889F-3D000F295A8F}" srcOrd="1" destOrd="0" presId="urn:microsoft.com/office/officeart/2005/8/layout/default"/>
    <dgm:cxn modelId="{4DC29213-50E8-4F68-BCBB-361FEACA78F7}" type="presParOf" srcId="{18862938-C682-4950-9566-9202AF14CD97}" destId="{D929C002-F87C-4622-B715-21C3F2DC0E9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72AB5F-31CD-41F1-96AB-B468D844A416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271107C-E894-453D-AC78-0082D49AD8EC}">
      <dgm:prSet phldrT="[文字]"/>
      <dgm:spPr>
        <a:gradFill rotWithShape="0">
          <a:gsLst>
            <a:gs pos="0">
              <a:srgbClr val="00B0F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zh-TW" altLang="en-US" dirty="0" smtClean="0"/>
            <a:t>國際教育</a:t>
          </a:r>
          <a:endParaRPr lang="zh-TW" altLang="en-US" dirty="0"/>
        </a:p>
      </dgm:t>
    </dgm:pt>
    <dgm:pt modelId="{996615AE-8117-4CF0-AD8B-E3B7BB347EC4}" type="parTrans" cxnId="{452F9008-E063-45C7-B5FC-BD7EA78114A5}">
      <dgm:prSet/>
      <dgm:spPr/>
      <dgm:t>
        <a:bodyPr/>
        <a:lstStyle/>
        <a:p>
          <a:endParaRPr lang="zh-TW" altLang="en-US"/>
        </a:p>
      </dgm:t>
    </dgm:pt>
    <dgm:pt modelId="{848F598D-B24E-45C8-8D74-4EA8620F5A22}" type="sibTrans" cxnId="{452F9008-E063-45C7-B5FC-BD7EA78114A5}">
      <dgm:prSet/>
      <dgm:spPr/>
      <dgm:t>
        <a:bodyPr/>
        <a:lstStyle/>
        <a:p>
          <a:endParaRPr lang="zh-TW" altLang="en-US"/>
        </a:p>
      </dgm:t>
    </dgm:pt>
    <dgm:pt modelId="{FAE07BB2-3A07-4D50-8221-31DFFBE83526}">
      <dgm:prSet phldrT="[文字]"/>
      <dgm:spPr>
        <a:gradFill rotWithShape="0">
          <a:gsLst>
            <a:gs pos="0">
              <a:srgbClr val="66CCFF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zh-TW" altLang="en-US" dirty="0" smtClean="0"/>
            <a:t>校際交流</a:t>
          </a:r>
          <a:endParaRPr lang="zh-TW" altLang="en-US" dirty="0"/>
        </a:p>
      </dgm:t>
    </dgm:pt>
    <dgm:pt modelId="{9E224980-6648-4F1F-A8E0-9763F3BB02DD}" type="parTrans" cxnId="{A3801FD5-98E7-4C96-8022-1A7D6894CD71}">
      <dgm:prSet/>
      <dgm:spPr/>
      <dgm:t>
        <a:bodyPr/>
        <a:lstStyle/>
        <a:p>
          <a:endParaRPr lang="zh-TW" altLang="en-US"/>
        </a:p>
      </dgm:t>
    </dgm:pt>
    <dgm:pt modelId="{18330D80-9C0C-4009-9369-A512A722A923}" type="sibTrans" cxnId="{A3801FD5-98E7-4C96-8022-1A7D6894CD71}">
      <dgm:prSet/>
      <dgm:spPr/>
      <dgm:t>
        <a:bodyPr/>
        <a:lstStyle/>
        <a:p>
          <a:endParaRPr lang="zh-TW" altLang="en-US"/>
        </a:p>
      </dgm:t>
    </dgm:pt>
    <dgm:pt modelId="{06876E17-BF1B-499E-B8FF-39B7B7003A73}">
      <dgm:prSet/>
      <dgm:spPr>
        <a:gradFill rotWithShape="0">
          <a:gsLst>
            <a:gs pos="0">
              <a:srgbClr val="00B0F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zh-TW" altLang="en-US" dirty="0" smtClean="0"/>
            <a:t>安全教育</a:t>
          </a:r>
          <a:endParaRPr lang="en-US" altLang="zh-TW" dirty="0" smtClean="0"/>
        </a:p>
      </dgm:t>
    </dgm:pt>
    <dgm:pt modelId="{7347D43C-D6B0-4F1D-A8F6-5D5E06AA0013}" type="parTrans" cxnId="{FAB766A1-A01E-4BCC-BFA4-F22552CA9039}">
      <dgm:prSet/>
      <dgm:spPr/>
      <dgm:t>
        <a:bodyPr/>
        <a:lstStyle/>
        <a:p>
          <a:endParaRPr lang="zh-TW" altLang="en-US"/>
        </a:p>
      </dgm:t>
    </dgm:pt>
    <dgm:pt modelId="{3AE01DAF-5875-4B2B-8D25-46CB7324B24A}" type="sibTrans" cxnId="{FAB766A1-A01E-4BCC-BFA4-F22552CA9039}">
      <dgm:prSet/>
      <dgm:spPr/>
      <dgm:t>
        <a:bodyPr/>
        <a:lstStyle/>
        <a:p>
          <a:endParaRPr lang="zh-TW" altLang="en-US"/>
        </a:p>
      </dgm:t>
    </dgm:pt>
    <dgm:pt modelId="{3425C041-A0BF-48A0-BC02-40074E78920F}" type="pres">
      <dgm:prSet presAssocID="{2272AB5F-31CD-41F1-96AB-B468D844A41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F3B9AB7-4F47-48BC-A85B-8732120B048B}" type="pres">
      <dgm:prSet presAssocID="{A271107C-E894-453D-AC78-0082D49AD8EC}" presName="node" presStyleLbl="node1" presStyleIdx="0" presStyleCnt="3" custLinFactNeighborX="-454" custLinFactNeighborY="1227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4C416EA-D253-4AEF-98F3-E2C217336F2E}" type="pres">
      <dgm:prSet presAssocID="{848F598D-B24E-45C8-8D74-4EA8620F5A22}" presName="sibTrans" presStyleCnt="0"/>
      <dgm:spPr/>
    </dgm:pt>
    <dgm:pt modelId="{B0BE9833-CC6B-4DDC-863F-75761491EA8C}" type="pres">
      <dgm:prSet presAssocID="{FAE07BB2-3A07-4D50-8221-31DFFBE8352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DE867DE-2F76-4CBB-8459-40AEAB811D6B}" type="pres">
      <dgm:prSet presAssocID="{18330D80-9C0C-4009-9369-A512A722A923}" presName="sibTrans" presStyleCnt="0"/>
      <dgm:spPr/>
    </dgm:pt>
    <dgm:pt modelId="{7339F1E3-6FFD-4E34-854C-D74DC6EFD75F}" type="pres">
      <dgm:prSet presAssocID="{06876E17-BF1B-499E-B8FF-39B7B7003A73}" presName="node" presStyleLbl="node1" presStyleIdx="2" presStyleCnt="3" custLinFactNeighborY="-1388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3801FD5-98E7-4C96-8022-1A7D6894CD71}" srcId="{2272AB5F-31CD-41F1-96AB-B468D844A416}" destId="{FAE07BB2-3A07-4D50-8221-31DFFBE83526}" srcOrd="1" destOrd="0" parTransId="{9E224980-6648-4F1F-A8E0-9763F3BB02DD}" sibTransId="{18330D80-9C0C-4009-9369-A512A722A923}"/>
    <dgm:cxn modelId="{9A7F3FAE-25DC-48DD-87E9-805F4DEECF63}" type="presOf" srcId="{FAE07BB2-3A07-4D50-8221-31DFFBE83526}" destId="{B0BE9833-CC6B-4DDC-863F-75761491EA8C}" srcOrd="0" destOrd="0" presId="urn:microsoft.com/office/officeart/2005/8/layout/default"/>
    <dgm:cxn modelId="{FAB766A1-A01E-4BCC-BFA4-F22552CA9039}" srcId="{2272AB5F-31CD-41F1-96AB-B468D844A416}" destId="{06876E17-BF1B-499E-B8FF-39B7B7003A73}" srcOrd="2" destOrd="0" parTransId="{7347D43C-D6B0-4F1D-A8F6-5D5E06AA0013}" sibTransId="{3AE01DAF-5875-4B2B-8D25-46CB7324B24A}"/>
    <dgm:cxn modelId="{610383CA-A049-4021-A46D-08F2FB27B105}" type="presOf" srcId="{A271107C-E894-453D-AC78-0082D49AD8EC}" destId="{8F3B9AB7-4F47-48BC-A85B-8732120B048B}" srcOrd="0" destOrd="0" presId="urn:microsoft.com/office/officeart/2005/8/layout/default"/>
    <dgm:cxn modelId="{8ADF1906-E0D2-442B-8CA3-CE787F5066AA}" type="presOf" srcId="{2272AB5F-31CD-41F1-96AB-B468D844A416}" destId="{3425C041-A0BF-48A0-BC02-40074E78920F}" srcOrd="0" destOrd="0" presId="urn:microsoft.com/office/officeart/2005/8/layout/default"/>
    <dgm:cxn modelId="{452F9008-E063-45C7-B5FC-BD7EA78114A5}" srcId="{2272AB5F-31CD-41F1-96AB-B468D844A416}" destId="{A271107C-E894-453D-AC78-0082D49AD8EC}" srcOrd="0" destOrd="0" parTransId="{996615AE-8117-4CF0-AD8B-E3B7BB347EC4}" sibTransId="{848F598D-B24E-45C8-8D74-4EA8620F5A22}"/>
    <dgm:cxn modelId="{AEA0AD6C-3317-4064-AE60-7F076A1203F2}" type="presOf" srcId="{06876E17-BF1B-499E-B8FF-39B7B7003A73}" destId="{7339F1E3-6FFD-4E34-854C-D74DC6EFD75F}" srcOrd="0" destOrd="0" presId="urn:microsoft.com/office/officeart/2005/8/layout/default"/>
    <dgm:cxn modelId="{2CFA93B1-EF58-44D7-BDC1-4374EC871491}" type="presParOf" srcId="{3425C041-A0BF-48A0-BC02-40074E78920F}" destId="{8F3B9AB7-4F47-48BC-A85B-8732120B048B}" srcOrd="0" destOrd="0" presId="urn:microsoft.com/office/officeart/2005/8/layout/default"/>
    <dgm:cxn modelId="{8735D8A8-C1FE-4D11-9490-167305110DD9}" type="presParOf" srcId="{3425C041-A0BF-48A0-BC02-40074E78920F}" destId="{64C416EA-D253-4AEF-98F3-E2C217336F2E}" srcOrd="1" destOrd="0" presId="urn:microsoft.com/office/officeart/2005/8/layout/default"/>
    <dgm:cxn modelId="{3FBF8D83-30F2-42F4-BCAD-361AC2DD86E0}" type="presParOf" srcId="{3425C041-A0BF-48A0-BC02-40074E78920F}" destId="{B0BE9833-CC6B-4DDC-863F-75761491EA8C}" srcOrd="2" destOrd="0" presId="urn:microsoft.com/office/officeart/2005/8/layout/default"/>
    <dgm:cxn modelId="{41445205-3397-4ABC-A52F-09B42B35A57F}" type="presParOf" srcId="{3425C041-A0BF-48A0-BC02-40074E78920F}" destId="{2DE867DE-2F76-4CBB-8459-40AEAB811D6B}" srcOrd="3" destOrd="0" presId="urn:microsoft.com/office/officeart/2005/8/layout/default"/>
    <dgm:cxn modelId="{D576917D-9EEC-4E65-AB83-5DA7340DF054}" type="presParOf" srcId="{3425C041-A0BF-48A0-BC02-40074E78920F}" destId="{7339F1E3-6FFD-4E34-854C-D74DC6EFD75F}" srcOrd="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1EA4711-50ED-4B71-A659-660127B29A9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90FBEDE-81B1-48F9-BEC1-6D543A5F7A11}">
      <dgm:prSet phldrT="[文字]"/>
      <dgm:spPr>
        <a:solidFill>
          <a:schemeClr val="accent2"/>
        </a:solidFill>
      </dgm:spPr>
      <dgm:t>
        <a:bodyPr/>
        <a:lstStyle/>
        <a:p>
          <a:r>
            <a:rPr lang="zh-TW" altLang="en-US" dirty="0" smtClean="0"/>
            <a:t>統整</a:t>
          </a:r>
          <a:endParaRPr lang="zh-TW" altLang="en-US" dirty="0"/>
        </a:p>
      </dgm:t>
    </dgm:pt>
    <dgm:pt modelId="{5E761EB7-49AB-42ED-A0CA-47F3BFBADDF2}" type="parTrans" cxnId="{80C67C87-8701-4E14-B8EA-FC8B6D4CF222}">
      <dgm:prSet/>
      <dgm:spPr/>
      <dgm:t>
        <a:bodyPr/>
        <a:lstStyle/>
        <a:p>
          <a:endParaRPr lang="zh-TW" altLang="en-US"/>
        </a:p>
      </dgm:t>
    </dgm:pt>
    <dgm:pt modelId="{6C469431-0172-4E56-8BC2-90548D75B94F}" type="sibTrans" cxnId="{80C67C87-8701-4E14-B8EA-FC8B6D4CF222}">
      <dgm:prSet/>
      <dgm:spPr/>
      <dgm:t>
        <a:bodyPr/>
        <a:lstStyle/>
        <a:p>
          <a:endParaRPr lang="zh-TW" altLang="en-US"/>
        </a:p>
      </dgm:t>
    </dgm:pt>
    <dgm:pt modelId="{23603549-B983-436A-8E92-3A93E74B01DE}" type="pres">
      <dgm:prSet presAssocID="{91EA4711-50ED-4B71-A659-660127B29A9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179ED913-5CA3-415C-96B5-949F37FE4967}" type="pres">
      <dgm:prSet presAssocID="{490FBEDE-81B1-48F9-BEC1-6D543A5F7A11}" presName="horFlow" presStyleCnt="0"/>
      <dgm:spPr/>
    </dgm:pt>
    <dgm:pt modelId="{6C03CF19-B24E-480F-914F-C2CE4C17A590}" type="pres">
      <dgm:prSet presAssocID="{490FBEDE-81B1-48F9-BEC1-6D543A5F7A11}" presName="bigChev" presStyleLbl="node1" presStyleIdx="0" presStyleCnt="1" custLinFactNeighborX="34746" custLinFactNeighborY="-16456"/>
      <dgm:spPr/>
      <dgm:t>
        <a:bodyPr/>
        <a:lstStyle/>
        <a:p>
          <a:endParaRPr lang="zh-TW" altLang="en-US"/>
        </a:p>
      </dgm:t>
    </dgm:pt>
  </dgm:ptLst>
  <dgm:cxnLst>
    <dgm:cxn modelId="{80C67C87-8701-4E14-B8EA-FC8B6D4CF222}" srcId="{91EA4711-50ED-4B71-A659-660127B29A96}" destId="{490FBEDE-81B1-48F9-BEC1-6D543A5F7A11}" srcOrd="0" destOrd="0" parTransId="{5E761EB7-49AB-42ED-A0CA-47F3BFBADDF2}" sibTransId="{6C469431-0172-4E56-8BC2-90548D75B94F}"/>
    <dgm:cxn modelId="{AEB42050-CDFC-4A09-B351-C26AA0473A17}" type="presOf" srcId="{490FBEDE-81B1-48F9-BEC1-6D543A5F7A11}" destId="{6C03CF19-B24E-480F-914F-C2CE4C17A590}" srcOrd="0" destOrd="0" presId="urn:microsoft.com/office/officeart/2005/8/layout/lProcess3"/>
    <dgm:cxn modelId="{22491715-6BA2-487A-954F-8F6705D5752F}" type="presOf" srcId="{91EA4711-50ED-4B71-A659-660127B29A96}" destId="{23603549-B983-436A-8E92-3A93E74B01DE}" srcOrd="0" destOrd="0" presId="urn:microsoft.com/office/officeart/2005/8/layout/lProcess3"/>
    <dgm:cxn modelId="{DD051BB5-D8B6-4BE3-A81D-EBC8CBAE72B6}" type="presParOf" srcId="{23603549-B983-436A-8E92-3A93E74B01DE}" destId="{179ED913-5CA3-415C-96B5-949F37FE4967}" srcOrd="0" destOrd="0" presId="urn:microsoft.com/office/officeart/2005/8/layout/lProcess3"/>
    <dgm:cxn modelId="{4AEE6D3E-ABE7-4E6E-B609-9287D716B32F}" type="presParOf" srcId="{179ED913-5CA3-415C-96B5-949F37FE4967}" destId="{6C03CF19-B24E-480F-914F-C2CE4C17A590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1EA4711-50ED-4B71-A659-660127B29A9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90FBEDE-81B1-48F9-BEC1-6D543A5F7A11}">
      <dgm:prSet phldrT="[文字]"/>
      <dgm:spPr>
        <a:solidFill>
          <a:schemeClr val="accent2"/>
        </a:solidFill>
      </dgm:spPr>
      <dgm:t>
        <a:bodyPr/>
        <a:lstStyle/>
        <a:p>
          <a:r>
            <a:rPr lang="zh-TW" altLang="en-US" dirty="0" smtClean="0"/>
            <a:t>融入</a:t>
          </a:r>
          <a:endParaRPr lang="zh-TW" altLang="en-US" dirty="0"/>
        </a:p>
      </dgm:t>
    </dgm:pt>
    <dgm:pt modelId="{5E761EB7-49AB-42ED-A0CA-47F3BFBADDF2}" type="parTrans" cxnId="{80C67C87-8701-4E14-B8EA-FC8B6D4CF222}">
      <dgm:prSet/>
      <dgm:spPr/>
      <dgm:t>
        <a:bodyPr/>
        <a:lstStyle/>
        <a:p>
          <a:endParaRPr lang="zh-TW" altLang="en-US"/>
        </a:p>
      </dgm:t>
    </dgm:pt>
    <dgm:pt modelId="{6C469431-0172-4E56-8BC2-90548D75B94F}" type="sibTrans" cxnId="{80C67C87-8701-4E14-B8EA-FC8B6D4CF222}">
      <dgm:prSet/>
      <dgm:spPr/>
      <dgm:t>
        <a:bodyPr/>
        <a:lstStyle/>
        <a:p>
          <a:endParaRPr lang="zh-TW" altLang="en-US"/>
        </a:p>
      </dgm:t>
    </dgm:pt>
    <dgm:pt modelId="{23603549-B983-436A-8E92-3A93E74B01DE}" type="pres">
      <dgm:prSet presAssocID="{91EA4711-50ED-4B71-A659-660127B29A9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179ED913-5CA3-415C-96B5-949F37FE4967}" type="pres">
      <dgm:prSet presAssocID="{490FBEDE-81B1-48F9-BEC1-6D543A5F7A11}" presName="horFlow" presStyleCnt="0"/>
      <dgm:spPr/>
    </dgm:pt>
    <dgm:pt modelId="{6C03CF19-B24E-480F-914F-C2CE4C17A590}" type="pres">
      <dgm:prSet presAssocID="{490FBEDE-81B1-48F9-BEC1-6D543A5F7A11}" presName="bigChev" presStyleLbl="node1" presStyleIdx="0" presStyleCnt="1"/>
      <dgm:spPr/>
      <dgm:t>
        <a:bodyPr/>
        <a:lstStyle/>
        <a:p>
          <a:endParaRPr lang="zh-TW" altLang="en-US"/>
        </a:p>
      </dgm:t>
    </dgm:pt>
  </dgm:ptLst>
  <dgm:cxnLst>
    <dgm:cxn modelId="{80C67C87-8701-4E14-B8EA-FC8B6D4CF222}" srcId="{91EA4711-50ED-4B71-A659-660127B29A96}" destId="{490FBEDE-81B1-48F9-BEC1-6D543A5F7A11}" srcOrd="0" destOrd="0" parTransId="{5E761EB7-49AB-42ED-A0CA-47F3BFBADDF2}" sibTransId="{6C469431-0172-4E56-8BC2-90548D75B94F}"/>
    <dgm:cxn modelId="{00AD99E5-2422-4ABB-91D0-C3253B774120}" type="presOf" srcId="{91EA4711-50ED-4B71-A659-660127B29A96}" destId="{23603549-B983-436A-8E92-3A93E74B01DE}" srcOrd="0" destOrd="0" presId="urn:microsoft.com/office/officeart/2005/8/layout/lProcess3"/>
    <dgm:cxn modelId="{BD5713BE-2366-4251-B653-2CB1A0F937F6}" type="presOf" srcId="{490FBEDE-81B1-48F9-BEC1-6D543A5F7A11}" destId="{6C03CF19-B24E-480F-914F-C2CE4C17A590}" srcOrd="0" destOrd="0" presId="urn:microsoft.com/office/officeart/2005/8/layout/lProcess3"/>
    <dgm:cxn modelId="{CC295709-230A-4313-8EF5-B74F4A8D9E5A}" type="presParOf" srcId="{23603549-B983-436A-8E92-3A93E74B01DE}" destId="{179ED913-5CA3-415C-96B5-949F37FE4967}" srcOrd="0" destOrd="0" presId="urn:microsoft.com/office/officeart/2005/8/layout/lProcess3"/>
    <dgm:cxn modelId="{CA91DB51-8F74-4659-9705-2B30E23291BA}" type="presParOf" srcId="{179ED913-5CA3-415C-96B5-949F37FE4967}" destId="{6C03CF19-B24E-480F-914F-C2CE4C17A590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1EA4711-50ED-4B71-A659-660127B29A9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90FBEDE-81B1-48F9-BEC1-6D543A5F7A11}">
      <dgm:prSet phldrT="[文字]"/>
      <dgm:spPr>
        <a:solidFill>
          <a:schemeClr val="accent2"/>
        </a:solidFill>
      </dgm:spPr>
      <dgm:t>
        <a:bodyPr/>
        <a:lstStyle/>
        <a:p>
          <a:r>
            <a:rPr lang="zh-TW" altLang="en-US" dirty="0" smtClean="0"/>
            <a:t>活動</a:t>
          </a:r>
          <a:endParaRPr lang="zh-TW" altLang="en-US" dirty="0"/>
        </a:p>
      </dgm:t>
    </dgm:pt>
    <dgm:pt modelId="{5E761EB7-49AB-42ED-A0CA-47F3BFBADDF2}" type="parTrans" cxnId="{80C67C87-8701-4E14-B8EA-FC8B6D4CF222}">
      <dgm:prSet/>
      <dgm:spPr/>
      <dgm:t>
        <a:bodyPr/>
        <a:lstStyle/>
        <a:p>
          <a:endParaRPr lang="zh-TW" altLang="en-US"/>
        </a:p>
      </dgm:t>
    </dgm:pt>
    <dgm:pt modelId="{6C469431-0172-4E56-8BC2-90548D75B94F}" type="sibTrans" cxnId="{80C67C87-8701-4E14-B8EA-FC8B6D4CF222}">
      <dgm:prSet/>
      <dgm:spPr/>
      <dgm:t>
        <a:bodyPr/>
        <a:lstStyle/>
        <a:p>
          <a:endParaRPr lang="zh-TW" altLang="en-US"/>
        </a:p>
      </dgm:t>
    </dgm:pt>
    <dgm:pt modelId="{23603549-B983-436A-8E92-3A93E74B01DE}" type="pres">
      <dgm:prSet presAssocID="{91EA4711-50ED-4B71-A659-660127B29A9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179ED913-5CA3-415C-96B5-949F37FE4967}" type="pres">
      <dgm:prSet presAssocID="{490FBEDE-81B1-48F9-BEC1-6D543A5F7A11}" presName="horFlow" presStyleCnt="0"/>
      <dgm:spPr/>
    </dgm:pt>
    <dgm:pt modelId="{6C03CF19-B24E-480F-914F-C2CE4C17A590}" type="pres">
      <dgm:prSet presAssocID="{490FBEDE-81B1-48F9-BEC1-6D543A5F7A11}" presName="bigChev" presStyleLbl="node1" presStyleIdx="0" presStyleCnt="1" custLinFactNeighborX="5179" custLinFactNeighborY="-7798"/>
      <dgm:spPr/>
      <dgm:t>
        <a:bodyPr/>
        <a:lstStyle/>
        <a:p>
          <a:endParaRPr lang="zh-TW" altLang="en-US"/>
        </a:p>
      </dgm:t>
    </dgm:pt>
  </dgm:ptLst>
  <dgm:cxnLst>
    <dgm:cxn modelId="{80C67C87-8701-4E14-B8EA-FC8B6D4CF222}" srcId="{91EA4711-50ED-4B71-A659-660127B29A96}" destId="{490FBEDE-81B1-48F9-BEC1-6D543A5F7A11}" srcOrd="0" destOrd="0" parTransId="{5E761EB7-49AB-42ED-A0CA-47F3BFBADDF2}" sibTransId="{6C469431-0172-4E56-8BC2-90548D75B94F}"/>
    <dgm:cxn modelId="{702E9387-EB96-4B94-B43E-EA86BE32B315}" type="presOf" srcId="{91EA4711-50ED-4B71-A659-660127B29A96}" destId="{23603549-B983-436A-8E92-3A93E74B01DE}" srcOrd="0" destOrd="0" presId="urn:microsoft.com/office/officeart/2005/8/layout/lProcess3"/>
    <dgm:cxn modelId="{3CB8B09A-EF46-4019-9671-121AA667C41A}" type="presOf" srcId="{490FBEDE-81B1-48F9-BEC1-6D543A5F7A11}" destId="{6C03CF19-B24E-480F-914F-C2CE4C17A590}" srcOrd="0" destOrd="0" presId="urn:microsoft.com/office/officeart/2005/8/layout/lProcess3"/>
    <dgm:cxn modelId="{8C458C33-6D1A-4261-886A-F56142BA427A}" type="presParOf" srcId="{23603549-B983-436A-8E92-3A93E74B01DE}" destId="{179ED913-5CA3-415C-96B5-949F37FE4967}" srcOrd="0" destOrd="0" presId="urn:microsoft.com/office/officeart/2005/8/layout/lProcess3"/>
    <dgm:cxn modelId="{1444862E-D000-4434-BD07-AC63FD0C4375}" type="presParOf" srcId="{179ED913-5CA3-415C-96B5-949F37FE4967}" destId="{6C03CF19-B24E-480F-914F-C2CE4C17A590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6FE172-A9A3-4542-A2C4-8DB9FEDC29B6}">
      <dsp:nvSpPr>
        <dsp:cNvPr id="0" name=""/>
        <dsp:cNvSpPr/>
      </dsp:nvSpPr>
      <dsp:spPr>
        <a:xfrm>
          <a:off x="1487372" y="549182"/>
          <a:ext cx="3298068" cy="3298068"/>
        </a:xfrm>
        <a:prstGeom prst="blockArc">
          <a:avLst>
            <a:gd name="adj1" fmla="val 9000000"/>
            <a:gd name="adj2" fmla="val 162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AD2E9C-EA6A-4AD3-8C91-871A9F58CB00}">
      <dsp:nvSpPr>
        <dsp:cNvPr id="0" name=""/>
        <dsp:cNvSpPr/>
      </dsp:nvSpPr>
      <dsp:spPr>
        <a:xfrm>
          <a:off x="1487372" y="549182"/>
          <a:ext cx="3298068" cy="3298068"/>
        </a:xfrm>
        <a:prstGeom prst="blockArc">
          <a:avLst>
            <a:gd name="adj1" fmla="val 1800000"/>
            <a:gd name="adj2" fmla="val 90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909A7-CCEA-4B6B-8900-94B3AAA5AE25}">
      <dsp:nvSpPr>
        <dsp:cNvPr id="0" name=""/>
        <dsp:cNvSpPr/>
      </dsp:nvSpPr>
      <dsp:spPr>
        <a:xfrm>
          <a:off x="1487372" y="549182"/>
          <a:ext cx="3298068" cy="3298068"/>
        </a:xfrm>
        <a:prstGeom prst="blockArc">
          <a:avLst>
            <a:gd name="adj1" fmla="val 16200000"/>
            <a:gd name="adj2" fmla="val 18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9BA22-FAF8-4794-B33A-E204D6777A3D}">
      <dsp:nvSpPr>
        <dsp:cNvPr id="0" name=""/>
        <dsp:cNvSpPr/>
      </dsp:nvSpPr>
      <dsp:spPr>
        <a:xfrm>
          <a:off x="2191819" y="1291840"/>
          <a:ext cx="1889174" cy="18127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藝術情懷人文關懷</a:t>
          </a:r>
          <a:endParaRPr lang="zh-TW" altLang="en-US" sz="2400" kern="12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>
        <a:off x="2468482" y="1557311"/>
        <a:ext cx="1335848" cy="1281810"/>
      </dsp:txXfrm>
    </dsp:sp>
    <dsp:sp modelId="{1762C746-7F29-45D2-A406-B99B20E60CB9}">
      <dsp:nvSpPr>
        <dsp:cNvPr id="0" name=""/>
        <dsp:cNvSpPr/>
      </dsp:nvSpPr>
      <dsp:spPr>
        <a:xfrm>
          <a:off x="2493520" y="-55098"/>
          <a:ext cx="1285773" cy="12851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藝術涵養</a:t>
          </a:r>
          <a:endParaRPr lang="zh-TW" altLang="en-US" sz="2400" kern="12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>
        <a:off x="2681817" y="133106"/>
        <a:ext cx="909179" cy="908726"/>
      </dsp:txXfrm>
    </dsp:sp>
    <dsp:sp modelId="{50AB1F1E-7BDF-4B11-A899-CADCB121D83D}">
      <dsp:nvSpPr>
        <dsp:cNvPr id="0" name=""/>
        <dsp:cNvSpPr/>
      </dsp:nvSpPr>
      <dsp:spPr>
        <a:xfrm>
          <a:off x="3913126" y="2379485"/>
          <a:ext cx="1236457" cy="12482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藝展長才</a:t>
          </a:r>
          <a:endParaRPr lang="zh-TW" altLang="en-US" sz="2400" kern="12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>
        <a:off x="4094201" y="2562281"/>
        <a:ext cx="874307" cy="882617"/>
      </dsp:txXfrm>
    </dsp:sp>
    <dsp:sp modelId="{FB7E6F9A-975C-4F23-9FDE-D5B05956FE3A}">
      <dsp:nvSpPr>
        <dsp:cNvPr id="0" name=""/>
        <dsp:cNvSpPr/>
      </dsp:nvSpPr>
      <dsp:spPr>
        <a:xfrm>
          <a:off x="1098513" y="2358970"/>
          <a:ext cx="1285890" cy="1289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人文關懷</a:t>
          </a:r>
          <a:endParaRPr lang="zh-TW" altLang="en-US" sz="2400" kern="12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>
        <a:off x="1286827" y="2547775"/>
        <a:ext cx="909262" cy="9116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F50611-606C-46AC-ABD0-13596A8F854E}">
      <dsp:nvSpPr>
        <dsp:cNvPr id="0" name=""/>
        <dsp:cNvSpPr/>
      </dsp:nvSpPr>
      <dsp:spPr>
        <a:xfrm>
          <a:off x="0" y="146608"/>
          <a:ext cx="1391633" cy="834979"/>
        </a:xfrm>
        <a:prstGeom prst="rect">
          <a:avLst/>
        </a:prstGeom>
        <a:gradFill rotWithShape="0">
          <a:gsLst>
            <a:gs pos="30000">
              <a:srgbClr val="7030A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/>
            <a:t>藝展長才</a:t>
          </a:r>
          <a:endParaRPr lang="en-US" altLang="zh-TW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/>
            <a:t>活動</a:t>
          </a:r>
          <a:endParaRPr lang="zh-TW" altLang="en-US" sz="1500" kern="1200" dirty="0"/>
        </a:p>
      </dsp:txBody>
      <dsp:txXfrm>
        <a:off x="0" y="146608"/>
        <a:ext cx="1391633" cy="83497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21200D-D457-4CBF-BF06-AC295AAF17D7}">
      <dsp:nvSpPr>
        <dsp:cNvPr id="0" name=""/>
        <dsp:cNvSpPr/>
      </dsp:nvSpPr>
      <dsp:spPr>
        <a:xfrm>
          <a:off x="0" y="628587"/>
          <a:ext cx="3175217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87F25-E426-4413-9872-DF72248E126A}">
      <dsp:nvSpPr>
        <dsp:cNvPr id="0" name=""/>
        <dsp:cNvSpPr/>
      </dsp:nvSpPr>
      <dsp:spPr>
        <a:xfrm>
          <a:off x="151163" y="8667"/>
          <a:ext cx="3023274" cy="12398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0" rIns="8401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一</a:t>
          </a:r>
          <a:r>
            <a:rPr lang="zh-CN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跨領域統整</a:t>
          </a:r>
          <a:endParaRPr lang="zh-CN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11687" y="69191"/>
        <a:ext cx="2902226" cy="1118792"/>
      </dsp:txXfrm>
    </dsp:sp>
    <dsp:sp modelId="{6D296BFB-0CC2-4C8C-AFC7-0E1DE5050F40}">
      <dsp:nvSpPr>
        <dsp:cNvPr id="0" name=""/>
        <dsp:cNvSpPr/>
      </dsp:nvSpPr>
      <dsp:spPr>
        <a:xfrm>
          <a:off x="0" y="2533707"/>
          <a:ext cx="3175217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2404066"/>
              <a:satOff val="-4882"/>
              <a:lumOff val="31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AA863-D92F-47AA-A831-5B620CFA08B5}">
      <dsp:nvSpPr>
        <dsp:cNvPr id="0" name=""/>
        <dsp:cNvSpPr/>
      </dsp:nvSpPr>
      <dsp:spPr>
        <a:xfrm>
          <a:off x="137830" y="1913787"/>
          <a:ext cx="3035225" cy="1239840"/>
        </a:xfrm>
        <a:prstGeom prst="roundRect">
          <a:avLst/>
        </a:prstGeom>
        <a:gradFill rotWithShape="0">
          <a:gsLst>
            <a:gs pos="0">
              <a:schemeClr val="accent5">
                <a:hueOff val="2404066"/>
                <a:satOff val="-4882"/>
                <a:lumOff val="3137"/>
                <a:alphaOff val="0"/>
                <a:tint val="96000"/>
                <a:lumMod val="104000"/>
              </a:schemeClr>
            </a:gs>
            <a:gs pos="100000">
              <a:schemeClr val="accent5">
                <a:hueOff val="2404066"/>
                <a:satOff val="-4882"/>
                <a:lumOff val="3137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0" rIns="8401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二、融入各領域課程</a:t>
          </a:r>
          <a:endParaRPr lang="zh-CN" altLang="en-US" sz="24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98354" y="1974311"/>
        <a:ext cx="2914177" cy="1118792"/>
      </dsp:txXfrm>
    </dsp:sp>
    <dsp:sp modelId="{C7396CF6-AFE2-4F20-8B4E-AB1F01714DFC}">
      <dsp:nvSpPr>
        <dsp:cNvPr id="0" name=""/>
        <dsp:cNvSpPr/>
      </dsp:nvSpPr>
      <dsp:spPr>
        <a:xfrm>
          <a:off x="0" y="4438827"/>
          <a:ext cx="3175217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4808133"/>
              <a:satOff val="-9764"/>
              <a:lumOff val="62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F58B31-EAA3-4E74-81DE-D0007DCC3F30}">
      <dsp:nvSpPr>
        <dsp:cNvPr id="0" name=""/>
        <dsp:cNvSpPr/>
      </dsp:nvSpPr>
      <dsp:spPr>
        <a:xfrm>
          <a:off x="126667" y="3818907"/>
          <a:ext cx="3044782" cy="1239840"/>
        </a:xfrm>
        <a:prstGeom prst="roundRect">
          <a:avLst/>
        </a:prstGeom>
        <a:gradFill rotWithShape="0">
          <a:gsLst>
            <a:gs pos="0">
              <a:schemeClr val="accent5">
                <a:hueOff val="4808133"/>
                <a:satOff val="-9764"/>
                <a:lumOff val="6275"/>
                <a:alphaOff val="0"/>
                <a:tint val="96000"/>
                <a:lumMod val="104000"/>
              </a:schemeClr>
            </a:gs>
            <a:gs pos="100000">
              <a:schemeClr val="accent5">
                <a:hueOff val="4808133"/>
                <a:satOff val="-9764"/>
                <a:lumOff val="6275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0" rIns="8401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三</a:t>
          </a:r>
          <a:r>
            <a:rPr lang="zh-CN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舉辦人文關懷系列活動</a:t>
          </a:r>
          <a:endParaRPr lang="zh-CN" altLang="en-US" sz="24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87191" y="3879431"/>
        <a:ext cx="2923734" cy="111879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99E8D-EBD6-4D1D-AE57-3D780E85FDE9}">
      <dsp:nvSpPr>
        <dsp:cNvPr id="0" name=""/>
        <dsp:cNvSpPr/>
      </dsp:nvSpPr>
      <dsp:spPr>
        <a:xfrm>
          <a:off x="219617" y="419"/>
          <a:ext cx="1394156" cy="836493"/>
        </a:xfrm>
        <a:prstGeom prst="rect">
          <a:avLst/>
        </a:prstGeom>
        <a:gradFill rotWithShape="0">
          <a:gsLst>
            <a:gs pos="0">
              <a:srgbClr val="00B05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建構友善校園三級輔導系統</a:t>
          </a:r>
          <a:endParaRPr lang="zh-TW" altLang="en-US" sz="1600" kern="1200" dirty="0"/>
        </a:p>
      </dsp:txBody>
      <dsp:txXfrm>
        <a:off x="219617" y="419"/>
        <a:ext cx="1394156" cy="836493"/>
      </dsp:txXfrm>
    </dsp:sp>
    <dsp:sp modelId="{D929C002-F87C-4622-B715-21C3F2DC0E9D}">
      <dsp:nvSpPr>
        <dsp:cNvPr id="0" name=""/>
        <dsp:cNvSpPr/>
      </dsp:nvSpPr>
      <dsp:spPr>
        <a:xfrm>
          <a:off x="234786" y="976629"/>
          <a:ext cx="1394156" cy="836493"/>
        </a:xfrm>
        <a:prstGeom prst="rect">
          <a:avLst/>
        </a:prstGeom>
        <a:gradFill rotWithShape="0">
          <a:gsLst>
            <a:gs pos="0">
              <a:srgbClr val="92D05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強化專業團隊特輔合一</a:t>
          </a:r>
          <a:endParaRPr lang="zh-TW" altLang="en-US" sz="1600" kern="1200" dirty="0"/>
        </a:p>
      </dsp:txBody>
      <dsp:txXfrm>
        <a:off x="234786" y="976629"/>
        <a:ext cx="1394156" cy="83649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B9AB7-4F47-48BC-A85B-8732120B048B}">
      <dsp:nvSpPr>
        <dsp:cNvPr id="0" name=""/>
        <dsp:cNvSpPr/>
      </dsp:nvSpPr>
      <dsp:spPr>
        <a:xfrm>
          <a:off x="462975" y="101808"/>
          <a:ext cx="1365901" cy="819541"/>
        </a:xfrm>
        <a:prstGeom prst="rect">
          <a:avLst/>
        </a:prstGeom>
        <a:gradFill rotWithShape="0">
          <a:gsLst>
            <a:gs pos="0">
              <a:srgbClr val="00B0F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綜合課</a:t>
          </a:r>
          <a:endParaRPr lang="zh-TW" altLang="en-US" sz="2300" kern="1200" dirty="0"/>
        </a:p>
      </dsp:txBody>
      <dsp:txXfrm>
        <a:off x="462975" y="101808"/>
        <a:ext cx="1365901" cy="819541"/>
      </dsp:txXfrm>
    </dsp:sp>
    <dsp:sp modelId="{B0BE9833-CC6B-4DDC-863F-75761491EA8C}">
      <dsp:nvSpPr>
        <dsp:cNvPr id="0" name=""/>
        <dsp:cNvSpPr/>
      </dsp:nvSpPr>
      <dsp:spPr>
        <a:xfrm>
          <a:off x="469177" y="957356"/>
          <a:ext cx="1365901" cy="819541"/>
        </a:xfrm>
        <a:prstGeom prst="rect">
          <a:avLst/>
        </a:prstGeom>
        <a:gradFill rotWithShape="0">
          <a:gsLst>
            <a:gs pos="0">
              <a:srgbClr val="66CCFF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社會課</a:t>
          </a:r>
          <a:endParaRPr lang="zh-TW" altLang="en-US" sz="2300" kern="1200" dirty="0"/>
        </a:p>
      </dsp:txBody>
      <dsp:txXfrm>
        <a:off x="469177" y="957356"/>
        <a:ext cx="1365901" cy="819541"/>
      </dsp:txXfrm>
    </dsp:sp>
    <dsp:sp modelId="{7339F1E3-6FFD-4E34-854C-D74DC6EFD75F}">
      <dsp:nvSpPr>
        <dsp:cNvPr id="0" name=""/>
        <dsp:cNvSpPr/>
      </dsp:nvSpPr>
      <dsp:spPr>
        <a:xfrm>
          <a:off x="469177" y="1799735"/>
          <a:ext cx="1365901" cy="819541"/>
        </a:xfrm>
        <a:prstGeom prst="rect">
          <a:avLst/>
        </a:prstGeom>
        <a:gradFill rotWithShape="0">
          <a:gsLst>
            <a:gs pos="0">
              <a:srgbClr val="00B0F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導師時間</a:t>
          </a:r>
          <a:endParaRPr lang="zh-TW" altLang="en-US" sz="2300" kern="1200" dirty="0"/>
        </a:p>
      </dsp:txBody>
      <dsp:txXfrm>
        <a:off x="469177" y="1799735"/>
        <a:ext cx="1365901" cy="81954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3CF19-B24E-480F-914F-C2CE4C17A590}">
      <dsp:nvSpPr>
        <dsp:cNvPr id="0" name=""/>
        <dsp:cNvSpPr/>
      </dsp:nvSpPr>
      <dsp:spPr>
        <a:xfrm>
          <a:off x="0" y="146793"/>
          <a:ext cx="1343980" cy="537592"/>
        </a:xfrm>
        <a:prstGeom prst="chevron">
          <a:avLst/>
        </a:prstGeom>
        <a:solidFill>
          <a:schemeClr val="accent2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統整</a:t>
          </a:r>
          <a:endParaRPr lang="zh-TW" altLang="en-US" sz="2400" kern="1200" dirty="0"/>
        </a:p>
      </dsp:txBody>
      <dsp:txXfrm>
        <a:off x="268796" y="146793"/>
        <a:ext cx="806388" cy="53759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3CF19-B24E-480F-914F-C2CE4C17A590}">
      <dsp:nvSpPr>
        <dsp:cNvPr id="0" name=""/>
        <dsp:cNvSpPr/>
      </dsp:nvSpPr>
      <dsp:spPr>
        <a:xfrm>
          <a:off x="0" y="235259"/>
          <a:ext cx="1343980" cy="537592"/>
        </a:xfrm>
        <a:prstGeom prst="chevron">
          <a:avLst/>
        </a:prstGeom>
        <a:solidFill>
          <a:schemeClr val="accent2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融入</a:t>
          </a:r>
          <a:endParaRPr lang="zh-TW" altLang="en-US" sz="2400" kern="1200" dirty="0"/>
        </a:p>
      </dsp:txBody>
      <dsp:txXfrm>
        <a:off x="268796" y="235259"/>
        <a:ext cx="806388" cy="53759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3CF19-B24E-480F-914F-C2CE4C17A590}">
      <dsp:nvSpPr>
        <dsp:cNvPr id="0" name=""/>
        <dsp:cNvSpPr/>
      </dsp:nvSpPr>
      <dsp:spPr>
        <a:xfrm>
          <a:off x="0" y="193338"/>
          <a:ext cx="1343980" cy="537592"/>
        </a:xfrm>
        <a:prstGeom prst="chevron">
          <a:avLst/>
        </a:prstGeom>
        <a:solidFill>
          <a:schemeClr val="accent2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活動</a:t>
          </a:r>
          <a:endParaRPr lang="zh-TW" altLang="en-US" sz="2400" kern="1200" dirty="0"/>
        </a:p>
      </dsp:txBody>
      <dsp:txXfrm>
        <a:off x="268796" y="193338"/>
        <a:ext cx="806388" cy="53759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F50611-606C-46AC-ABD0-13596A8F854E}">
      <dsp:nvSpPr>
        <dsp:cNvPr id="0" name=""/>
        <dsp:cNvSpPr/>
      </dsp:nvSpPr>
      <dsp:spPr>
        <a:xfrm>
          <a:off x="0" y="146608"/>
          <a:ext cx="1391633" cy="834979"/>
        </a:xfrm>
        <a:prstGeom prst="rect">
          <a:avLst/>
        </a:prstGeom>
        <a:gradFill rotWithShape="0">
          <a:gsLst>
            <a:gs pos="30000">
              <a:srgbClr val="7030A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/>
            <a:t>人文關懷</a:t>
          </a:r>
          <a:endParaRPr lang="en-US" altLang="zh-TW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/>
            <a:t>活動</a:t>
          </a:r>
          <a:endParaRPr lang="zh-TW" altLang="en-US" sz="1500" kern="1200" dirty="0"/>
        </a:p>
      </dsp:txBody>
      <dsp:txXfrm>
        <a:off x="0" y="146608"/>
        <a:ext cx="1391633" cy="8349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D3EC8D-72EA-406F-A6E7-6063E006BD1B}">
      <dsp:nvSpPr>
        <dsp:cNvPr id="0" name=""/>
        <dsp:cNvSpPr/>
      </dsp:nvSpPr>
      <dsp:spPr>
        <a:xfrm rot="16200000">
          <a:off x="1395952" y="-1395952"/>
          <a:ext cx="2392837" cy="518474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特殊性</a:t>
          </a:r>
          <a:endParaRPr lang="en-US" altLang="zh-TW" sz="2400" kern="1200" dirty="0" smtClean="0">
            <a:latin typeface="華康中圓體" panose="020F0509000000000000" pitchFamily="49" charset="-120"/>
            <a:ea typeface="華康中圓體" panose="020F0509000000000000" pitchFamily="49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1.</a:t>
          </a:r>
          <a:r>
            <a:rPr lang="zh-TW" altLang="en-US" sz="24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本校特有的課程</a:t>
          </a:r>
          <a:endParaRPr lang="en-US" altLang="zh-TW" sz="2400" kern="1200" dirty="0" smtClean="0">
            <a:latin typeface="華康中圓體" panose="020F0509000000000000" pitchFamily="49" charset="-120"/>
            <a:ea typeface="華康中圓體" panose="020F0509000000000000" pitchFamily="49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2.</a:t>
          </a:r>
          <a:r>
            <a:rPr lang="zh-TW" altLang="en-US" sz="24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運用不同媒材</a:t>
          </a:r>
          <a:endParaRPr lang="zh-TW" altLang="en-US" sz="2400" kern="12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 rot="5400000">
        <a:off x="-1" y="1"/>
        <a:ext cx="5184742" cy="1794628"/>
      </dsp:txXfrm>
    </dsp:sp>
    <dsp:sp modelId="{0258E03C-0520-4B78-9791-FBCF0F5588BE}">
      <dsp:nvSpPr>
        <dsp:cNvPr id="0" name=""/>
        <dsp:cNvSpPr/>
      </dsp:nvSpPr>
      <dsp:spPr>
        <a:xfrm>
          <a:off x="5184742" y="0"/>
          <a:ext cx="5184742" cy="239283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價值性</a:t>
          </a:r>
          <a:endParaRPr lang="en-US" altLang="zh-TW" sz="2400" kern="1200" dirty="0" smtClean="0">
            <a:latin typeface="華康中圓體" panose="020F0509000000000000" pitchFamily="49" charset="-120"/>
            <a:ea typeface="華康中圓體" panose="020F0509000000000000" pitchFamily="49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1.</a:t>
          </a:r>
          <a:r>
            <a:rPr lang="zh-TW" altLang="en-US" sz="24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結合校內藝美教師專長</a:t>
          </a:r>
          <a:endParaRPr lang="en-US" altLang="zh-TW" sz="2400" kern="1200" dirty="0" smtClean="0">
            <a:latin typeface="華康中圓體" panose="020F0509000000000000" pitchFamily="49" charset="-120"/>
            <a:ea typeface="華康中圓體" panose="020F0509000000000000" pitchFamily="49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2.</a:t>
          </a:r>
          <a:r>
            <a:rPr lang="zh-TW" altLang="en-US" sz="24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將美術班課程延伸至普通班</a:t>
          </a:r>
          <a:endParaRPr lang="zh-TW" altLang="en-US" sz="2400" kern="12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>
        <a:off x="5184742" y="0"/>
        <a:ext cx="5184742" cy="1794628"/>
      </dsp:txXfrm>
    </dsp:sp>
    <dsp:sp modelId="{FCA02E06-CD24-4DAB-88A3-90767BD97776}">
      <dsp:nvSpPr>
        <dsp:cNvPr id="0" name=""/>
        <dsp:cNvSpPr/>
      </dsp:nvSpPr>
      <dsp:spPr>
        <a:xfrm rot="10800000">
          <a:off x="0" y="2392837"/>
          <a:ext cx="5184742" cy="239283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普遍性</a:t>
          </a:r>
          <a:endParaRPr lang="en-US" altLang="zh-TW" sz="2400" kern="1200" dirty="0" smtClean="0">
            <a:latin typeface="華康中圓體" panose="020F0509000000000000" pitchFamily="49" charset="-120"/>
            <a:ea typeface="華康中圓體" panose="020F0509000000000000" pitchFamily="49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1.105</a:t>
          </a:r>
          <a:r>
            <a:rPr lang="zh-TW" altLang="en-US" sz="24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學年度全校實施含幼兒園</a:t>
          </a:r>
          <a:endParaRPr lang="zh-TW" altLang="en-US" sz="2400" kern="12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 rot="10800000">
        <a:off x="0" y="2991046"/>
        <a:ext cx="5184742" cy="1794628"/>
      </dsp:txXfrm>
    </dsp:sp>
    <dsp:sp modelId="{2911DBAD-DFFC-4FBD-B499-618138F4B4C8}">
      <dsp:nvSpPr>
        <dsp:cNvPr id="0" name=""/>
        <dsp:cNvSpPr/>
      </dsp:nvSpPr>
      <dsp:spPr>
        <a:xfrm rot="5400000">
          <a:off x="6580694" y="996885"/>
          <a:ext cx="2392837" cy="518474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延續性</a:t>
          </a:r>
          <a:endParaRPr lang="en-US" altLang="zh-TW" sz="2400" kern="1200" dirty="0" smtClean="0">
            <a:latin typeface="華康中圓體" panose="020F0509000000000000" pitchFamily="49" charset="-120"/>
            <a:ea typeface="華康中圓體" panose="020F0509000000000000" pitchFamily="49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1.</a:t>
          </a:r>
          <a:r>
            <a:rPr lang="zh-TW" altLang="en-US" sz="24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線上課程評鑑回饋修訂</a:t>
          </a:r>
          <a:endParaRPr lang="en-US" altLang="zh-TW" sz="2400" kern="1200" dirty="0" smtClean="0">
            <a:latin typeface="華康中圓體" panose="020F0509000000000000" pitchFamily="49" charset="-120"/>
            <a:ea typeface="華康中圓體" panose="020F0509000000000000" pitchFamily="49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2.</a:t>
          </a:r>
          <a:r>
            <a:rPr lang="zh-TW" altLang="en-US" sz="24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永續發展</a:t>
          </a:r>
          <a:endParaRPr lang="zh-TW" altLang="en-US" sz="2400" kern="12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 rot="-5400000">
        <a:off x="5184741" y="2991046"/>
        <a:ext cx="5184742" cy="1794628"/>
      </dsp:txXfrm>
    </dsp:sp>
    <dsp:sp modelId="{4D3564BC-4DC6-451D-BB55-FF13BBBFBF3B}">
      <dsp:nvSpPr>
        <dsp:cNvPr id="0" name=""/>
        <dsp:cNvSpPr/>
      </dsp:nvSpPr>
      <dsp:spPr>
        <a:xfrm>
          <a:off x="3629319" y="1794628"/>
          <a:ext cx="3110845" cy="1196418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藝術涵養</a:t>
          </a:r>
          <a:endParaRPr lang="zh-TW" altLang="en-US" sz="3200" kern="12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>
        <a:off x="3687723" y="1853032"/>
        <a:ext cx="2994037" cy="10796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DDE4A-0B62-40D7-B8E5-1318D550F9EA}">
      <dsp:nvSpPr>
        <dsp:cNvPr id="0" name=""/>
        <dsp:cNvSpPr/>
      </dsp:nvSpPr>
      <dsp:spPr>
        <a:xfrm>
          <a:off x="1389400" y="2162928"/>
          <a:ext cx="1669003" cy="83450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96000"/>
                <a:lumMod val="104000"/>
              </a:schemeClr>
            </a:gs>
            <a:gs pos="100000">
              <a:schemeClr val="accent1"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       </a:t>
          </a: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書法課程</a:t>
          </a:r>
          <a:endParaRPr lang="zh-TW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13842" y="2187370"/>
        <a:ext cx="1620119" cy="785617"/>
      </dsp:txXfrm>
    </dsp:sp>
    <dsp:sp modelId="{CA30CC01-2652-4160-BBD4-966C22FD0FDD}">
      <dsp:nvSpPr>
        <dsp:cNvPr id="0" name=""/>
        <dsp:cNvSpPr/>
      </dsp:nvSpPr>
      <dsp:spPr>
        <a:xfrm rot="17767766">
          <a:off x="2684549" y="1964334"/>
          <a:ext cx="133614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336148" y="16046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319220" y="1946977"/>
        <a:ext cx="66807" cy="66807"/>
      </dsp:txXfrm>
    </dsp:sp>
    <dsp:sp modelId="{009D84FF-5AAE-4077-B156-D265A090E5F9}">
      <dsp:nvSpPr>
        <dsp:cNvPr id="0" name=""/>
        <dsp:cNvSpPr/>
      </dsp:nvSpPr>
      <dsp:spPr>
        <a:xfrm>
          <a:off x="3646843" y="963332"/>
          <a:ext cx="1669003" cy="83450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96000"/>
                <a:lumMod val="104000"/>
              </a:schemeClr>
            </a:gs>
            <a:gs pos="100000">
              <a:schemeClr val="accent2"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      </a:t>
          </a: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鑑賞</a:t>
          </a:r>
          <a:endParaRPr lang="zh-TW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671285" y="987774"/>
        <a:ext cx="1620119" cy="785617"/>
      </dsp:txXfrm>
    </dsp:sp>
    <dsp:sp modelId="{4720C37D-ED0A-4FAA-9AC1-BB1510240122}">
      <dsp:nvSpPr>
        <dsp:cNvPr id="0" name=""/>
        <dsp:cNvSpPr/>
      </dsp:nvSpPr>
      <dsp:spPr>
        <a:xfrm rot="17201461">
          <a:off x="4958779" y="884698"/>
          <a:ext cx="100188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001888" y="16046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434676" y="875697"/>
        <a:ext cx="50094" cy="50094"/>
      </dsp:txXfrm>
    </dsp:sp>
    <dsp:sp modelId="{22E3E510-D663-4195-8858-2E7ACCCA1D4E}">
      <dsp:nvSpPr>
        <dsp:cNvPr id="0" name=""/>
        <dsp:cNvSpPr/>
      </dsp:nvSpPr>
      <dsp:spPr>
        <a:xfrm>
          <a:off x="5603600" y="3655"/>
          <a:ext cx="1669003" cy="83450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96000"/>
                <a:lumMod val="104000"/>
              </a:schemeClr>
            </a:gs>
            <a:gs pos="100000">
              <a:schemeClr val="accent3"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筆墨紙硯</a:t>
          </a:r>
          <a:endParaRPr lang="zh-TW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628042" y="28097"/>
        <a:ext cx="1620119" cy="785617"/>
      </dsp:txXfrm>
    </dsp:sp>
    <dsp:sp modelId="{3883ACD0-070E-4F48-9851-EC541FEE69B1}">
      <dsp:nvSpPr>
        <dsp:cNvPr id="0" name=""/>
        <dsp:cNvSpPr/>
      </dsp:nvSpPr>
      <dsp:spPr>
        <a:xfrm>
          <a:off x="5315847" y="1364536"/>
          <a:ext cx="287752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87752" y="16046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452529" y="1373389"/>
        <a:ext cx="14387" cy="14387"/>
      </dsp:txXfrm>
    </dsp:sp>
    <dsp:sp modelId="{13A45104-B256-4134-9DA0-FFAFB726B627}">
      <dsp:nvSpPr>
        <dsp:cNvPr id="0" name=""/>
        <dsp:cNvSpPr/>
      </dsp:nvSpPr>
      <dsp:spPr>
        <a:xfrm>
          <a:off x="5603600" y="963332"/>
          <a:ext cx="1669003" cy="83450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96000"/>
                <a:lumMod val="104000"/>
              </a:schemeClr>
            </a:gs>
            <a:gs pos="100000">
              <a:schemeClr val="accent3"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書法家故事</a:t>
          </a:r>
          <a:endParaRPr lang="zh-TW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628042" y="987774"/>
        <a:ext cx="1620119" cy="785617"/>
      </dsp:txXfrm>
    </dsp:sp>
    <dsp:sp modelId="{5F13F380-2332-4C44-AD3A-3D24265713F9}">
      <dsp:nvSpPr>
        <dsp:cNvPr id="0" name=""/>
        <dsp:cNvSpPr/>
      </dsp:nvSpPr>
      <dsp:spPr>
        <a:xfrm rot="4398539">
          <a:off x="4958779" y="1844375"/>
          <a:ext cx="100188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001888" y="16046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434676" y="1835374"/>
        <a:ext cx="50094" cy="50094"/>
      </dsp:txXfrm>
    </dsp:sp>
    <dsp:sp modelId="{B044CE90-1C17-473A-B11E-1E81084800C3}">
      <dsp:nvSpPr>
        <dsp:cNvPr id="0" name=""/>
        <dsp:cNvSpPr/>
      </dsp:nvSpPr>
      <dsp:spPr>
        <a:xfrm>
          <a:off x="5603600" y="1923009"/>
          <a:ext cx="1669003" cy="83450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96000"/>
                <a:lumMod val="104000"/>
              </a:schemeClr>
            </a:gs>
            <a:gs pos="100000">
              <a:schemeClr val="accent3"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習寫姿勢</a:t>
          </a:r>
          <a:endParaRPr lang="zh-TW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628042" y="1947451"/>
        <a:ext cx="1620119" cy="785617"/>
      </dsp:txXfrm>
    </dsp:sp>
    <dsp:sp modelId="{229F774E-66E2-4C40-8BA7-F9EBE8E6564A}">
      <dsp:nvSpPr>
        <dsp:cNvPr id="0" name=""/>
        <dsp:cNvSpPr/>
      </dsp:nvSpPr>
      <dsp:spPr>
        <a:xfrm rot="3903357">
          <a:off x="2686833" y="3146752"/>
          <a:ext cx="1285115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285115" y="16046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297263" y="3130671"/>
        <a:ext cx="64255" cy="64255"/>
      </dsp:txXfrm>
    </dsp:sp>
    <dsp:sp modelId="{31734419-FC63-4AFE-BF6D-E9A931467BFB}">
      <dsp:nvSpPr>
        <dsp:cNvPr id="0" name=""/>
        <dsp:cNvSpPr/>
      </dsp:nvSpPr>
      <dsp:spPr>
        <a:xfrm>
          <a:off x="3600378" y="3328168"/>
          <a:ext cx="1669003" cy="83450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96000"/>
                <a:lumMod val="104000"/>
              </a:schemeClr>
            </a:gs>
            <a:gs pos="100000">
              <a:schemeClr val="accent2"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      </a:t>
          </a: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習寫</a:t>
          </a:r>
          <a:endParaRPr lang="zh-TW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624820" y="3352610"/>
        <a:ext cx="1620119" cy="785617"/>
      </dsp:txXfrm>
    </dsp:sp>
    <dsp:sp modelId="{7340D0A9-11A8-43BD-A283-79D82EA3C696}">
      <dsp:nvSpPr>
        <dsp:cNvPr id="0" name=""/>
        <dsp:cNvSpPr/>
      </dsp:nvSpPr>
      <dsp:spPr>
        <a:xfrm rot="18412719">
          <a:off x="5158033" y="3506631"/>
          <a:ext cx="556916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556916" y="16046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422568" y="3508755"/>
        <a:ext cx="27845" cy="27845"/>
      </dsp:txXfrm>
    </dsp:sp>
    <dsp:sp modelId="{5F5496C6-0ED3-4413-A538-B48B02D65DE3}">
      <dsp:nvSpPr>
        <dsp:cNvPr id="0" name=""/>
        <dsp:cNvSpPr/>
      </dsp:nvSpPr>
      <dsp:spPr>
        <a:xfrm>
          <a:off x="5603600" y="2882686"/>
          <a:ext cx="1669003" cy="83450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96000"/>
                <a:lumMod val="104000"/>
              </a:schemeClr>
            </a:gs>
            <a:gs pos="100000">
              <a:schemeClr val="accent3"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低年級</a:t>
          </a:r>
          <a:endParaRPr lang="en-US" altLang="zh-TW" sz="1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線條遊戲</a:t>
          </a:r>
          <a:endParaRPr lang="zh-TW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628042" y="2907128"/>
        <a:ext cx="1620119" cy="785617"/>
      </dsp:txXfrm>
    </dsp:sp>
    <dsp:sp modelId="{69EEB168-959B-42A2-83D1-457C20956581}">
      <dsp:nvSpPr>
        <dsp:cNvPr id="0" name=""/>
        <dsp:cNvSpPr/>
      </dsp:nvSpPr>
      <dsp:spPr>
        <a:xfrm rot="3418609">
          <a:off x="5129857" y="3986470"/>
          <a:ext cx="61326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613268" y="16046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421159" y="3987184"/>
        <a:ext cx="30663" cy="30663"/>
      </dsp:txXfrm>
    </dsp:sp>
    <dsp:sp modelId="{9820455A-16DE-43B3-81B0-59C0DDA93F2B}">
      <dsp:nvSpPr>
        <dsp:cNvPr id="0" name=""/>
        <dsp:cNvSpPr/>
      </dsp:nvSpPr>
      <dsp:spPr>
        <a:xfrm>
          <a:off x="5603600" y="3842363"/>
          <a:ext cx="1669003" cy="83450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96000"/>
                <a:lumMod val="104000"/>
              </a:schemeClr>
            </a:gs>
            <a:gs pos="100000">
              <a:schemeClr val="accent3"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中高年級</a:t>
          </a:r>
          <a:endParaRPr lang="en-US" altLang="zh-TW" sz="1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書法習寫</a:t>
          </a:r>
          <a:endParaRPr lang="zh-TW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628042" y="3866805"/>
        <a:ext cx="1620119" cy="7856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21200D-D457-4CBF-BF06-AC295AAF17D7}">
      <dsp:nvSpPr>
        <dsp:cNvPr id="0" name=""/>
        <dsp:cNvSpPr/>
      </dsp:nvSpPr>
      <dsp:spPr>
        <a:xfrm>
          <a:off x="0" y="628587"/>
          <a:ext cx="3175217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87F25-E426-4413-9872-DF72248E126A}">
      <dsp:nvSpPr>
        <dsp:cNvPr id="0" name=""/>
        <dsp:cNvSpPr/>
      </dsp:nvSpPr>
      <dsp:spPr>
        <a:xfrm>
          <a:off x="151163" y="8667"/>
          <a:ext cx="3023274" cy="12398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0" rIns="8401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一</a:t>
          </a:r>
          <a:r>
            <a:rPr lang="zh-CN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跨領域統整</a:t>
          </a:r>
          <a:endParaRPr lang="zh-CN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11687" y="69191"/>
        <a:ext cx="2902226" cy="1118792"/>
      </dsp:txXfrm>
    </dsp:sp>
    <dsp:sp modelId="{6D296BFB-0CC2-4C8C-AFC7-0E1DE5050F40}">
      <dsp:nvSpPr>
        <dsp:cNvPr id="0" name=""/>
        <dsp:cNvSpPr/>
      </dsp:nvSpPr>
      <dsp:spPr>
        <a:xfrm>
          <a:off x="0" y="2533707"/>
          <a:ext cx="3175217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2404066"/>
              <a:satOff val="-4882"/>
              <a:lumOff val="31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AA863-D92F-47AA-A831-5B620CFA08B5}">
      <dsp:nvSpPr>
        <dsp:cNvPr id="0" name=""/>
        <dsp:cNvSpPr/>
      </dsp:nvSpPr>
      <dsp:spPr>
        <a:xfrm>
          <a:off x="137830" y="1913787"/>
          <a:ext cx="3035225" cy="1239840"/>
        </a:xfrm>
        <a:prstGeom prst="roundRect">
          <a:avLst/>
        </a:prstGeom>
        <a:gradFill rotWithShape="0">
          <a:gsLst>
            <a:gs pos="0">
              <a:schemeClr val="accent5">
                <a:hueOff val="2404066"/>
                <a:satOff val="-4882"/>
                <a:lumOff val="3137"/>
                <a:alphaOff val="0"/>
                <a:tint val="96000"/>
                <a:lumMod val="104000"/>
              </a:schemeClr>
            </a:gs>
            <a:gs pos="100000">
              <a:schemeClr val="accent5">
                <a:hueOff val="2404066"/>
                <a:satOff val="-4882"/>
                <a:lumOff val="3137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0" rIns="8401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二、融入各領域課程</a:t>
          </a:r>
          <a:endParaRPr lang="zh-CN" altLang="en-US" sz="24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98354" y="1974311"/>
        <a:ext cx="2914177" cy="1118792"/>
      </dsp:txXfrm>
    </dsp:sp>
    <dsp:sp modelId="{C7396CF6-AFE2-4F20-8B4E-AB1F01714DFC}">
      <dsp:nvSpPr>
        <dsp:cNvPr id="0" name=""/>
        <dsp:cNvSpPr/>
      </dsp:nvSpPr>
      <dsp:spPr>
        <a:xfrm>
          <a:off x="0" y="4438827"/>
          <a:ext cx="3175217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4808133"/>
              <a:satOff val="-9764"/>
              <a:lumOff val="62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F58B31-EAA3-4E74-81DE-D0007DCC3F30}">
      <dsp:nvSpPr>
        <dsp:cNvPr id="0" name=""/>
        <dsp:cNvSpPr/>
      </dsp:nvSpPr>
      <dsp:spPr>
        <a:xfrm>
          <a:off x="126667" y="3818907"/>
          <a:ext cx="3044782" cy="1239840"/>
        </a:xfrm>
        <a:prstGeom prst="roundRect">
          <a:avLst/>
        </a:prstGeom>
        <a:gradFill rotWithShape="0">
          <a:gsLst>
            <a:gs pos="0">
              <a:schemeClr val="accent5">
                <a:hueOff val="4808133"/>
                <a:satOff val="-9764"/>
                <a:lumOff val="6275"/>
                <a:alphaOff val="0"/>
                <a:tint val="96000"/>
                <a:lumMod val="104000"/>
              </a:schemeClr>
            </a:gs>
            <a:gs pos="100000">
              <a:schemeClr val="accent5">
                <a:hueOff val="4808133"/>
                <a:satOff val="-9764"/>
                <a:lumOff val="6275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0" rIns="8401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三</a:t>
          </a:r>
          <a:r>
            <a:rPr lang="zh-CN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舉辦藝展長才系列活動</a:t>
          </a:r>
          <a:endParaRPr lang="zh-CN" altLang="en-US" sz="24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87191" y="3879431"/>
        <a:ext cx="2923734" cy="11187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99E8D-EBD6-4D1D-AE57-3D780E85FDE9}">
      <dsp:nvSpPr>
        <dsp:cNvPr id="0" name=""/>
        <dsp:cNvSpPr/>
      </dsp:nvSpPr>
      <dsp:spPr>
        <a:xfrm>
          <a:off x="219617" y="419"/>
          <a:ext cx="1394156" cy="836493"/>
        </a:xfrm>
        <a:prstGeom prst="rect">
          <a:avLst/>
        </a:prstGeom>
        <a:gradFill rotWithShape="0">
          <a:gsLst>
            <a:gs pos="0">
              <a:srgbClr val="00B05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辦理多元社團活動</a:t>
          </a:r>
          <a:endParaRPr lang="zh-TW" altLang="en-US" sz="1700" kern="1200" dirty="0"/>
        </a:p>
      </dsp:txBody>
      <dsp:txXfrm>
        <a:off x="219617" y="419"/>
        <a:ext cx="1394156" cy="836493"/>
      </dsp:txXfrm>
    </dsp:sp>
    <dsp:sp modelId="{D929C002-F87C-4622-B715-21C3F2DC0E9D}">
      <dsp:nvSpPr>
        <dsp:cNvPr id="0" name=""/>
        <dsp:cNvSpPr/>
      </dsp:nvSpPr>
      <dsp:spPr>
        <a:xfrm>
          <a:off x="234786" y="976629"/>
          <a:ext cx="1394156" cy="836493"/>
        </a:xfrm>
        <a:prstGeom prst="rect">
          <a:avLst/>
        </a:prstGeom>
        <a:gradFill rotWithShape="0">
          <a:gsLst>
            <a:gs pos="0">
              <a:srgbClr val="92D05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成立特色團隊組訓</a:t>
          </a:r>
          <a:endParaRPr lang="zh-TW" altLang="en-US" sz="1700" kern="1200" dirty="0"/>
        </a:p>
      </dsp:txBody>
      <dsp:txXfrm>
        <a:off x="234786" y="976629"/>
        <a:ext cx="1394156" cy="8364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B9AB7-4F47-48BC-A85B-8732120B048B}">
      <dsp:nvSpPr>
        <dsp:cNvPr id="0" name=""/>
        <dsp:cNvSpPr/>
      </dsp:nvSpPr>
      <dsp:spPr>
        <a:xfrm>
          <a:off x="462975" y="101808"/>
          <a:ext cx="1365901" cy="819541"/>
        </a:xfrm>
        <a:prstGeom prst="rect">
          <a:avLst/>
        </a:prstGeom>
        <a:gradFill rotWithShape="0">
          <a:gsLst>
            <a:gs pos="0">
              <a:srgbClr val="00B0F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國際教育</a:t>
          </a:r>
          <a:endParaRPr lang="zh-TW" altLang="en-US" sz="2300" kern="1200" dirty="0"/>
        </a:p>
      </dsp:txBody>
      <dsp:txXfrm>
        <a:off x="462975" y="101808"/>
        <a:ext cx="1365901" cy="819541"/>
      </dsp:txXfrm>
    </dsp:sp>
    <dsp:sp modelId="{B0BE9833-CC6B-4DDC-863F-75761491EA8C}">
      <dsp:nvSpPr>
        <dsp:cNvPr id="0" name=""/>
        <dsp:cNvSpPr/>
      </dsp:nvSpPr>
      <dsp:spPr>
        <a:xfrm>
          <a:off x="469177" y="957356"/>
          <a:ext cx="1365901" cy="819541"/>
        </a:xfrm>
        <a:prstGeom prst="rect">
          <a:avLst/>
        </a:prstGeom>
        <a:gradFill rotWithShape="0">
          <a:gsLst>
            <a:gs pos="0">
              <a:srgbClr val="66CCFF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校際交流</a:t>
          </a:r>
          <a:endParaRPr lang="zh-TW" altLang="en-US" sz="2300" kern="1200" dirty="0"/>
        </a:p>
      </dsp:txBody>
      <dsp:txXfrm>
        <a:off x="469177" y="957356"/>
        <a:ext cx="1365901" cy="819541"/>
      </dsp:txXfrm>
    </dsp:sp>
    <dsp:sp modelId="{7339F1E3-6FFD-4E34-854C-D74DC6EFD75F}">
      <dsp:nvSpPr>
        <dsp:cNvPr id="0" name=""/>
        <dsp:cNvSpPr/>
      </dsp:nvSpPr>
      <dsp:spPr>
        <a:xfrm>
          <a:off x="469177" y="1799735"/>
          <a:ext cx="1365901" cy="819541"/>
        </a:xfrm>
        <a:prstGeom prst="rect">
          <a:avLst/>
        </a:prstGeom>
        <a:gradFill rotWithShape="0">
          <a:gsLst>
            <a:gs pos="0">
              <a:srgbClr val="00B0F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安全教育</a:t>
          </a:r>
          <a:endParaRPr lang="en-US" altLang="zh-TW" sz="2300" kern="1200" dirty="0" smtClean="0"/>
        </a:p>
      </dsp:txBody>
      <dsp:txXfrm>
        <a:off x="469177" y="1799735"/>
        <a:ext cx="1365901" cy="8195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3CF19-B24E-480F-914F-C2CE4C17A590}">
      <dsp:nvSpPr>
        <dsp:cNvPr id="0" name=""/>
        <dsp:cNvSpPr/>
      </dsp:nvSpPr>
      <dsp:spPr>
        <a:xfrm>
          <a:off x="0" y="146793"/>
          <a:ext cx="1343980" cy="537592"/>
        </a:xfrm>
        <a:prstGeom prst="chevron">
          <a:avLst/>
        </a:prstGeom>
        <a:solidFill>
          <a:schemeClr val="accent2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統整</a:t>
          </a:r>
          <a:endParaRPr lang="zh-TW" altLang="en-US" sz="2400" kern="1200" dirty="0"/>
        </a:p>
      </dsp:txBody>
      <dsp:txXfrm>
        <a:off x="268796" y="146793"/>
        <a:ext cx="806388" cy="5375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3CF19-B24E-480F-914F-C2CE4C17A590}">
      <dsp:nvSpPr>
        <dsp:cNvPr id="0" name=""/>
        <dsp:cNvSpPr/>
      </dsp:nvSpPr>
      <dsp:spPr>
        <a:xfrm>
          <a:off x="0" y="235259"/>
          <a:ext cx="1343980" cy="537592"/>
        </a:xfrm>
        <a:prstGeom prst="chevron">
          <a:avLst/>
        </a:prstGeom>
        <a:solidFill>
          <a:schemeClr val="accent2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融入</a:t>
          </a:r>
          <a:endParaRPr lang="zh-TW" altLang="en-US" sz="2400" kern="1200" dirty="0"/>
        </a:p>
      </dsp:txBody>
      <dsp:txXfrm>
        <a:off x="268796" y="235259"/>
        <a:ext cx="806388" cy="5375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3CF19-B24E-480F-914F-C2CE4C17A590}">
      <dsp:nvSpPr>
        <dsp:cNvPr id="0" name=""/>
        <dsp:cNvSpPr/>
      </dsp:nvSpPr>
      <dsp:spPr>
        <a:xfrm>
          <a:off x="0" y="193338"/>
          <a:ext cx="1343980" cy="537592"/>
        </a:xfrm>
        <a:prstGeom prst="chevron">
          <a:avLst/>
        </a:prstGeom>
        <a:solidFill>
          <a:schemeClr val="accent2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活動</a:t>
          </a:r>
          <a:endParaRPr lang="zh-TW" altLang="en-US" sz="2400" kern="1200" dirty="0"/>
        </a:p>
      </dsp:txBody>
      <dsp:txXfrm>
        <a:off x="268796" y="193338"/>
        <a:ext cx="806388" cy="537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E9847-1254-421C-89AA-0D3391F54489}" type="datetimeFigureOut">
              <a:rPr lang="zh-TW" altLang="en-US" smtClean="0"/>
              <a:t>2018/11/26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89FC5-52B2-4A13-94D2-5A2813564A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3794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87B8A-5469-46E0-B53D-CB46267A4D08}" type="datetimeFigureOut">
              <a:rPr lang="zh-TW" altLang="en-US" smtClean="0"/>
              <a:t>2018/11/26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2AA1C-628A-418D-BA9F-FE5A1E2DB5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7298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2AA1C-628A-418D-BA9F-FE5A1E2DB5F3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9005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2AA1C-628A-418D-BA9F-FE5A1E2DB5F3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5010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2AA1C-628A-418D-BA9F-FE5A1E2DB5F3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1448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2AA1C-628A-418D-BA9F-FE5A1E2DB5F3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8977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2AA1C-628A-418D-BA9F-FE5A1E2DB5F3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113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2AA1C-628A-418D-BA9F-FE5A1E2DB5F3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8083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2AA1C-628A-418D-BA9F-FE5A1E2DB5F3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5617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12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DBDC1F0-659F-4CC6-AFEF-0EEEB1083F40}" type="slidenum">
              <a:rPr lang="zh-TW" altLang="en-US"/>
              <a:pPr>
                <a:spcBef>
                  <a:spcPct val="0"/>
                </a:spcBef>
              </a:pPr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24001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B4C20-9533-4B1A-8D19-B8A8C29A73BA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99906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B4C20-9533-4B1A-8D19-B8A8C29A73BA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0544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12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DBDC1F0-659F-4CC6-AFEF-0EEEB1083F40}" type="slidenum">
              <a:rPr lang="zh-TW" altLang="en-US"/>
              <a:pPr>
                <a:spcBef>
                  <a:spcPct val="0"/>
                </a:spcBef>
              </a:pPr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9923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hape 555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-222250" y="809625"/>
            <a:ext cx="7191375" cy="404653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Shape 556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5" tIns="91525" rIns="91525" bIns="91525"/>
          <a:lstStyle/>
          <a:p>
            <a:pPr eaLnBrk="1" hangingPunct="1">
              <a:spcBef>
                <a:spcPct val="0"/>
              </a:spcBef>
              <a:buSzPct val="25000"/>
            </a:pPr>
            <a:r>
              <a:rPr lang="en-US" altLang="zh-TW" u="none" dirty="0" smtClean="0">
                <a:solidFill>
                  <a:srgbClr val="000000"/>
                </a:solidFill>
                <a:sym typeface="Calibri" pitchFamily="34" charset="0"/>
              </a:rPr>
              <a:t>12</a:t>
            </a:r>
            <a:r>
              <a:rPr lang="zh-TW" altLang="en-US" u="none" dirty="0">
                <a:solidFill>
                  <a:srgbClr val="000000"/>
                </a:solidFill>
                <a:sym typeface="Calibri" pitchFamily="34" charset="0"/>
              </a:rPr>
              <a:t>年國教課</a:t>
            </a:r>
            <a:r>
              <a:rPr lang="zh-TW" altLang="en-US" dirty="0">
                <a:solidFill>
                  <a:srgbClr val="000000"/>
                </a:solidFill>
                <a:sym typeface="Calibri" pitchFamily="34" charset="0"/>
              </a:rPr>
              <a:t>綱的課程架構</a:t>
            </a:r>
          </a:p>
        </p:txBody>
      </p:sp>
    </p:spTree>
    <p:extLst>
      <p:ext uri="{BB962C8B-B14F-4D97-AF65-F5344CB8AC3E}">
        <p14:creationId xmlns:p14="http://schemas.microsoft.com/office/powerpoint/2010/main" val="15792673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B4C20-9533-4B1A-8D19-B8A8C29A73BA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20197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2AA1C-628A-418D-BA9F-FE5A1E2DB5F3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39752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2AA1C-628A-418D-BA9F-FE5A1E2DB5F3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4185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hape 562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Shape 56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5" tIns="45750" rIns="91525" bIns="45750"/>
          <a:lstStyle/>
          <a:p>
            <a:pPr eaLnBrk="1" hangingPunct="1">
              <a:spcBef>
                <a:spcPct val="0"/>
              </a:spcBef>
              <a:buSzPct val="25000"/>
            </a:pPr>
            <a:r>
              <a:rPr lang="zh-TW" altLang="en-US" b="0" i="0" u="none" dirty="0">
                <a:solidFill>
                  <a:srgbClr val="000000"/>
                </a:solidFill>
                <a:sym typeface="Calibri" pitchFamily="34" charset="0"/>
              </a:rPr>
              <a:t>說明課綱的部定課程與校訂課程就像一棵樹的樹根與枝葉一樣，樹根穩，才能確保學生基本學力。校訂課程的多元生活化，才能讓孩子適性發展</a:t>
            </a:r>
            <a:endParaRPr lang="en-US" altLang="zh-TW" b="0" i="0" u="none" dirty="0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65540" name="Shape 56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5" tIns="45750" rIns="91525" bIns="45750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SzPct val="25000"/>
            </a:pPr>
            <a:fld id="{45A5B5A9-C63E-45B4-B1E7-07200C67A3F3}" type="slidenum">
              <a:rPr kumimoji="0" lang="en-US" altLang="zh-TW">
                <a:solidFill>
                  <a:srgbClr val="000000"/>
                </a:solidFill>
                <a:sym typeface="Calibri" pitchFamily="34" charset="0"/>
              </a:rPr>
              <a:pPr>
                <a:spcBef>
                  <a:spcPct val="0"/>
                </a:spcBef>
                <a:buSzPct val="25000"/>
              </a:pPr>
              <a:t>3</a:t>
            </a:fld>
            <a:endParaRPr kumimoji="0" lang="en-US" altLang="zh-TW">
              <a:solidFill>
                <a:srgbClr val="000000"/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330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2AA1C-628A-418D-BA9F-FE5A1E2DB5F3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3156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2AA1C-628A-418D-BA9F-FE5A1E2DB5F3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8918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hape 569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 eaLnBrk="1" hangingPunct="1"/>
            <a:r>
              <a:rPr lang="zh-TW" altLang="en-US" b="1" i="1" dirty="0"/>
              <a:t>請注意動畫效果：</a:t>
            </a:r>
            <a:endParaRPr lang="en-US" altLang="zh-TW" b="1" i="1" dirty="0"/>
          </a:p>
          <a:p>
            <a:pPr eaLnBrk="1" hangingPunct="1"/>
            <a:r>
              <a:rPr lang="zh-TW" altLang="en-US" dirty="0"/>
              <a:t>新課綱</a:t>
            </a:r>
            <a:r>
              <a:rPr lang="zh-TW" altLang="zh-TW" dirty="0"/>
              <a:t>將學習範疇劃分為八大領域，</a:t>
            </a:r>
            <a:r>
              <a:rPr lang="zh-TW" altLang="en-US" dirty="0"/>
              <a:t>但</a:t>
            </a:r>
            <a:r>
              <a:rPr lang="zh-TW" altLang="zh-TW" dirty="0"/>
              <a:t>國小</a:t>
            </a:r>
            <a:r>
              <a:rPr lang="zh-TW" altLang="en-US" dirty="0"/>
              <a:t>階段</a:t>
            </a:r>
            <a:r>
              <a:rPr lang="zh-TW" altLang="zh-TW" dirty="0"/>
              <a:t>科技領域</a:t>
            </a:r>
            <a:r>
              <a:rPr lang="zh-TW" altLang="en-US" dirty="0"/>
              <a:t>不排課，科技融入各領域教學</a:t>
            </a:r>
            <a:r>
              <a:rPr lang="zh-TW" altLang="zh-TW" dirty="0"/>
              <a:t>。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而國小的第一階段生活課程則統整了綜合活動領域，全部納為生活課程的範疇（包含社會、自然、藝術及綜合活動）。可減少課程相似與重複的困境，幫助學生更為統整的學習。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本土語文部份國小階段新增新住民語文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。語文領域節數固定為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587" name="Shape 570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3127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b="1" i="1" dirty="0"/>
              <a:t>請注意動畫效果，分四個類型個別說明</a:t>
            </a:r>
          </a:p>
        </p:txBody>
      </p:sp>
      <p:sp>
        <p:nvSpPr>
          <p:cNvPr id="7578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4C8D331-0B5F-4D34-A195-0A74BE49F82E}" type="slidenum">
              <a:rPr kumimoji="0" lang="zh-TW" altLang="en-US"/>
              <a:pPr>
                <a:spcBef>
                  <a:spcPct val="0"/>
                </a:spcBef>
              </a:pPr>
              <a:t>7</a:t>
            </a:fld>
            <a:endParaRPr kumimoji="0" lang="en-US" altLang="zh-TW"/>
          </a:p>
        </p:txBody>
      </p:sp>
    </p:spTree>
    <p:extLst>
      <p:ext uri="{BB962C8B-B14F-4D97-AF65-F5344CB8AC3E}">
        <p14:creationId xmlns:p14="http://schemas.microsoft.com/office/powerpoint/2010/main" val="4213176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b="1" i="1" dirty="0"/>
              <a:t>請注意動畫效果，重點加強說明：</a:t>
            </a:r>
            <a:endParaRPr lang="en-US" altLang="zh-TW" b="1" i="1" dirty="0"/>
          </a:p>
          <a:p>
            <a:pPr eaLnBrk="1" hangingPunct="1"/>
            <a:r>
              <a:rPr lang="zh-TW" altLang="en-US" dirty="0"/>
              <a:t>一、校訂（彈性學習）課程的四類型課程，在</a:t>
            </a:r>
            <a:r>
              <a:rPr lang="en-US" altLang="zh-TW" dirty="0"/>
              <a:t>108</a:t>
            </a:r>
            <a:r>
              <a:rPr lang="zh-TW" altLang="en-US" dirty="0"/>
              <a:t>課綱裡是明確規範內容及模式，不能隨便編排。</a:t>
            </a:r>
            <a:endParaRPr lang="en-US" altLang="zh-TW" dirty="0"/>
          </a:p>
          <a:p>
            <a:pPr eaLnBrk="1" hangingPunct="1"/>
            <a:r>
              <a:rPr lang="zh-TW" altLang="en-US" dirty="0"/>
              <a:t>二、校訂課程，希望透過跨領域、自主及適性的學習，達到發展學校特色、教學活化與拔尖扶弱的成效。</a:t>
            </a:r>
            <a:endParaRPr lang="en-US" altLang="zh-TW" dirty="0"/>
          </a:p>
          <a:p>
            <a:pPr eaLnBrk="1" hangingPunct="1"/>
            <a:endParaRPr lang="zh-TW" altLang="en-US" dirty="0"/>
          </a:p>
        </p:txBody>
      </p:sp>
      <p:sp>
        <p:nvSpPr>
          <p:cNvPr id="778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9E3D884-EE79-45F3-AB4C-89EACF4195EC}" type="slidenum">
              <a:rPr kumimoji="0" lang="zh-TW" altLang="en-US"/>
              <a:pPr>
                <a:spcBef>
                  <a:spcPct val="0"/>
                </a:spcBef>
              </a:pPr>
              <a:t>8</a:t>
            </a:fld>
            <a:endParaRPr kumimoji="0" lang="en-US" altLang="zh-TW"/>
          </a:p>
        </p:txBody>
      </p:sp>
    </p:spTree>
    <p:extLst>
      <p:ext uri="{BB962C8B-B14F-4D97-AF65-F5344CB8AC3E}">
        <p14:creationId xmlns:p14="http://schemas.microsoft.com/office/powerpoint/2010/main" val="1633325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hape 584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5218" name="Shape 585"/>
          <p:cNvSpPr>
            <a:spLocks noGrp="1"/>
          </p:cNvSpPr>
          <p:nvPr>
            <p:ph type="body" idx="1"/>
          </p:nvPr>
        </p:nvSpPr>
        <p:spPr/>
        <p:txBody>
          <a:bodyPr lIns="91425" tIns="91425" rIns="91425" bIns="91425"/>
          <a:lstStyle/>
          <a:p>
            <a:pPr eaLnBrk="1" hangingPunct="1">
              <a:spcBef>
                <a:spcPct val="0"/>
              </a:spcBef>
              <a:defRPr/>
            </a:pPr>
            <a:r>
              <a:rPr lang="zh-TW" altLang="en-US" b="1" i="1" dirty="0"/>
              <a:t>請注意動畫效果：</a:t>
            </a:r>
            <a:endParaRPr lang="en-US" altLang="zh-TW" b="1" i="1" dirty="0"/>
          </a:p>
          <a:p>
            <a:pPr eaLnBrk="1" hangingPunct="1">
              <a:spcBef>
                <a:spcPct val="0"/>
              </a:spcBef>
              <a:defRPr/>
            </a:pPr>
            <a:r>
              <a:rPr lang="zh-TW" altLang="en-US" dirty="0"/>
              <a:t>以週為單位，例如每週一節地理，也可隔週上兩節地理。</a:t>
            </a:r>
            <a:endParaRPr lang="en-US" altLang="zh-TW" dirty="0"/>
          </a:p>
          <a:p>
            <a:pPr eaLnBrk="1" hangingPunct="1">
              <a:spcBef>
                <a:spcPct val="0"/>
              </a:spcBef>
              <a:defRPr/>
            </a:pPr>
            <a:r>
              <a:rPr lang="zh-TW" altLang="en-US" dirty="0"/>
              <a:t>以學期為單位，可上學期排兩節社會（地理），下學期就不排地理，另排社會（歷史公民）</a:t>
            </a:r>
            <a:endParaRPr lang="en-US" altLang="zh-TW" dirty="0"/>
          </a:p>
          <a:p>
            <a:pPr eaLnBrk="1" hangingPunct="1">
              <a:spcBef>
                <a:spcPct val="0"/>
              </a:spcBef>
              <a:defRPr/>
            </a:pPr>
            <a:r>
              <a:rPr lang="zh-TW" altLang="en-US" dirty="0"/>
              <a:t>第四階段領域內跨科的部份，係屬於含數個科目的領域，例如藝術領域，表演藝術＋視覺藝術合科</a:t>
            </a:r>
            <a:r>
              <a:rPr lang="en-US" altLang="zh-TW" dirty="0"/>
              <a:t>2</a:t>
            </a:r>
            <a:r>
              <a:rPr lang="zh-TW" altLang="en-US" dirty="0"/>
              <a:t>節，音樂藝術</a:t>
            </a:r>
            <a:r>
              <a:rPr lang="en-US" altLang="zh-TW" dirty="0"/>
              <a:t>1</a:t>
            </a:r>
            <a:r>
              <a:rPr lang="zh-TW" altLang="en-US" dirty="0"/>
              <a:t>節，也可以七年級視覺</a:t>
            </a:r>
            <a:r>
              <a:rPr lang="en-US" altLang="zh-TW" dirty="0"/>
              <a:t>2</a:t>
            </a:r>
            <a:r>
              <a:rPr lang="zh-TW" altLang="en-US" dirty="0"/>
              <a:t>節，表藝</a:t>
            </a:r>
            <a:r>
              <a:rPr lang="en-US" altLang="zh-TW" dirty="0"/>
              <a:t>1</a:t>
            </a:r>
            <a:r>
              <a:rPr lang="zh-TW" altLang="en-US" dirty="0"/>
              <a:t>節，八年級時音樂兩節，表藝一節。</a:t>
            </a:r>
            <a:endParaRPr lang="en-US" altLang="zh-TW" dirty="0"/>
          </a:p>
          <a:p>
            <a:pPr eaLnBrk="1" hangingPunct="1">
              <a:spcBef>
                <a:spcPct val="0"/>
              </a:spcBef>
              <a:defRPr/>
            </a:pPr>
            <a:r>
              <a:rPr lang="zh-TW" altLang="en-US" dirty="0"/>
              <a:t>跨領域統整，只要統整節數不超過總節數的</a:t>
            </a:r>
            <a:r>
              <a:rPr lang="en-US" altLang="zh-TW" dirty="0"/>
              <a:t>1/5</a:t>
            </a:r>
            <a:r>
              <a:rPr lang="zh-TW" altLang="en-US" dirty="0"/>
              <a:t>，例如自然</a:t>
            </a:r>
            <a:r>
              <a:rPr lang="en-US" altLang="zh-TW" dirty="0"/>
              <a:t>3</a:t>
            </a:r>
            <a:r>
              <a:rPr lang="zh-TW" altLang="en-US" dirty="0"/>
              <a:t>節＋藝術</a:t>
            </a:r>
            <a:r>
              <a:rPr lang="en-US" altLang="zh-TW" dirty="0"/>
              <a:t>3</a:t>
            </a:r>
            <a:r>
              <a:rPr lang="zh-TW" altLang="en-US" dirty="0"/>
              <a:t>節，可彈性組合</a:t>
            </a:r>
            <a:r>
              <a:rPr kumimoji="0"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 Black" pitchFamily="34" charset="0"/>
              </a:rPr>
              <a:t>表演藝術、</a:t>
            </a:r>
            <a:r>
              <a:rPr kumimoji="0" lang="en-US" altLang="zh-TW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 Black" pitchFamily="34" charset="0"/>
              </a:rPr>
              <a:t>音樂各一節</a:t>
            </a:r>
            <a:r>
              <a:rPr kumimoji="0"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 Black" pitchFamily="34" charset="0"/>
              </a:rPr>
              <a:t>，</a:t>
            </a:r>
            <a:r>
              <a:rPr kumimoji="0" lang="en-US" altLang="zh-TW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 Black" pitchFamily="34" charset="0"/>
              </a:rPr>
              <a:t>自然兩節</a:t>
            </a:r>
            <a:r>
              <a:rPr kumimoji="0"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 Black" pitchFamily="34" charset="0"/>
              </a:rPr>
              <a:t>，</a:t>
            </a:r>
            <a:r>
              <a:rPr kumimoji="0" lang="en-US" altLang="zh-TW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 Black" pitchFamily="34" charset="0"/>
              </a:rPr>
              <a:t>科學之美（跨科統整自然科學與美術</a:t>
            </a:r>
            <a:r>
              <a:rPr kumimoji="0"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 Black" pitchFamily="34" charset="0"/>
              </a:rPr>
              <a:t>）</a:t>
            </a:r>
            <a:r>
              <a:rPr kumimoji="0"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 Black" pitchFamily="34" charset="0"/>
              </a:rPr>
              <a:t>二</a:t>
            </a:r>
            <a:r>
              <a:rPr kumimoji="0"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 Black" pitchFamily="34" charset="0"/>
              </a:rPr>
              <a:t>節</a:t>
            </a:r>
            <a:r>
              <a:rPr kumimoji="0"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 Black" pitchFamily="34" charset="0"/>
              </a:rPr>
              <a:t>。可協同教學，教師授課節數皆可分別併入原領域總授課節數。</a:t>
            </a:r>
            <a:endParaRPr kumimoji="0" lang="en-US" altLang="zh-TW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 Black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kumimoji="0"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  <a:sym typeface="Arial Black" pitchFamily="34" charset="0"/>
              </a:rPr>
              <a:t>再來是總綱中規範英語文領域可跨階段彈性開課，</a:t>
            </a:r>
            <a:r>
              <a:rPr kumimoji="0" lang="en-US" altLang="zh-TW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 Black" pitchFamily="34" charset="0"/>
              </a:rPr>
              <a:t>第二階段增一節彈性時數,第三階段則減一節彈性時數</a:t>
            </a:r>
            <a:endParaRPr kumimoji="0"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 Black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kumimoji="0" lang="zh-TW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  <a:sym typeface="Arial Black" pitchFamily="34" charset="0"/>
              </a:rPr>
              <a:t>以上這些彈性組合課程，都給予學校最適切的調整彈性，讓學校更能符應學校特色與學生需求安排課程。</a:t>
            </a:r>
            <a:endParaRPr kumimoji="0" lang="en-US" altLang="zh-TW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  <a:sym typeface="Arial Black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kumimoji="0"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  <a:sym typeface="Arial Black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zh-TW" altLang="en-US" dirty="0"/>
          </a:p>
        </p:txBody>
      </p:sp>
      <p:sp>
        <p:nvSpPr>
          <p:cNvPr id="73732" name="Shape 586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5" tIns="45750" rIns="91525" bIns="45750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ct val="25000"/>
            </a:pPr>
            <a:fld id="{B9D40708-2C41-43EE-AE3D-09A5502D2D6F}" type="slidenum">
              <a:rPr kumimoji="0" lang="en-US" altLang="zh-TW"/>
              <a:pPr>
                <a:spcBef>
                  <a:spcPct val="0"/>
                </a:spcBef>
                <a:buClr>
                  <a:srgbClr val="000000"/>
                </a:buClr>
                <a:buSzPct val="25000"/>
              </a:pPr>
              <a:t>9</a:t>
            </a:fld>
            <a:endParaRPr kumimoji="0" lang="en-US" altLang="zh-TW"/>
          </a:p>
        </p:txBody>
      </p:sp>
    </p:spTree>
    <p:extLst>
      <p:ext uri="{BB962C8B-B14F-4D97-AF65-F5344CB8AC3E}">
        <p14:creationId xmlns:p14="http://schemas.microsoft.com/office/powerpoint/2010/main" val="3731562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CF0C-FC7B-4549-A121-8622DDD43480}" type="datetimeFigureOut">
              <a:rPr lang="zh-TW" altLang="en-US" smtClean="0"/>
              <a:t>2018/11/26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F9103E9-CE85-496E-98DE-2EEE6100C1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8108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CF0C-FC7B-4549-A121-8622DDD43480}" type="datetimeFigureOut">
              <a:rPr lang="zh-TW" altLang="en-US" smtClean="0"/>
              <a:t>2018/11/26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F9103E9-CE85-496E-98DE-2EEE6100C1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077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CF0C-FC7B-4549-A121-8622DDD43480}" type="datetimeFigureOut">
              <a:rPr lang="zh-TW" altLang="en-US" smtClean="0"/>
              <a:t>2018/11/26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F9103E9-CE85-496E-98DE-2EEE6100C1E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2224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CF0C-FC7B-4549-A121-8622DDD43480}" type="datetimeFigureOut">
              <a:rPr lang="zh-TW" altLang="en-US" smtClean="0"/>
              <a:t>2018/11/26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F9103E9-CE85-496E-98DE-2EEE6100C1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4039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CF0C-FC7B-4549-A121-8622DDD43480}" type="datetimeFigureOut">
              <a:rPr lang="zh-TW" altLang="en-US" smtClean="0"/>
              <a:t>2018/11/26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F9103E9-CE85-496E-98DE-2EEE6100C1E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1709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CF0C-FC7B-4549-A121-8622DDD43480}" type="datetimeFigureOut">
              <a:rPr lang="zh-TW" altLang="en-US" smtClean="0"/>
              <a:t>2018/11/26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F9103E9-CE85-496E-98DE-2EEE6100C1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5202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CF0C-FC7B-4549-A121-8622DDD43480}" type="datetimeFigureOut">
              <a:rPr lang="zh-TW" altLang="en-US" smtClean="0"/>
              <a:t>2018/11/26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103E9-CE85-496E-98DE-2EEE6100C1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7404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CF0C-FC7B-4549-A121-8622DDD43480}" type="datetimeFigureOut">
              <a:rPr lang="zh-TW" altLang="en-US" smtClean="0"/>
              <a:t>2018/11/26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103E9-CE85-496E-98DE-2EEE6100C1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0726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15602" y="593366"/>
            <a:ext cx="11360799" cy="763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15602" y="1536634"/>
            <a:ext cx="11360799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Shape 51"/>
          <p:cNvSpPr txBox="1">
            <a:spLocks noGrp="1"/>
          </p:cNvSpPr>
          <p:nvPr>
            <p:ph type="sldNum" idx="10"/>
          </p:nvPr>
        </p:nvSpPr>
        <p:spPr>
          <a:xfrm>
            <a:off x="11296651" y="6218239"/>
            <a:ext cx="732367" cy="523875"/>
          </a:xfrm>
        </p:spPr>
        <p:txBody>
          <a:bodyPr lIns="91425" tIns="91425" rIns="91425" bIns="91425">
            <a:noAutofit/>
          </a:bodyPr>
          <a:lstStyle>
            <a:lvl1pPr>
              <a:buClr>
                <a:srgbClr val="888888"/>
              </a:buClr>
              <a:buSzPct val="25000"/>
              <a:buFont typeface="Calibri" pitchFamily="34" charset="0"/>
              <a:buNone/>
              <a:defRPr>
                <a:solidFill>
                  <a:srgbClr val="888888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fld id="{1AEC728D-803D-49F2-8EBC-F9E681C305F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195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CF0C-FC7B-4549-A121-8622DDD43480}" type="datetimeFigureOut">
              <a:rPr lang="zh-TW" altLang="en-US" smtClean="0"/>
              <a:t>2018/11/26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103E9-CE85-496E-98DE-2EEE6100C1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792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CF0C-FC7B-4549-A121-8622DDD43480}" type="datetimeFigureOut">
              <a:rPr lang="zh-TW" altLang="en-US" smtClean="0"/>
              <a:t>2018/11/26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F9103E9-CE85-496E-98DE-2EEE6100C1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4128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CF0C-FC7B-4549-A121-8622DDD43480}" type="datetimeFigureOut">
              <a:rPr lang="zh-TW" altLang="en-US" smtClean="0"/>
              <a:t>2018/11/26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F9103E9-CE85-496E-98DE-2EEE6100C1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938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CF0C-FC7B-4549-A121-8622DDD43480}" type="datetimeFigureOut">
              <a:rPr lang="zh-TW" altLang="en-US" smtClean="0"/>
              <a:t>2018/11/26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F9103E9-CE85-496E-98DE-2EEE6100C1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6360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CF0C-FC7B-4549-A121-8622DDD43480}" type="datetimeFigureOut">
              <a:rPr lang="zh-TW" altLang="en-US" smtClean="0"/>
              <a:t>2018/11/26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103E9-CE85-496E-98DE-2EEE6100C1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549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CF0C-FC7B-4549-A121-8622DDD43480}" type="datetimeFigureOut">
              <a:rPr lang="zh-TW" altLang="en-US" smtClean="0"/>
              <a:t>2018/11/26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103E9-CE85-496E-98DE-2EEE6100C1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6857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CF0C-FC7B-4549-A121-8622DDD43480}" type="datetimeFigureOut">
              <a:rPr lang="zh-TW" altLang="en-US" smtClean="0"/>
              <a:t>2018/11/26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103E9-CE85-496E-98DE-2EEE6100C1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459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CF0C-FC7B-4549-A121-8622DDD43480}" type="datetimeFigureOut">
              <a:rPr lang="zh-TW" altLang="en-US" smtClean="0"/>
              <a:t>2018/11/26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F9103E9-CE85-496E-98DE-2EEE6100C1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3582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1CF0C-FC7B-4549-A121-8622DDD43480}" type="datetimeFigureOut">
              <a:rPr lang="zh-TW" altLang="en-US" smtClean="0"/>
              <a:t>2018/11/26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F9103E9-CE85-496E-98DE-2EEE6100C1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7353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&#24314;&#23433;&#22283;&#23567;&#35506;&#31243;&#25512;&#21205;&#23567;&#32068;&#35336;&#30059;107.11.19.doc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file:///H:\108&#35506;&#32177;\&#21313;&#20108;&#24180;&#22283;&#25945;&#23526;&#26045;&#36914;&#31243;&#20998;&#26512;&#27604;&#36611;&#34920;.docx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6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comments" Target="../comments/comment1.xml"/><Relationship Id="rId5" Type="http://schemas.openxmlformats.org/officeDocument/2006/relationships/image" Target="../media/image7.jpeg"/><Relationship Id="rId10" Type="http://schemas.microsoft.com/office/2007/relationships/diagramDrawing" Target="../diagrams/drawing1.xml"/><Relationship Id="rId4" Type="http://schemas.microsoft.com/office/2007/relationships/hdphoto" Target="../media/hdphoto1.wdp"/><Relationship Id="rId9" Type="http://schemas.openxmlformats.org/officeDocument/2006/relationships/diagramColors" Target="../diagrams/colors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18" Type="http://schemas.openxmlformats.org/officeDocument/2006/relationships/comments" Target="../comments/comment2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3.xml"/><Relationship Id="rId15" Type="http://schemas.microsoft.com/office/2007/relationships/hdphoto" Target="../media/hdphoto4.wdp"/><Relationship Id="rId10" Type="http://schemas.microsoft.com/office/2007/relationships/hdphoto" Target="../media/hdphoto3.wdp"/><Relationship Id="rId4" Type="http://schemas.openxmlformats.org/officeDocument/2006/relationships/diagramLayout" Target="../diagrams/layout3.xml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diagramData" Target="../diagrams/data6.xml"/><Relationship Id="rId18" Type="http://schemas.openxmlformats.org/officeDocument/2006/relationships/diagramData" Target="../diagrams/data7.xml"/><Relationship Id="rId26" Type="http://schemas.openxmlformats.org/officeDocument/2006/relationships/diagramColors" Target="../diagrams/colors8.xml"/><Relationship Id="rId39" Type="http://schemas.openxmlformats.org/officeDocument/2006/relationships/diagramLayout" Target="../diagrams/layout11.xml"/><Relationship Id="rId21" Type="http://schemas.openxmlformats.org/officeDocument/2006/relationships/diagramColors" Target="../diagrams/colors7.xml"/><Relationship Id="rId34" Type="http://schemas.openxmlformats.org/officeDocument/2006/relationships/diagramLayout" Target="../diagrams/layout10.xml"/><Relationship Id="rId42" Type="http://schemas.microsoft.com/office/2007/relationships/diagramDrawing" Target="../diagrams/drawing11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6" Type="http://schemas.openxmlformats.org/officeDocument/2006/relationships/diagramColors" Target="../diagrams/colors6.xml"/><Relationship Id="rId20" Type="http://schemas.openxmlformats.org/officeDocument/2006/relationships/diagramQuickStyle" Target="../diagrams/quickStyle7.xml"/><Relationship Id="rId29" Type="http://schemas.openxmlformats.org/officeDocument/2006/relationships/diagramLayout" Target="../diagrams/layout9.xml"/><Relationship Id="rId41" Type="http://schemas.openxmlformats.org/officeDocument/2006/relationships/diagramColors" Target="../diagrams/colors1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24" Type="http://schemas.openxmlformats.org/officeDocument/2006/relationships/diagramLayout" Target="../diagrams/layout8.xml"/><Relationship Id="rId32" Type="http://schemas.microsoft.com/office/2007/relationships/diagramDrawing" Target="../diagrams/drawing9.xml"/><Relationship Id="rId37" Type="http://schemas.microsoft.com/office/2007/relationships/diagramDrawing" Target="../diagrams/drawing10.xml"/><Relationship Id="rId40" Type="http://schemas.openxmlformats.org/officeDocument/2006/relationships/diagramQuickStyle" Target="../diagrams/quickStyle11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23" Type="http://schemas.openxmlformats.org/officeDocument/2006/relationships/diagramData" Target="../diagrams/data8.xml"/><Relationship Id="rId28" Type="http://schemas.openxmlformats.org/officeDocument/2006/relationships/diagramData" Target="../diagrams/data9.xml"/><Relationship Id="rId36" Type="http://schemas.openxmlformats.org/officeDocument/2006/relationships/diagramColors" Target="../diagrams/colors10.xml"/><Relationship Id="rId10" Type="http://schemas.openxmlformats.org/officeDocument/2006/relationships/diagramQuickStyle" Target="../diagrams/quickStyle5.xml"/><Relationship Id="rId19" Type="http://schemas.openxmlformats.org/officeDocument/2006/relationships/diagramLayout" Target="../diagrams/layout7.xml"/><Relationship Id="rId31" Type="http://schemas.openxmlformats.org/officeDocument/2006/relationships/diagramColors" Target="../diagrams/colors9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Relationship Id="rId22" Type="http://schemas.microsoft.com/office/2007/relationships/diagramDrawing" Target="../diagrams/drawing7.xml"/><Relationship Id="rId27" Type="http://schemas.microsoft.com/office/2007/relationships/diagramDrawing" Target="../diagrams/drawing8.xml"/><Relationship Id="rId30" Type="http://schemas.openxmlformats.org/officeDocument/2006/relationships/diagramQuickStyle" Target="../diagrams/quickStyle9.xml"/><Relationship Id="rId35" Type="http://schemas.openxmlformats.org/officeDocument/2006/relationships/diagramQuickStyle" Target="../diagrams/quickStyle10.xml"/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5" Type="http://schemas.openxmlformats.org/officeDocument/2006/relationships/diagramQuickStyle" Target="../diagrams/quickStyle8.xml"/><Relationship Id="rId33" Type="http://schemas.openxmlformats.org/officeDocument/2006/relationships/diagramData" Target="../diagrams/data10.xml"/><Relationship Id="rId38" Type="http://schemas.openxmlformats.org/officeDocument/2006/relationships/diagramData" Target="../diagrams/data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diagramData" Target="../diagrams/data14.xml"/><Relationship Id="rId18" Type="http://schemas.openxmlformats.org/officeDocument/2006/relationships/diagramData" Target="../diagrams/data15.xml"/><Relationship Id="rId26" Type="http://schemas.openxmlformats.org/officeDocument/2006/relationships/diagramColors" Target="../diagrams/colors16.xml"/><Relationship Id="rId39" Type="http://schemas.openxmlformats.org/officeDocument/2006/relationships/diagramLayout" Target="../diagrams/layout19.xml"/><Relationship Id="rId21" Type="http://schemas.openxmlformats.org/officeDocument/2006/relationships/diagramColors" Target="../diagrams/colors15.xml"/><Relationship Id="rId34" Type="http://schemas.openxmlformats.org/officeDocument/2006/relationships/diagramLayout" Target="../diagrams/layout18.xml"/><Relationship Id="rId42" Type="http://schemas.microsoft.com/office/2007/relationships/diagramDrawing" Target="../diagrams/drawing19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0.xml"/><Relationship Id="rId16" Type="http://schemas.openxmlformats.org/officeDocument/2006/relationships/diagramColors" Target="../diagrams/colors14.xml"/><Relationship Id="rId20" Type="http://schemas.openxmlformats.org/officeDocument/2006/relationships/diagramQuickStyle" Target="../diagrams/quickStyle15.xml"/><Relationship Id="rId29" Type="http://schemas.openxmlformats.org/officeDocument/2006/relationships/diagramLayout" Target="../diagrams/layout17.xml"/><Relationship Id="rId41" Type="http://schemas.openxmlformats.org/officeDocument/2006/relationships/diagramColors" Target="../diagrams/colors19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24" Type="http://schemas.openxmlformats.org/officeDocument/2006/relationships/diagramLayout" Target="../diagrams/layout16.xml"/><Relationship Id="rId32" Type="http://schemas.microsoft.com/office/2007/relationships/diagramDrawing" Target="../diagrams/drawing17.xml"/><Relationship Id="rId37" Type="http://schemas.microsoft.com/office/2007/relationships/diagramDrawing" Target="../diagrams/drawing18.xml"/><Relationship Id="rId40" Type="http://schemas.openxmlformats.org/officeDocument/2006/relationships/diagramQuickStyle" Target="../diagrams/quickStyle19.xml"/><Relationship Id="rId5" Type="http://schemas.openxmlformats.org/officeDocument/2006/relationships/diagramQuickStyle" Target="../diagrams/quickStyle12.xml"/><Relationship Id="rId15" Type="http://schemas.openxmlformats.org/officeDocument/2006/relationships/diagramQuickStyle" Target="../diagrams/quickStyle14.xml"/><Relationship Id="rId23" Type="http://schemas.openxmlformats.org/officeDocument/2006/relationships/diagramData" Target="../diagrams/data16.xml"/><Relationship Id="rId28" Type="http://schemas.openxmlformats.org/officeDocument/2006/relationships/diagramData" Target="../diagrams/data17.xml"/><Relationship Id="rId36" Type="http://schemas.openxmlformats.org/officeDocument/2006/relationships/diagramColors" Target="../diagrams/colors18.xml"/><Relationship Id="rId10" Type="http://schemas.openxmlformats.org/officeDocument/2006/relationships/diagramQuickStyle" Target="../diagrams/quickStyle13.xml"/><Relationship Id="rId19" Type="http://schemas.openxmlformats.org/officeDocument/2006/relationships/diagramLayout" Target="../diagrams/layout15.xml"/><Relationship Id="rId31" Type="http://schemas.openxmlformats.org/officeDocument/2006/relationships/diagramColors" Target="../diagrams/colors17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Relationship Id="rId14" Type="http://schemas.openxmlformats.org/officeDocument/2006/relationships/diagramLayout" Target="../diagrams/layout14.xml"/><Relationship Id="rId22" Type="http://schemas.microsoft.com/office/2007/relationships/diagramDrawing" Target="../diagrams/drawing15.xml"/><Relationship Id="rId27" Type="http://schemas.microsoft.com/office/2007/relationships/diagramDrawing" Target="../diagrams/drawing16.xml"/><Relationship Id="rId30" Type="http://schemas.openxmlformats.org/officeDocument/2006/relationships/diagramQuickStyle" Target="../diagrams/quickStyle17.xml"/><Relationship Id="rId35" Type="http://schemas.openxmlformats.org/officeDocument/2006/relationships/diagramQuickStyle" Target="../diagrams/quickStyle18.xml"/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12" Type="http://schemas.microsoft.com/office/2007/relationships/diagramDrawing" Target="../diagrams/drawing13.xml"/><Relationship Id="rId17" Type="http://schemas.microsoft.com/office/2007/relationships/diagramDrawing" Target="../diagrams/drawing14.xml"/><Relationship Id="rId25" Type="http://schemas.openxmlformats.org/officeDocument/2006/relationships/diagramQuickStyle" Target="../diagrams/quickStyle16.xml"/><Relationship Id="rId33" Type="http://schemas.openxmlformats.org/officeDocument/2006/relationships/diagramData" Target="../diagrams/data18.xml"/><Relationship Id="rId38" Type="http://schemas.openxmlformats.org/officeDocument/2006/relationships/diagramData" Target="../diagrams/data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32.png"/><Relationship Id="rId4" Type="http://schemas.openxmlformats.org/officeDocument/2006/relationships/image" Target="../media/image22.png"/><Relationship Id="rId9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11579" y="2133203"/>
            <a:ext cx="10371910" cy="3997234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 </a:t>
            </a:r>
            <a:r>
              <a:rPr lang="zh-TW" altLang="en-US" dirty="0" smtClean="0"/>
              <a:t>  </a:t>
            </a:r>
            <a:r>
              <a:rPr lang="en-US" altLang="zh-TW" sz="60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1.</a:t>
            </a:r>
            <a:r>
              <a:rPr lang="zh-TW" alt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  <a:hlinkClick r:id="rId3" action="ppaction://hlinkfile"/>
              </a:rPr>
              <a:t>課程推動小組計畫</a:t>
            </a:r>
            <a:r>
              <a:rPr lang="en-US" altLang="zh-TW" sz="60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  <a:hlinkClick r:id="rId3" action="ppaction://hlinkfile"/>
              </a:rPr>
              <a:t/>
            </a:r>
            <a:br>
              <a:rPr lang="en-US" altLang="zh-TW" sz="60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  <a:hlinkClick r:id="rId3" action="ppaction://hlinkfile"/>
              </a:rPr>
            </a:br>
            <a:r>
              <a:rPr lang="zh-TW" alt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  </a:t>
            </a:r>
            <a:r>
              <a:rPr lang="en-US" altLang="zh-TW" sz="60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2.12</a:t>
            </a:r>
            <a:r>
              <a:rPr lang="zh-TW" alt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年國教課綱彈性課程</a:t>
            </a:r>
            <a:r>
              <a:rPr lang="en-US" altLang="zh-TW" sz="60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/>
            </a:r>
            <a:br>
              <a:rPr lang="en-US" altLang="zh-TW" sz="60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</a:br>
            <a:r>
              <a:rPr lang="zh-TW" alt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  </a:t>
            </a:r>
            <a:r>
              <a:rPr lang="en-US" altLang="zh-TW" sz="60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3.</a:t>
            </a:r>
            <a:r>
              <a:rPr lang="zh-TW" alt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學校本位課程</a:t>
            </a:r>
            <a:r>
              <a:rPr lang="en-US" altLang="zh-TW" sz="60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/>
            </a:r>
            <a:br>
              <a:rPr lang="en-US" altLang="zh-TW" sz="60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</a:br>
            <a:r>
              <a:rPr lang="zh-TW" alt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  </a:t>
            </a:r>
            <a:r>
              <a:rPr lang="en-US" altLang="zh-TW" sz="60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  <a:hlinkClick r:id="rId4" action="ppaction://hlinkfile"/>
              </a:rPr>
              <a:t>4.12</a:t>
            </a:r>
            <a:r>
              <a:rPr lang="zh-TW" alt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  <a:hlinkClick r:id="rId4" action="ppaction://hlinkfile"/>
              </a:rPr>
              <a:t>國教課綱實施進程分析比較</a:t>
            </a:r>
            <a:r>
              <a:rPr lang="en-US" altLang="zh-TW" sz="60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/>
            </a:r>
            <a:br>
              <a:rPr lang="en-US" altLang="zh-TW" sz="60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</a:br>
            <a:endParaRPr lang="zh-TW" altLang="en-US" sz="6000" dirty="0">
              <a:solidFill>
                <a:srgbClr val="002060"/>
              </a:solidFill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CDC13-4F14-42DE-89D8-20B62506CC00}" type="datetime1">
              <a:rPr lang="zh-TW" altLang="en-US" smtClean="0"/>
              <a:t>2018/11/26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103E9-CE85-496E-98DE-2EEE6100C1E4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158241" y="709615"/>
            <a:ext cx="10128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十二年國教課綱研討會報告大綱</a:t>
            </a:r>
            <a:endParaRPr lang="zh-TW" altLang="en-US" sz="5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8725989" y="5630179"/>
            <a:ext cx="206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教務主任黃忠信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58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57108" y="592440"/>
            <a:ext cx="5172879" cy="695183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二、學校本位課程內容</a:t>
            </a:r>
            <a:endParaRPr lang="zh-TW" altLang="en-US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66962" y="1318426"/>
            <a:ext cx="9344283" cy="1647724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93</a:t>
            </a:r>
            <a:r>
              <a:rPr lang="zh-TW" altLang="en-US" sz="2000" dirty="0"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年</a:t>
            </a:r>
            <a:r>
              <a:rPr lang="en-US" altLang="zh-TW" sz="2000" dirty="0"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5</a:t>
            </a:r>
            <a:r>
              <a:rPr lang="zh-TW" altLang="en-US" sz="2000" dirty="0"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月</a:t>
            </a:r>
            <a:r>
              <a:rPr lang="en-US" altLang="zh-TW" sz="2000" dirty="0"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14</a:t>
            </a:r>
            <a:r>
              <a:rPr lang="zh-TW" altLang="en-US" sz="2000" dirty="0"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日課發會</a:t>
            </a:r>
            <a:r>
              <a:rPr lang="zh-TW" altLang="en-US" sz="2000" dirty="0" smtClean="0"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決議本校願</a:t>
            </a:r>
            <a:r>
              <a:rPr lang="zh-TW" altLang="en-US" sz="2000" dirty="0"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景</a:t>
            </a:r>
            <a:r>
              <a:rPr lang="zh-TW" altLang="en-US" sz="2000" dirty="0" smtClean="0"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為</a:t>
            </a:r>
            <a:endParaRPr lang="en-US" altLang="zh-TW" sz="2000" dirty="0" smtClean="0"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000" dirty="0" smtClean="0"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  「</a:t>
            </a:r>
            <a:r>
              <a:rPr lang="zh-TW" altLang="en-US" sz="2000" dirty="0"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藝術</a:t>
            </a:r>
            <a:r>
              <a:rPr lang="zh-TW" altLang="en-US" sz="2000" dirty="0" smtClean="0"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情懷，人文</a:t>
            </a:r>
            <a:r>
              <a:rPr lang="zh-TW" altLang="en-US" sz="2000" dirty="0"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關懷」</a:t>
            </a:r>
            <a:r>
              <a:rPr lang="zh-TW" altLang="en-US" sz="2000" dirty="0" smtClean="0"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。</a:t>
            </a:r>
            <a:endParaRPr lang="en-US" altLang="zh-TW" sz="2000" dirty="0" smtClean="0"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r>
              <a:rPr lang="en-US" altLang="zh-TW" sz="2000" dirty="0" smtClean="0"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105</a:t>
            </a:r>
            <a:r>
              <a:rPr lang="zh-TW" altLang="en-US" sz="2000" dirty="0" smtClean="0"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年</a:t>
            </a:r>
            <a:r>
              <a:rPr lang="en-US" altLang="zh-TW" sz="2000" dirty="0" smtClean="0"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2</a:t>
            </a:r>
            <a:r>
              <a:rPr lang="zh-TW" altLang="en-US" sz="2000" dirty="0" smtClean="0"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月</a:t>
            </a:r>
            <a:r>
              <a:rPr lang="en-US" altLang="zh-TW" sz="2000" dirty="0" smtClean="0"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24</a:t>
            </a:r>
            <a:r>
              <a:rPr lang="zh-TW" altLang="en-US" sz="2000" dirty="0" smtClean="0"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日課發會決議以「藝術涵養」、「藝展長才」及「人文關懷」三</a:t>
            </a:r>
            <a:r>
              <a:rPr lang="zh-TW" altLang="en-US" sz="2000" dirty="0" smtClean="0"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大方案為</a:t>
            </a:r>
            <a:r>
              <a:rPr lang="zh-TW" altLang="en-US" sz="2000" dirty="0" smtClean="0"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特色課程主軸。</a:t>
            </a:r>
            <a:endParaRPr lang="en-US" altLang="zh-TW" sz="2000" dirty="0" smtClean="0"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1775520" y="2428462"/>
            <a:ext cx="7848872" cy="3952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TW" dirty="0"/>
          </a:p>
        </p:txBody>
      </p:sp>
      <p:pic>
        <p:nvPicPr>
          <p:cNvPr id="6" name="內容版面配置區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00" y="2966150"/>
            <a:ext cx="2638492" cy="1758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內容版面配置區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01" y="4797153"/>
            <a:ext cx="2638491" cy="1758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3347561058"/>
              </p:ext>
            </p:extLst>
          </p:nvPr>
        </p:nvGraphicFramePr>
        <p:xfrm>
          <a:off x="581890" y="2964873"/>
          <a:ext cx="6248097" cy="4004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17393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「藝術涵養」特色課程元素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933116"/>
              </p:ext>
            </p:extLst>
          </p:nvPr>
        </p:nvGraphicFramePr>
        <p:xfrm>
          <a:off x="1018095" y="1615125"/>
          <a:ext cx="10369484" cy="478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575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87134" y="641583"/>
            <a:ext cx="4270491" cy="757819"/>
          </a:xfrm>
        </p:spPr>
        <p:txBody>
          <a:bodyPr/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方案一：藝術涵養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37355" y="1611538"/>
            <a:ext cx="1800200" cy="15121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課發會定調從學校願景</a:t>
            </a:r>
            <a:endParaRPr lang="en-US" altLang="zh-TW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r>
              <a:rPr lang="zh-TW" alt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開展特色</a:t>
            </a:r>
          </a:p>
        </p:txBody>
      </p:sp>
      <p:sp>
        <p:nvSpPr>
          <p:cNvPr id="5" name="矩形 4"/>
          <p:cNvSpPr/>
          <p:nvPr/>
        </p:nvSpPr>
        <p:spPr>
          <a:xfrm>
            <a:off x="2137355" y="4941168"/>
            <a:ext cx="1800200" cy="15121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美術班課程</a:t>
            </a:r>
            <a:endParaRPr lang="en-US" altLang="zh-TW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r>
              <a:rPr lang="zh-TW" alt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延伸至</a:t>
            </a:r>
            <a:endParaRPr lang="en-US" altLang="zh-TW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r>
              <a:rPr lang="zh-TW" alt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普通班</a:t>
            </a:r>
          </a:p>
        </p:txBody>
      </p:sp>
      <p:cxnSp>
        <p:nvCxnSpPr>
          <p:cNvPr id="8" name="直線單箭頭接點 7"/>
          <p:cNvCxnSpPr/>
          <p:nvPr/>
        </p:nvCxnSpPr>
        <p:spPr>
          <a:xfrm flipV="1">
            <a:off x="4079776" y="4979776"/>
            <a:ext cx="648072" cy="54782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895436" y="3339730"/>
            <a:ext cx="2191609" cy="15121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線條藝術</a:t>
            </a:r>
            <a:endParaRPr lang="en-US" altLang="zh-TW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12" name="左大括弧 11"/>
          <p:cNvSpPr/>
          <p:nvPr/>
        </p:nvSpPr>
        <p:spPr>
          <a:xfrm>
            <a:off x="7194156" y="2878946"/>
            <a:ext cx="252929" cy="2422263"/>
          </a:xfrm>
          <a:prstGeom prst="leftBrac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7611700" y="2427650"/>
            <a:ext cx="1800200" cy="8573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版畫</a:t>
            </a:r>
          </a:p>
        </p:txBody>
      </p:sp>
      <p:sp>
        <p:nvSpPr>
          <p:cNvPr id="14" name="矩形 13"/>
          <p:cNvSpPr/>
          <p:nvPr/>
        </p:nvSpPr>
        <p:spPr>
          <a:xfrm>
            <a:off x="7611700" y="4903036"/>
            <a:ext cx="1800200" cy="8302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書法</a:t>
            </a:r>
          </a:p>
        </p:txBody>
      </p:sp>
      <p:pic>
        <p:nvPicPr>
          <p:cNvPr id="17" name="內容版面配置區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900" y="259850"/>
            <a:ext cx="2513181" cy="1884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矩形 14"/>
          <p:cNvSpPr/>
          <p:nvPr/>
        </p:nvSpPr>
        <p:spPr>
          <a:xfrm>
            <a:off x="2137355" y="3276353"/>
            <a:ext cx="1800200" cy="15121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藝美領域</a:t>
            </a:r>
            <a:endParaRPr lang="en-US" altLang="zh-TW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r>
              <a:rPr lang="zh-TW" alt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結合</a:t>
            </a:r>
            <a:endParaRPr lang="en-US" altLang="zh-TW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r>
              <a:rPr lang="zh-TW" alt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教師專長</a:t>
            </a:r>
          </a:p>
        </p:txBody>
      </p:sp>
      <p:cxnSp>
        <p:nvCxnSpPr>
          <p:cNvPr id="16" name="直線單箭頭接點 15"/>
          <p:cNvCxnSpPr/>
          <p:nvPr/>
        </p:nvCxnSpPr>
        <p:spPr>
          <a:xfrm>
            <a:off x="4079777" y="4114378"/>
            <a:ext cx="75518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>
            <a:off x="4079776" y="2708920"/>
            <a:ext cx="648072" cy="5400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77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「版畫」特色課程架構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2065624" y="2132856"/>
          <a:ext cx="7201495" cy="44436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80348"/>
                <a:gridCol w="2698675"/>
                <a:gridCol w="2922472"/>
              </a:tblGrid>
              <a:tr h="5554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年級</a:t>
                      </a:r>
                      <a:endParaRPr lang="zh-TW" alt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marL="79637" marR="79637" marT="39818" marB="3981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主題</a:t>
                      </a:r>
                      <a:endParaRPr lang="zh-TW" alt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marL="79637" marR="79637" marT="39818" marB="3981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媒材</a:t>
                      </a:r>
                      <a:endParaRPr lang="zh-TW" alt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marL="79637" marR="79637" marT="39818" marB="3981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4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b="0" dirty="0" smtClean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六</a:t>
                      </a:r>
                      <a:endParaRPr lang="zh-TW" altLang="en-US" sz="2100" b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marL="79637" marR="79637" marT="39818" marB="3981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b="0" dirty="0" smtClean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建安印記</a:t>
                      </a:r>
                      <a:endParaRPr lang="zh-TW" altLang="en-US" sz="2100" b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marL="79637" marR="79637" marT="39818" marB="3981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b="0" dirty="0" smtClean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浮雕板</a:t>
                      </a:r>
                      <a:endParaRPr lang="zh-TW" altLang="en-US" sz="2100" b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marL="79637" marR="79637" marT="39818" marB="3981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4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b="0" dirty="0" smtClean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五</a:t>
                      </a:r>
                      <a:endParaRPr lang="zh-TW" altLang="en-US" sz="2100" b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marL="79637" marR="79637" marT="39818" marB="3981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b="0" dirty="0" smtClean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建安紀實</a:t>
                      </a:r>
                      <a:endParaRPr lang="zh-TW" altLang="en-US" sz="2100" b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marL="79637" marR="79637" marT="39818" marB="3981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b="0" dirty="0" smtClean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新樹脂版</a:t>
                      </a:r>
                      <a:endParaRPr lang="zh-TW" altLang="en-US" sz="2100" b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marL="79637" marR="79637" marT="39818" marB="3981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4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b="0" dirty="0" smtClean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四</a:t>
                      </a:r>
                      <a:endParaRPr lang="zh-TW" altLang="en-US" sz="2100" b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marL="79637" marR="79637" marT="39818" marB="3981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b="0" dirty="0" smtClean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運動真開心</a:t>
                      </a:r>
                      <a:endParaRPr lang="zh-TW" altLang="en-US" sz="2100" b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marL="79637" marR="79637" marT="39818" marB="3981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b="0" dirty="0" smtClean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紙板</a:t>
                      </a:r>
                      <a:endParaRPr lang="zh-TW" altLang="en-US" sz="2100" b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marL="79637" marR="79637" marT="39818" marB="3981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4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b="0" dirty="0" smtClean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三</a:t>
                      </a:r>
                      <a:endParaRPr lang="zh-TW" altLang="en-US" sz="2100" b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marL="79637" marR="79637" marT="39818" marB="3981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b="0" dirty="0" smtClean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動物博覽會</a:t>
                      </a:r>
                      <a:endParaRPr lang="zh-TW" altLang="en-US" sz="2100" b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marL="79637" marR="79637" marT="39818" marB="3981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b="0" dirty="0" smtClean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實物拼貼</a:t>
                      </a:r>
                      <a:endParaRPr lang="zh-TW" altLang="en-US" sz="2100" b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marL="79637" marR="79637" marT="39818" marB="3981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4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b="0" dirty="0" smtClean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二</a:t>
                      </a:r>
                      <a:endParaRPr lang="zh-TW" altLang="en-US" sz="2100" b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marL="79637" marR="79637" marT="39818" marB="3981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b="0" dirty="0" smtClean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大樹的好朋友</a:t>
                      </a:r>
                      <a:endParaRPr lang="zh-TW" altLang="en-US" sz="2100" b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marL="79637" marR="79637" marT="39818" marB="3981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b="0" dirty="0" smtClean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珍珠板</a:t>
                      </a:r>
                      <a:endParaRPr lang="zh-TW" altLang="en-US" sz="2100" b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marL="79637" marR="79637" marT="39818" marB="3981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4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b="0" dirty="0" smtClean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一</a:t>
                      </a:r>
                      <a:endParaRPr lang="zh-TW" altLang="en-US" sz="2100" b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marL="79637" marR="79637" marT="39818" marB="3981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b="0" dirty="0" smtClean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葉子家族大集合</a:t>
                      </a:r>
                      <a:endParaRPr lang="zh-TW" altLang="en-US" sz="2100" b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marL="79637" marR="79637" marT="39818" marB="3981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b="0" dirty="0" smtClean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實物拓印</a:t>
                      </a:r>
                      <a:endParaRPr lang="zh-TW" altLang="en-US" sz="2100" b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marL="79637" marR="79637" marT="39818" marB="3981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4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b="0" dirty="0" smtClean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幼兒園</a:t>
                      </a:r>
                      <a:endParaRPr lang="zh-TW" altLang="en-US" sz="2100" b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marL="79637" marR="79637" marT="39818" marB="3981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b="0" dirty="0" smtClean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發現新玩國</a:t>
                      </a:r>
                      <a:endParaRPr lang="zh-TW" altLang="en-US" sz="2100" b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marL="79637" marR="79637" marT="39818" marB="3981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b="0" dirty="0" smtClean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依各班主題</a:t>
                      </a:r>
                      <a:endParaRPr lang="zh-TW" altLang="en-US" sz="2100" b="0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marL="79637" marR="79637" marT="39818" marB="3981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2065623" y="1178750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運用不同媒材、融入學校生態及節慶。</a:t>
            </a:r>
            <a:endParaRPr lang="en-US" altLang="zh-TW" sz="28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自</a:t>
            </a:r>
            <a:r>
              <a:rPr lang="en-US" altLang="zh-TW" sz="28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105</a:t>
            </a:r>
            <a:r>
              <a:rPr lang="zh-TW" altLang="en-US" sz="28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學年度全校實施。</a:t>
            </a:r>
          </a:p>
        </p:txBody>
      </p:sp>
    </p:spTree>
    <p:extLst>
      <p:ext uri="{BB962C8B-B14F-4D97-AF65-F5344CB8AC3E}">
        <p14:creationId xmlns:p14="http://schemas.microsoft.com/office/powerpoint/2010/main" val="267926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「書法」特色課程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75520" y="1196752"/>
            <a:ext cx="7848872" cy="23762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105</a:t>
            </a:r>
            <a:r>
              <a:rPr lang="zh-TW" altLang="en-US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學年度獲教育部補助，建置書法教室。</a:t>
            </a:r>
            <a:endParaRPr lang="en-US" altLang="zh-TW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lnSpc>
                <a:spcPct val="150000"/>
              </a:lnSpc>
            </a:pPr>
            <a:r>
              <a:rPr lang="en-US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105</a:t>
            </a:r>
            <a:r>
              <a:rPr lang="zh-TW" altLang="en-US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學年</a:t>
            </a:r>
            <a:r>
              <a:rPr lang="zh-TW" altLang="en-US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度暑假完成「書法特色教室空間改造工程」。</a:t>
            </a:r>
            <a:endParaRPr lang="en-US" altLang="zh-TW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   （書法教室、書法廊道、書法學習步道）</a:t>
            </a:r>
            <a:endParaRPr lang="en-US" altLang="zh-TW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lnSpc>
                <a:spcPct val="150000"/>
              </a:lnSpc>
            </a:pPr>
            <a:r>
              <a:rPr lang="en-US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106</a:t>
            </a:r>
            <a:r>
              <a:rPr lang="zh-TW" altLang="en-US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學年度全校實施特色課程。</a:t>
            </a:r>
            <a:endParaRPr lang="en-US" altLang="zh-TW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818" y="3717032"/>
            <a:ext cx="1620358" cy="2465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內容版面配置區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034" y="3717032"/>
            <a:ext cx="1620358" cy="2451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3" y="3719143"/>
            <a:ext cx="3833663" cy="2463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273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「書法」特色課程架構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269872714"/>
              </p:ext>
            </p:extLst>
          </p:nvPr>
        </p:nvGraphicFramePr>
        <p:xfrm>
          <a:off x="1487488" y="1556792"/>
          <a:ext cx="9121013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245241"/>
            <a:ext cx="2400267" cy="180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896" y="2492896"/>
            <a:ext cx="1250952" cy="9382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133" y="1484784"/>
            <a:ext cx="1248481" cy="9363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004" y="3443361"/>
            <a:ext cx="1250736" cy="9380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133" y="5372960"/>
            <a:ext cx="1248481" cy="9363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42" y="4381670"/>
            <a:ext cx="1322061" cy="9915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33" y="2132856"/>
            <a:ext cx="2112235" cy="15841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195" y="4603224"/>
            <a:ext cx="2082773" cy="1562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587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ctrTitle"/>
          </p:nvPr>
        </p:nvSpPr>
        <p:spPr bwMode="auto">
          <a:xfrm>
            <a:off x="1899779" y="3898249"/>
            <a:ext cx="5243054" cy="1259105"/>
          </a:xfr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algn="r" eaLnBrk="1" hangingPunct="1"/>
            <a:r>
              <a:rPr lang="zh-TW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方案二藝</a:t>
            </a:r>
            <a:r>
              <a:rPr lang="zh-TW" alt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展長才課程</a:t>
            </a:r>
          </a:p>
        </p:txBody>
      </p:sp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0"/>
            <a:ext cx="9144000" cy="2040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847528" y="6430920"/>
            <a:ext cx="1061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20180331</a:t>
            </a:r>
            <a:endParaRPr lang="zh-TW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67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图示 6"/>
          <p:cNvGraphicFramePr/>
          <p:nvPr>
            <p:extLst/>
          </p:nvPr>
        </p:nvGraphicFramePr>
        <p:xfrm>
          <a:off x="1991545" y="908721"/>
          <a:ext cx="3175217" cy="5505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資料庫圖表 15"/>
          <p:cNvGraphicFramePr/>
          <p:nvPr>
            <p:extLst/>
          </p:nvPr>
        </p:nvGraphicFramePr>
        <p:xfrm>
          <a:off x="7410114" y="607044"/>
          <a:ext cx="1863729" cy="1813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9" name="資料庫圖表 18"/>
          <p:cNvGraphicFramePr/>
          <p:nvPr>
            <p:extLst>
              <p:ext uri="{D42A27DB-BD31-4B8C-83A1-F6EECF244321}">
                <p14:modId xmlns:p14="http://schemas.microsoft.com/office/powerpoint/2010/main" val="3351086952"/>
              </p:ext>
            </p:extLst>
          </p:nvPr>
        </p:nvGraphicFramePr>
        <p:xfrm>
          <a:off x="7189849" y="2492897"/>
          <a:ext cx="2304256" cy="2734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6" name="資料庫圖表 25"/>
          <p:cNvGraphicFramePr/>
          <p:nvPr>
            <p:extLst/>
          </p:nvPr>
        </p:nvGraphicFramePr>
        <p:xfrm>
          <a:off x="5608580" y="1009910"/>
          <a:ext cx="134398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32" name="＞形箭號 4"/>
          <p:cNvSpPr/>
          <p:nvPr/>
        </p:nvSpPr>
        <p:spPr>
          <a:xfrm>
            <a:off x="5692806" y="3160204"/>
            <a:ext cx="806388" cy="53759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15240" rIns="0" bIns="1524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400" dirty="0"/>
          </a:p>
        </p:txBody>
      </p:sp>
      <p:graphicFrame>
        <p:nvGraphicFramePr>
          <p:cNvPr id="33" name="資料庫圖表 32"/>
          <p:cNvGraphicFramePr/>
          <p:nvPr>
            <p:extLst/>
          </p:nvPr>
        </p:nvGraphicFramePr>
        <p:xfrm>
          <a:off x="5616447" y="3121482"/>
          <a:ext cx="134398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34" name="資料庫圖表 33"/>
          <p:cNvGraphicFramePr/>
          <p:nvPr>
            <p:extLst/>
          </p:nvPr>
        </p:nvGraphicFramePr>
        <p:xfrm>
          <a:off x="5637270" y="4974204"/>
          <a:ext cx="134398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36" name="資料庫圖表 35"/>
          <p:cNvGraphicFramePr/>
          <p:nvPr>
            <p:extLst/>
          </p:nvPr>
        </p:nvGraphicFramePr>
        <p:xfrm>
          <a:off x="4511824" y="1397002"/>
          <a:ext cx="1368152" cy="879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graphicFrame>
        <p:nvGraphicFramePr>
          <p:cNvPr id="41" name="資料庫圖表 40"/>
          <p:cNvGraphicFramePr/>
          <p:nvPr>
            <p:extLst/>
          </p:nvPr>
        </p:nvGraphicFramePr>
        <p:xfrm>
          <a:off x="7646161" y="5085184"/>
          <a:ext cx="1391633" cy="110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</p:spTree>
    <p:extLst>
      <p:ext uri="{BB962C8B-B14F-4D97-AF65-F5344CB8AC3E}">
        <p14:creationId xmlns:p14="http://schemas.microsoft.com/office/powerpoint/2010/main" val="167076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79576" y="404665"/>
            <a:ext cx="8260672" cy="103942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</a:rPr>
              <a:t>藝展長才系列活動</a:t>
            </a:r>
            <a:endParaRPr lang="zh-TW" altLang="en-US" sz="28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6200000">
            <a:off x="5866943" y="-1392422"/>
            <a:ext cx="345610" cy="9001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3924" y="2824695"/>
            <a:ext cx="512108" cy="53649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8481" y="2824695"/>
            <a:ext cx="512108" cy="53649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9362" y="2816299"/>
            <a:ext cx="512108" cy="53649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5326" y="2824695"/>
            <a:ext cx="512108" cy="53649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2162" y="2824695"/>
            <a:ext cx="512108" cy="536494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7486" y="2824695"/>
            <a:ext cx="512108" cy="536494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0286" y="2824695"/>
            <a:ext cx="512108" cy="53649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5850" y="2813785"/>
            <a:ext cx="512108" cy="536494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8650" y="2789801"/>
            <a:ext cx="512108" cy="536494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744732" y="1484785"/>
            <a:ext cx="7663636" cy="13050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zh-TW" altLang="en-US" sz="2800" kern="1800" dirty="0">
                <a:latin typeface="+mn-ea"/>
              </a:rPr>
              <a:t>六月</a:t>
            </a:r>
            <a:endParaRPr lang="en-US" altLang="zh-TW" sz="2800" kern="1800" dirty="0">
              <a:latin typeface="+mn-ea"/>
            </a:endParaRPr>
          </a:p>
          <a:p>
            <a:pPr>
              <a:lnSpc>
                <a:spcPts val="6000"/>
              </a:lnSpc>
            </a:pPr>
            <a:r>
              <a:rPr lang="zh-TW" altLang="en-US" sz="2800" kern="1800" dirty="0">
                <a:latin typeface="+mn-ea"/>
              </a:rPr>
              <a:t>五月</a:t>
            </a:r>
            <a:endParaRPr lang="en-US" altLang="zh-TW" sz="2800" kern="1800" dirty="0">
              <a:latin typeface="+mn-ea"/>
            </a:endParaRPr>
          </a:p>
          <a:p>
            <a:pPr>
              <a:lnSpc>
                <a:spcPts val="6000"/>
              </a:lnSpc>
            </a:pPr>
            <a:r>
              <a:rPr lang="zh-TW" altLang="en-US" sz="2800" kern="1800" dirty="0">
                <a:latin typeface="+mn-ea"/>
              </a:rPr>
              <a:t>四月</a:t>
            </a:r>
            <a:endParaRPr lang="en-US" altLang="zh-TW" sz="2800" kern="1800" dirty="0">
              <a:latin typeface="+mn-ea"/>
            </a:endParaRPr>
          </a:p>
          <a:p>
            <a:pPr>
              <a:lnSpc>
                <a:spcPts val="6000"/>
              </a:lnSpc>
            </a:pPr>
            <a:r>
              <a:rPr lang="zh-TW" altLang="en-US" sz="2800" kern="1800" dirty="0">
                <a:latin typeface="+mn-ea"/>
              </a:rPr>
              <a:t>三月</a:t>
            </a:r>
            <a:endParaRPr lang="en-US" altLang="zh-TW" sz="2800" kern="1800" dirty="0">
              <a:latin typeface="+mn-ea"/>
            </a:endParaRPr>
          </a:p>
          <a:p>
            <a:pPr>
              <a:lnSpc>
                <a:spcPts val="6000"/>
              </a:lnSpc>
            </a:pPr>
            <a:r>
              <a:rPr lang="zh-TW" altLang="en-US" sz="2800" kern="1800" dirty="0">
                <a:latin typeface="+mn-ea"/>
              </a:rPr>
              <a:t>一月</a:t>
            </a:r>
            <a:endParaRPr lang="en-US" altLang="zh-TW" sz="2800" kern="1800" dirty="0">
              <a:latin typeface="+mn-ea"/>
            </a:endParaRPr>
          </a:p>
          <a:p>
            <a:pPr>
              <a:lnSpc>
                <a:spcPts val="6000"/>
              </a:lnSpc>
            </a:pPr>
            <a:r>
              <a:rPr lang="zh-TW" altLang="en-US" sz="2800" kern="1800" dirty="0">
                <a:latin typeface="+mn-ea"/>
              </a:rPr>
              <a:t>十二月</a:t>
            </a:r>
            <a:endParaRPr lang="en-US" altLang="zh-TW" sz="2800" kern="1800" dirty="0">
              <a:latin typeface="+mn-ea"/>
            </a:endParaRPr>
          </a:p>
          <a:p>
            <a:pPr>
              <a:lnSpc>
                <a:spcPts val="6000"/>
              </a:lnSpc>
            </a:pPr>
            <a:r>
              <a:rPr lang="zh-TW" altLang="en-US" sz="2800" kern="1800" dirty="0">
                <a:latin typeface="+mn-ea"/>
              </a:rPr>
              <a:t>十一月</a:t>
            </a:r>
            <a:endParaRPr lang="en-US" altLang="zh-TW" sz="2800" kern="1800" dirty="0">
              <a:latin typeface="+mn-ea"/>
            </a:endParaRPr>
          </a:p>
          <a:p>
            <a:pPr>
              <a:lnSpc>
                <a:spcPts val="6000"/>
              </a:lnSpc>
            </a:pPr>
            <a:r>
              <a:rPr lang="zh-TW" altLang="en-US" sz="2800" kern="1800" dirty="0">
                <a:latin typeface="+mn-ea"/>
              </a:rPr>
              <a:t>十月</a:t>
            </a:r>
            <a:endParaRPr lang="en-US" altLang="zh-TW" sz="2800" kern="1800" dirty="0">
              <a:latin typeface="+mn-ea"/>
            </a:endParaRPr>
          </a:p>
          <a:p>
            <a:pPr>
              <a:lnSpc>
                <a:spcPts val="6000"/>
              </a:lnSpc>
            </a:pPr>
            <a:r>
              <a:rPr lang="zh-TW" altLang="en-US" sz="2800" kern="1800" dirty="0">
                <a:latin typeface="+mn-ea"/>
              </a:rPr>
              <a:t>九月</a:t>
            </a:r>
            <a:endParaRPr lang="en-US" altLang="zh-TW" sz="2800" kern="1800" dirty="0">
              <a:latin typeface="+mn-ea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2022093" y="3645025"/>
            <a:ext cx="7386638" cy="26088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zh-TW" altLang="en-US" sz="2800" kern="1800" dirty="0">
                <a:latin typeface="+mn-ea"/>
              </a:rPr>
              <a:t>鳳凰花開</a:t>
            </a:r>
            <a:endParaRPr lang="en-US" altLang="zh-TW" sz="2800" kern="1800" dirty="0">
              <a:latin typeface="+mn-ea"/>
            </a:endParaRPr>
          </a:p>
          <a:p>
            <a:pPr>
              <a:lnSpc>
                <a:spcPts val="6000"/>
              </a:lnSpc>
            </a:pPr>
            <a:r>
              <a:rPr lang="zh-TW" altLang="en-US" sz="2800" kern="1800" dirty="0">
                <a:latin typeface="+mn-ea"/>
              </a:rPr>
              <a:t>豐收的季節</a:t>
            </a:r>
            <a:endParaRPr lang="en-US" altLang="zh-TW" sz="2800" kern="1800" dirty="0">
              <a:latin typeface="+mn-ea"/>
            </a:endParaRPr>
          </a:p>
          <a:p>
            <a:pPr>
              <a:lnSpc>
                <a:spcPts val="6000"/>
              </a:lnSpc>
            </a:pPr>
            <a:r>
              <a:rPr lang="zh-TW" altLang="en-US" sz="2800" kern="1800" dirty="0">
                <a:latin typeface="+mn-ea"/>
              </a:rPr>
              <a:t>童樂會</a:t>
            </a:r>
            <a:endParaRPr lang="en-US" altLang="zh-TW" sz="2800" kern="1800" dirty="0">
              <a:latin typeface="+mn-ea"/>
            </a:endParaRPr>
          </a:p>
          <a:p>
            <a:pPr>
              <a:lnSpc>
                <a:spcPts val="6000"/>
              </a:lnSpc>
            </a:pPr>
            <a:r>
              <a:rPr lang="zh-TW" altLang="en-US" sz="2800" kern="1800" dirty="0">
                <a:latin typeface="+mn-ea"/>
              </a:rPr>
              <a:t>團隊大進擊</a:t>
            </a:r>
            <a:endParaRPr lang="en-US" altLang="zh-TW" sz="2800" kern="1800" dirty="0">
              <a:latin typeface="+mn-ea"/>
            </a:endParaRPr>
          </a:p>
          <a:p>
            <a:pPr>
              <a:lnSpc>
                <a:spcPts val="6000"/>
              </a:lnSpc>
            </a:pPr>
            <a:r>
              <a:rPr lang="zh-TW" altLang="en-US" sz="2800" kern="1800" dirty="0">
                <a:latin typeface="+mn-ea"/>
              </a:rPr>
              <a:t>最美的回憶</a:t>
            </a:r>
            <a:endParaRPr lang="en-US" altLang="zh-TW" sz="2800" kern="1800" dirty="0">
              <a:latin typeface="+mn-ea"/>
            </a:endParaRPr>
          </a:p>
          <a:p>
            <a:pPr>
              <a:lnSpc>
                <a:spcPts val="6000"/>
              </a:lnSpc>
            </a:pPr>
            <a:r>
              <a:rPr lang="zh-TW" altLang="en-US" sz="2800" kern="1800" dirty="0">
                <a:latin typeface="+mn-ea"/>
              </a:rPr>
              <a:t>社區一家親</a:t>
            </a:r>
            <a:endParaRPr lang="en-US" altLang="zh-TW" sz="2800" kern="1800" dirty="0">
              <a:latin typeface="+mn-ea"/>
            </a:endParaRPr>
          </a:p>
          <a:p>
            <a:pPr>
              <a:lnSpc>
                <a:spcPts val="6000"/>
              </a:lnSpc>
            </a:pPr>
            <a:r>
              <a:rPr lang="zh-TW" altLang="en-US" sz="2800" kern="1800" dirty="0">
                <a:latin typeface="+mn-ea"/>
              </a:rPr>
              <a:t>活力勇建</a:t>
            </a:r>
            <a:endParaRPr lang="en-US" altLang="zh-TW" sz="2800" kern="1800" dirty="0">
              <a:latin typeface="+mn-ea"/>
            </a:endParaRPr>
          </a:p>
          <a:p>
            <a:pPr>
              <a:lnSpc>
                <a:spcPts val="6000"/>
              </a:lnSpc>
            </a:pPr>
            <a:r>
              <a:rPr lang="zh-TW" altLang="en-US" sz="2800" kern="1800" dirty="0">
                <a:latin typeface="+mn-ea"/>
              </a:rPr>
              <a:t>起跑線上</a:t>
            </a:r>
            <a:endParaRPr lang="en-US" altLang="zh-TW" sz="2800" kern="1800" dirty="0">
              <a:latin typeface="+mn-ea"/>
            </a:endParaRPr>
          </a:p>
          <a:p>
            <a:pPr>
              <a:lnSpc>
                <a:spcPts val="6000"/>
              </a:lnSpc>
            </a:pPr>
            <a:r>
              <a:rPr lang="zh-TW" altLang="en-US" sz="2800" kern="1800" dirty="0">
                <a:latin typeface="+mn-ea"/>
              </a:rPr>
              <a:t>多元社團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0673" y="5595354"/>
            <a:ext cx="1829139" cy="121583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25" y="5580267"/>
            <a:ext cx="1662099" cy="121199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8" y="5576421"/>
            <a:ext cx="1800199" cy="1215837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839" y="5595354"/>
            <a:ext cx="1681423" cy="1196904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481" y="5595354"/>
            <a:ext cx="1790570" cy="119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3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ctrTitle"/>
          </p:nvPr>
        </p:nvSpPr>
        <p:spPr bwMode="auto">
          <a:xfrm>
            <a:off x="1847528" y="4258491"/>
            <a:ext cx="4919032" cy="770584"/>
          </a:xfr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algn="r" eaLnBrk="1" hangingPunct="1"/>
            <a:r>
              <a:rPr lang="zh-TW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方案三人文</a:t>
            </a:r>
            <a:r>
              <a:rPr lang="zh-TW" alt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關懷課程</a:t>
            </a:r>
          </a:p>
        </p:txBody>
      </p:sp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0"/>
            <a:ext cx="9144000" cy="2040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847528" y="6430920"/>
            <a:ext cx="1061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20180331</a:t>
            </a:r>
            <a:endParaRPr lang="zh-TW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335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hape 558"/>
          <p:cNvSpPr>
            <a:spLocks noGrp="1"/>
          </p:cNvSpPr>
          <p:nvPr>
            <p:ph type="title"/>
          </p:nvPr>
        </p:nvSpPr>
        <p:spPr>
          <a:xfrm>
            <a:off x="1908175" y="405250"/>
            <a:ext cx="8520112" cy="763588"/>
          </a:xfrm>
        </p:spPr>
        <p:txBody>
          <a:bodyPr>
            <a:normAutofit fontScale="90000"/>
          </a:bodyPr>
          <a:lstStyle/>
          <a:p>
            <a:pPr algn="l" eaLnBrk="1" hangingPunct="1">
              <a:spcBef>
                <a:spcPct val="0"/>
              </a:spcBef>
              <a:spcAft>
                <a:spcPct val="0"/>
              </a:spcAft>
              <a:buSzPct val="25000"/>
            </a:pPr>
            <a:r>
              <a:rPr lang="zh-TW" altLang="en-US" b="1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itchFamily="18" charset="0"/>
                <a:sym typeface="Arial" pitchFamily="34" charset="0"/>
              </a:rPr>
              <a:t>一</a:t>
            </a:r>
            <a:r>
              <a:rPr lang="zh-TW" altLang="en-US" b="1" dirty="0" smtClean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itchFamily="18" charset="0"/>
                <a:sym typeface="Arial" pitchFamily="34" charset="0"/>
              </a:rPr>
              <a:t>、</a:t>
            </a:r>
            <a:r>
              <a:rPr lang="en-US" altLang="zh-TW" b="1" dirty="0" err="1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itchFamily="18" charset="0"/>
                <a:sym typeface="Arial" pitchFamily="34" charset="0"/>
              </a:rPr>
              <a:t>課程架構</a:t>
            </a:r>
            <a:r>
              <a:rPr lang="en-US" altLang="zh-TW" b="1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itchFamily="18" charset="0"/>
                <a:sym typeface="Arial" pitchFamily="34" charset="0"/>
              </a:rPr>
              <a:t>--</a:t>
            </a:r>
            <a:r>
              <a:rPr lang="en-US" altLang="zh-TW" b="1" dirty="0" err="1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itchFamily="18" charset="0"/>
                <a:sym typeface="Arial" pitchFamily="34" charset="0"/>
              </a:rPr>
              <a:t>各學習階段課程類型</a:t>
            </a:r>
            <a:endParaRPr lang="en-US" altLang="zh-TW" b="1" dirty="0">
              <a:solidFill>
                <a:schemeClr val="tx1"/>
              </a:solidFill>
              <a:latin typeface="華康中圓體" panose="020F0509000000000000" pitchFamily="49" charset="-120"/>
              <a:ea typeface="華康中圓體" panose="020F0509000000000000" pitchFamily="49" charset="-120"/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62467" name="投影片編號版面配置區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 typeface="Calibri" pitchFamily="34" charset="0"/>
              <a:buNone/>
            </a:pPr>
            <a:fld id="{16BBD63E-DED7-457D-A37B-8A266C9243A1}" type="slidenum">
              <a:rPr lang="en-US" altLang="zh-TW" sz="1200">
                <a:solidFill>
                  <a:srgbClr val="888888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pPr>
                <a:spcBef>
                  <a:spcPct val="0"/>
                </a:spcBef>
                <a:buFont typeface="Calibri" pitchFamily="34" charset="0"/>
                <a:buNone/>
              </a:pPr>
              <a:t>2</a:t>
            </a:fld>
            <a:endParaRPr lang="en-US" altLang="zh-TW" sz="1200">
              <a:solidFill>
                <a:srgbClr val="888888"/>
              </a:solidFill>
              <a:latin typeface="標楷體" pitchFamily="65" charset="-120"/>
              <a:ea typeface="標楷體" pitchFamily="65" charset="-120"/>
              <a:cs typeface="Calibri" pitchFamily="34" charset="0"/>
            </a:endParaRPr>
          </a:p>
        </p:txBody>
      </p:sp>
      <p:pic>
        <p:nvPicPr>
          <p:cNvPr id="62468" name="Shape 560"/>
          <p:cNvPicPr preferRelativeResize="0"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9"/>
          <a:stretch/>
        </p:blipFill>
        <p:spPr bwMode="auto">
          <a:xfrm>
            <a:off x="1992314" y="1226372"/>
            <a:ext cx="8351837" cy="551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519738" y="1341438"/>
            <a:ext cx="2570162" cy="2159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8183564" y="1341438"/>
            <a:ext cx="1944687" cy="2159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135188" y="2205038"/>
            <a:ext cx="3294062" cy="1295400"/>
          </a:xfrm>
          <a:prstGeom prst="rect">
            <a:avLst/>
          </a:prstGeom>
          <a:solidFill>
            <a:srgbClr val="FFFF99">
              <a:alpha val="14902"/>
            </a:srgbClr>
          </a:solidFill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656763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图示 6"/>
          <p:cNvGraphicFramePr/>
          <p:nvPr>
            <p:extLst/>
          </p:nvPr>
        </p:nvGraphicFramePr>
        <p:xfrm>
          <a:off x="1991545" y="908721"/>
          <a:ext cx="3175217" cy="5505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資料庫圖表 15"/>
          <p:cNvGraphicFramePr/>
          <p:nvPr>
            <p:extLst/>
          </p:nvPr>
        </p:nvGraphicFramePr>
        <p:xfrm>
          <a:off x="7410114" y="607044"/>
          <a:ext cx="1863729" cy="1813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9" name="資料庫圖表 18"/>
          <p:cNvGraphicFramePr/>
          <p:nvPr>
            <p:extLst/>
          </p:nvPr>
        </p:nvGraphicFramePr>
        <p:xfrm>
          <a:off x="7189849" y="2492897"/>
          <a:ext cx="2304256" cy="2734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6" name="資料庫圖表 25"/>
          <p:cNvGraphicFramePr/>
          <p:nvPr>
            <p:extLst/>
          </p:nvPr>
        </p:nvGraphicFramePr>
        <p:xfrm>
          <a:off x="5608580" y="1009910"/>
          <a:ext cx="134398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32" name="＞形箭號 4"/>
          <p:cNvSpPr/>
          <p:nvPr/>
        </p:nvSpPr>
        <p:spPr>
          <a:xfrm>
            <a:off x="5692806" y="3160204"/>
            <a:ext cx="806388" cy="53759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15240" rIns="0" bIns="1524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400" dirty="0"/>
          </a:p>
        </p:txBody>
      </p:sp>
      <p:graphicFrame>
        <p:nvGraphicFramePr>
          <p:cNvPr id="33" name="資料庫圖表 32"/>
          <p:cNvGraphicFramePr/>
          <p:nvPr>
            <p:extLst/>
          </p:nvPr>
        </p:nvGraphicFramePr>
        <p:xfrm>
          <a:off x="5616447" y="3121482"/>
          <a:ext cx="134398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34" name="資料庫圖表 33"/>
          <p:cNvGraphicFramePr/>
          <p:nvPr>
            <p:extLst/>
          </p:nvPr>
        </p:nvGraphicFramePr>
        <p:xfrm>
          <a:off x="5637270" y="4974204"/>
          <a:ext cx="134398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36" name="資料庫圖表 35"/>
          <p:cNvGraphicFramePr/>
          <p:nvPr>
            <p:extLst/>
          </p:nvPr>
        </p:nvGraphicFramePr>
        <p:xfrm>
          <a:off x="4511824" y="1397002"/>
          <a:ext cx="1368152" cy="879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graphicFrame>
        <p:nvGraphicFramePr>
          <p:cNvPr id="41" name="資料庫圖表 40"/>
          <p:cNvGraphicFramePr/>
          <p:nvPr>
            <p:extLst/>
          </p:nvPr>
        </p:nvGraphicFramePr>
        <p:xfrm>
          <a:off x="7646161" y="5085184"/>
          <a:ext cx="1391633" cy="110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</p:spTree>
    <p:extLst>
      <p:ext uri="{BB962C8B-B14F-4D97-AF65-F5344CB8AC3E}">
        <p14:creationId xmlns:p14="http://schemas.microsoft.com/office/powerpoint/2010/main" val="199081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79576" y="404665"/>
            <a:ext cx="8260672" cy="103942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</a:rPr>
              <a:t>人文關懷系列活動</a:t>
            </a:r>
            <a:endParaRPr lang="zh-TW" altLang="en-US" sz="28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6200000">
            <a:off x="5866943" y="-1392422"/>
            <a:ext cx="345610" cy="9001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3924" y="2824695"/>
            <a:ext cx="512108" cy="53649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8481" y="2824695"/>
            <a:ext cx="512108" cy="53649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9362" y="2816299"/>
            <a:ext cx="512108" cy="53649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5326" y="2824695"/>
            <a:ext cx="512108" cy="53649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2162" y="2824695"/>
            <a:ext cx="512108" cy="536494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7486" y="2824695"/>
            <a:ext cx="512108" cy="536494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0286" y="2824695"/>
            <a:ext cx="512108" cy="53649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5850" y="2813785"/>
            <a:ext cx="512108" cy="536494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8650" y="2789801"/>
            <a:ext cx="512108" cy="536494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744732" y="1484785"/>
            <a:ext cx="7663636" cy="13050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zh-TW" altLang="en-US" sz="2800" kern="1800" dirty="0">
                <a:latin typeface="+mn-ea"/>
              </a:rPr>
              <a:t>六月</a:t>
            </a:r>
            <a:endParaRPr lang="en-US" altLang="zh-TW" sz="2800" kern="1800" dirty="0">
              <a:latin typeface="+mn-ea"/>
            </a:endParaRPr>
          </a:p>
          <a:p>
            <a:pPr>
              <a:lnSpc>
                <a:spcPts val="6000"/>
              </a:lnSpc>
            </a:pPr>
            <a:r>
              <a:rPr lang="zh-TW" altLang="en-US" sz="2800" kern="1800" dirty="0">
                <a:latin typeface="+mn-ea"/>
              </a:rPr>
              <a:t>五月</a:t>
            </a:r>
            <a:endParaRPr lang="en-US" altLang="zh-TW" sz="2800" kern="1800" dirty="0">
              <a:latin typeface="+mn-ea"/>
            </a:endParaRPr>
          </a:p>
          <a:p>
            <a:pPr>
              <a:lnSpc>
                <a:spcPts val="6000"/>
              </a:lnSpc>
            </a:pPr>
            <a:r>
              <a:rPr lang="zh-TW" altLang="en-US" sz="2800" kern="1800" dirty="0">
                <a:latin typeface="+mn-ea"/>
              </a:rPr>
              <a:t>四月</a:t>
            </a:r>
            <a:endParaRPr lang="en-US" altLang="zh-TW" sz="2800" kern="1800" dirty="0">
              <a:latin typeface="+mn-ea"/>
            </a:endParaRPr>
          </a:p>
          <a:p>
            <a:pPr>
              <a:lnSpc>
                <a:spcPts val="6000"/>
              </a:lnSpc>
            </a:pPr>
            <a:r>
              <a:rPr lang="zh-TW" altLang="en-US" sz="2800" kern="1800" dirty="0">
                <a:latin typeface="+mn-ea"/>
              </a:rPr>
              <a:t>三月</a:t>
            </a:r>
            <a:endParaRPr lang="en-US" altLang="zh-TW" sz="2800" kern="1800" dirty="0">
              <a:latin typeface="+mn-ea"/>
            </a:endParaRPr>
          </a:p>
          <a:p>
            <a:pPr>
              <a:lnSpc>
                <a:spcPts val="6000"/>
              </a:lnSpc>
            </a:pPr>
            <a:r>
              <a:rPr lang="zh-TW" altLang="en-US" sz="2800" kern="1800" dirty="0">
                <a:latin typeface="+mn-ea"/>
              </a:rPr>
              <a:t>一月</a:t>
            </a:r>
            <a:endParaRPr lang="en-US" altLang="zh-TW" sz="2800" kern="1800" dirty="0">
              <a:latin typeface="+mn-ea"/>
            </a:endParaRPr>
          </a:p>
          <a:p>
            <a:pPr>
              <a:lnSpc>
                <a:spcPts val="6000"/>
              </a:lnSpc>
            </a:pPr>
            <a:r>
              <a:rPr lang="zh-TW" altLang="en-US" sz="2800" kern="1800" dirty="0">
                <a:latin typeface="+mn-ea"/>
              </a:rPr>
              <a:t>十二月</a:t>
            </a:r>
            <a:endParaRPr lang="en-US" altLang="zh-TW" sz="2800" kern="1800" dirty="0">
              <a:latin typeface="+mn-ea"/>
            </a:endParaRPr>
          </a:p>
          <a:p>
            <a:pPr>
              <a:lnSpc>
                <a:spcPts val="6000"/>
              </a:lnSpc>
            </a:pPr>
            <a:r>
              <a:rPr lang="zh-TW" altLang="en-US" sz="2800" kern="1800" dirty="0">
                <a:latin typeface="+mn-ea"/>
              </a:rPr>
              <a:t>十一月</a:t>
            </a:r>
            <a:endParaRPr lang="en-US" altLang="zh-TW" sz="2800" kern="1800" dirty="0">
              <a:latin typeface="+mn-ea"/>
            </a:endParaRPr>
          </a:p>
          <a:p>
            <a:pPr>
              <a:lnSpc>
                <a:spcPts val="6000"/>
              </a:lnSpc>
            </a:pPr>
            <a:r>
              <a:rPr lang="zh-TW" altLang="en-US" sz="2800" kern="1800" dirty="0">
                <a:latin typeface="+mn-ea"/>
              </a:rPr>
              <a:t>十月</a:t>
            </a:r>
            <a:endParaRPr lang="en-US" altLang="zh-TW" sz="2800" kern="1800" dirty="0">
              <a:latin typeface="+mn-ea"/>
            </a:endParaRPr>
          </a:p>
          <a:p>
            <a:pPr>
              <a:lnSpc>
                <a:spcPts val="6000"/>
              </a:lnSpc>
            </a:pPr>
            <a:r>
              <a:rPr lang="zh-TW" altLang="en-US" sz="2800" kern="1800" dirty="0">
                <a:latin typeface="+mn-ea"/>
              </a:rPr>
              <a:t>九月</a:t>
            </a:r>
            <a:endParaRPr lang="en-US" altLang="zh-TW" sz="2800" kern="1800" dirty="0">
              <a:latin typeface="+mn-ea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2021732" y="3645025"/>
            <a:ext cx="7386638" cy="26088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zh-TW" altLang="en-US" sz="2800" kern="1800" dirty="0">
                <a:latin typeface="+mn-ea"/>
              </a:rPr>
              <a:t>成果與分享</a:t>
            </a:r>
            <a:endParaRPr lang="en-US" altLang="zh-TW" sz="2800" kern="1800" dirty="0">
              <a:latin typeface="+mn-ea"/>
            </a:endParaRPr>
          </a:p>
          <a:p>
            <a:pPr>
              <a:lnSpc>
                <a:spcPts val="6000"/>
              </a:lnSpc>
            </a:pPr>
            <a:r>
              <a:rPr lang="zh-TW" altLang="en-US" sz="2800" kern="1800" dirty="0">
                <a:latin typeface="+mn-ea"/>
              </a:rPr>
              <a:t>多元文化</a:t>
            </a:r>
            <a:endParaRPr lang="en-US" altLang="zh-TW" sz="2800" kern="1800" dirty="0">
              <a:latin typeface="+mn-ea"/>
            </a:endParaRPr>
          </a:p>
          <a:p>
            <a:pPr>
              <a:lnSpc>
                <a:spcPts val="6000"/>
              </a:lnSpc>
            </a:pPr>
            <a:r>
              <a:rPr lang="zh-TW" altLang="en-US" sz="2800" kern="1800" dirty="0">
                <a:latin typeface="+mn-ea"/>
              </a:rPr>
              <a:t>弱勢關懷</a:t>
            </a:r>
            <a:endParaRPr lang="en-US" altLang="zh-TW" sz="2800" kern="1800" dirty="0">
              <a:latin typeface="+mn-ea"/>
            </a:endParaRPr>
          </a:p>
          <a:p>
            <a:pPr>
              <a:lnSpc>
                <a:spcPts val="6000"/>
              </a:lnSpc>
            </a:pPr>
            <a:r>
              <a:rPr lang="zh-TW" altLang="en-US" sz="2800" kern="1800" dirty="0">
                <a:latin typeface="+mn-ea"/>
              </a:rPr>
              <a:t>人文友善</a:t>
            </a:r>
            <a:endParaRPr lang="en-US" altLang="zh-TW" sz="2800" kern="1800" dirty="0">
              <a:latin typeface="+mn-ea"/>
            </a:endParaRPr>
          </a:p>
          <a:p>
            <a:pPr>
              <a:lnSpc>
                <a:spcPts val="6000"/>
              </a:lnSpc>
            </a:pPr>
            <a:r>
              <a:rPr lang="zh-TW" altLang="en-US" sz="2800" kern="1800" dirty="0">
                <a:latin typeface="+mn-ea"/>
              </a:rPr>
              <a:t>歲末祝福</a:t>
            </a:r>
            <a:endParaRPr lang="en-US" altLang="zh-TW" sz="2800" kern="1800" dirty="0">
              <a:latin typeface="+mn-ea"/>
            </a:endParaRPr>
          </a:p>
          <a:p>
            <a:pPr>
              <a:lnSpc>
                <a:spcPts val="6000"/>
              </a:lnSpc>
            </a:pPr>
            <a:r>
              <a:rPr lang="zh-TW" altLang="en-US" sz="2800" kern="1800" dirty="0">
                <a:latin typeface="+mn-ea"/>
              </a:rPr>
              <a:t>節慶與感恩</a:t>
            </a:r>
            <a:endParaRPr lang="en-US" altLang="zh-TW" sz="2800" kern="1800" dirty="0">
              <a:latin typeface="+mn-ea"/>
            </a:endParaRPr>
          </a:p>
          <a:p>
            <a:pPr>
              <a:lnSpc>
                <a:spcPts val="6000"/>
              </a:lnSpc>
            </a:pPr>
            <a:r>
              <a:rPr lang="zh-TW" altLang="en-US" sz="2800" kern="1800" dirty="0">
                <a:latin typeface="+mn-ea"/>
              </a:rPr>
              <a:t>愛與平權</a:t>
            </a:r>
            <a:endParaRPr lang="en-US" altLang="zh-TW" sz="2800" kern="1800" dirty="0">
              <a:latin typeface="+mn-ea"/>
            </a:endParaRPr>
          </a:p>
          <a:p>
            <a:pPr>
              <a:lnSpc>
                <a:spcPts val="6000"/>
              </a:lnSpc>
            </a:pPr>
            <a:r>
              <a:rPr lang="zh-TW" altLang="en-US" sz="2800" kern="1800" dirty="0">
                <a:latin typeface="+mn-ea"/>
              </a:rPr>
              <a:t>尊重與合作</a:t>
            </a:r>
            <a:endParaRPr lang="en-US" altLang="zh-TW" sz="2800" kern="1800" dirty="0">
              <a:latin typeface="+mn-ea"/>
            </a:endParaRPr>
          </a:p>
          <a:p>
            <a:pPr>
              <a:lnSpc>
                <a:spcPts val="6000"/>
              </a:lnSpc>
            </a:pPr>
            <a:r>
              <a:rPr lang="zh-TW" altLang="en-US" sz="2800" kern="1800" dirty="0">
                <a:latin typeface="+mn-ea"/>
              </a:rPr>
              <a:t>迎新與敬師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5445225"/>
            <a:ext cx="2143958" cy="154506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4501" y="5580268"/>
            <a:ext cx="1828040" cy="121583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4628" y="5580268"/>
            <a:ext cx="1829139" cy="1215839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640913">
            <a:off x="7146401" y="5436352"/>
            <a:ext cx="1820621" cy="1503671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32413" y="5445225"/>
            <a:ext cx="1919282" cy="154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6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dirty="0" smtClean="0">
                <a:solidFill>
                  <a:schemeClr val="tx1"/>
                </a:solidFill>
              </a:rPr>
              <a:t>簡報結束</a:t>
            </a:r>
            <a:endParaRPr lang="en-US" altLang="zh-TW" sz="6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zh-TW" altLang="en-US" sz="6000" dirty="0" smtClean="0">
                <a:solidFill>
                  <a:schemeClr val="tx1"/>
                </a:solidFill>
              </a:rPr>
              <a:t>感謝</a:t>
            </a:r>
            <a:r>
              <a:rPr lang="zh-TW" altLang="en-US" sz="6000" dirty="0">
                <a:solidFill>
                  <a:schemeClr val="tx1"/>
                </a:solidFill>
              </a:rPr>
              <a:t>聆聽</a:t>
            </a:r>
          </a:p>
        </p:txBody>
      </p:sp>
    </p:spTree>
    <p:extLst>
      <p:ext uri="{BB962C8B-B14F-4D97-AF65-F5344CB8AC3E}">
        <p14:creationId xmlns:p14="http://schemas.microsoft.com/office/powerpoint/2010/main" val="117428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934387" y="1050926"/>
            <a:ext cx="8424863" cy="5690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64515" name="Shape 566"/>
          <p:cNvSpPr>
            <a:spLocks noGrp="1"/>
          </p:cNvSpPr>
          <p:nvPr>
            <p:ph type="title"/>
          </p:nvPr>
        </p:nvSpPr>
        <p:spPr>
          <a:xfrm>
            <a:off x="1934386" y="300253"/>
            <a:ext cx="7467600" cy="1008062"/>
          </a:xfrm>
        </p:spPr>
        <p:txBody>
          <a:bodyPr vert="horz" lIns="91425" tIns="45700" rIns="91425" bIns="45700" rtlCol="0" anchor="t">
            <a:normAutofit/>
          </a:bodyPr>
          <a:lstStyle/>
          <a:p>
            <a:pPr algn="l" eaLnBrk="1" hangingPunct="1">
              <a:buSzPct val="25000"/>
            </a:pPr>
            <a:r>
              <a:rPr lang="en-US" altLang="zh-TW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pitchFamily="34" charset="0"/>
                <a:sym typeface="Arial" pitchFamily="34" charset="0"/>
              </a:rPr>
              <a:t>(</a:t>
            </a:r>
            <a:r>
              <a:rPr lang="zh-TW" altLang="en-US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pitchFamily="34" charset="0"/>
                <a:sym typeface="Arial" pitchFamily="34" charset="0"/>
              </a:rPr>
              <a:t>一</a:t>
            </a:r>
            <a:r>
              <a:rPr lang="en-US" altLang="zh-TW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pitchFamily="34" charset="0"/>
                <a:sym typeface="Arial" pitchFamily="34" charset="0"/>
              </a:rPr>
              <a:t>)</a:t>
            </a:r>
            <a:r>
              <a:rPr lang="en-US" altLang="zh-TW" b="1" dirty="0" err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pitchFamily="34" charset="0"/>
                <a:sym typeface="Arial" pitchFamily="34" charset="0"/>
              </a:rPr>
              <a:t>課程之連貫統整與多元適性</a:t>
            </a:r>
            <a:endParaRPr lang="en-US" altLang="zh-TW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Arial" pitchFamily="34" charset="0"/>
              <a:sym typeface="Arial" pitchFamily="34" charset="0"/>
            </a:endParaRPr>
          </a:p>
        </p:txBody>
      </p:sp>
      <p:sp>
        <p:nvSpPr>
          <p:cNvPr id="64516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CB906C-2C97-4F17-9CCA-8D70C6892C0A}" type="slidenum">
              <a:rPr lang="zh-TW" altLang="en-US" sz="1200">
                <a:solidFill>
                  <a:srgbClr val="898989"/>
                </a:solidFill>
                <a:latin typeface="標楷體" pitchFamily="65" charset="-120"/>
                <a:ea typeface="標楷體" pitchFamily="65" charset="-12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zh-TW" sz="1200">
              <a:solidFill>
                <a:srgbClr val="89898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517" name="文字方塊 1"/>
          <p:cNvSpPr txBox="1">
            <a:spLocks noChangeArrowheads="1"/>
          </p:cNvSpPr>
          <p:nvPr/>
        </p:nvSpPr>
        <p:spPr bwMode="auto">
          <a:xfrm>
            <a:off x="5808664" y="4913313"/>
            <a:ext cx="3887787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4518" name="Shape 567"/>
          <p:cNvPicPr preferRelativeResize="0">
            <a:picLocks noGrp="1"/>
          </p:cNvPicPr>
          <p:nvPr>
            <p:ph sz="quarter"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7" r="2681"/>
          <a:stretch/>
        </p:blipFill>
        <p:spPr>
          <a:xfrm>
            <a:off x="1631504" y="1052514"/>
            <a:ext cx="3574630" cy="5616575"/>
          </a:xfrm>
        </p:spPr>
      </p:pic>
      <p:cxnSp>
        <p:nvCxnSpPr>
          <p:cNvPr id="9" name="直線接點 8"/>
          <p:cNvCxnSpPr/>
          <p:nvPr/>
        </p:nvCxnSpPr>
        <p:spPr>
          <a:xfrm>
            <a:off x="1631950" y="4149725"/>
            <a:ext cx="8758238" cy="0"/>
          </a:xfrm>
          <a:prstGeom prst="line">
            <a:avLst/>
          </a:prstGeom>
          <a:ln w="571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5437832" y="4295032"/>
            <a:ext cx="4546600" cy="2446337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部定（領域學習）課程</a:t>
            </a:r>
          </a:p>
          <a:p>
            <a:pPr>
              <a:lnSpc>
                <a:spcPts val="1800"/>
              </a:lnSpc>
              <a:defRPr/>
            </a:pP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國家統一規定</a:t>
            </a:r>
            <a:endParaRPr lang="en-US" altLang="zh-TW" sz="2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不同學習階段間注重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縱向連貫</a:t>
            </a:r>
            <a:endParaRPr lang="en-US" altLang="zh-TW" sz="2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不同領域（科目）間注重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橫向統整</a:t>
            </a:r>
            <a:endParaRPr lang="en-US" altLang="zh-TW" sz="2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功能：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深植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基本學力</a:t>
            </a:r>
            <a:endParaRPr lang="zh-TW" altLang="en-US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4521" name="文字方塊 5"/>
          <p:cNvSpPr txBox="1">
            <a:spLocks noChangeArrowheads="1"/>
          </p:cNvSpPr>
          <p:nvPr/>
        </p:nvSpPr>
        <p:spPr bwMode="auto">
          <a:xfrm>
            <a:off x="5412581" y="1304926"/>
            <a:ext cx="4679950" cy="25542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 dirty="0">
                <a:solidFill>
                  <a:srgbClr val="6600CC"/>
                </a:solidFill>
                <a:latin typeface="微軟正黑體" pitchFamily="34" charset="-120"/>
                <a:ea typeface="微軟正黑體" pitchFamily="34" charset="-120"/>
              </a:rPr>
              <a:t>校訂（彈性學習）課程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200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 b="1" dirty="0">
                <a:latin typeface="微軟正黑體" pitchFamily="34" charset="-120"/>
                <a:ea typeface="微軟正黑體" pitchFamily="34" charset="-120"/>
              </a:rPr>
              <a:t>由</a:t>
            </a:r>
            <a:r>
              <a:rPr lang="zh-TW" altLang="en-US" sz="2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學校安排</a:t>
            </a:r>
            <a:endParaRPr lang="en-US" altLang="zh-TW" sz="22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 b="1" dirty="0">
                <a:latin typeface="微軟正黑體" pitchFamily="34" charset="-120"/>
                <a:ea typeface="微軟正黑體" pitchFamily="34" charset="-120"/>
              </a:rPr>
              <a:t>提供跨領域、多元、生活化課程</a:t>
            </a:r>
            <a:endParaRPr lang="en-US" altLang="zh-TW" sz="2200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 b="1" dirty="0">
                <a:latin typeface="微軟正黑體" pitchFamily="34" charset="-120"/>
                <a:ea typeface="微軟正黑體" pitchFamily="34" charset="-120"/>
              </a:rPr>
              <a:t>功能：</a:t>
            </a:r>
            <a:endParaRPr lang="en-US" altLang="zh-TW" sz="2200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 b="1" dirty="0">
                <a:latin typeface="微軟正黑體" pitchFamily="34" charset="-120"/>
                <a:ea typeface="微軟正黑體" pitchFamily="34" charset="-120"/>
              </a:rPr>
              <a:t>形塑學校</a:t>
            </a:r>
            <a:r>
              <a:rPr lang="zh-TW" altLang="en-US" sz="2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願景</a:t>
            </a:r>
            <a:endParaRPr lang="en-US" altLang="zh-TW" sz="22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 b="1" dirty="0">
                <a:latin typeface="微軟正黑體" pitchFamily="34" charset="-120"/>
                <a:ea typeface="微軟正黑體" pitchFamily="34" charset="-120"/>
              </a:rPr>
              <a:t>提供學生</a:t>
            </a:r>
            <a:r>
              <a:rPr lang="zh-TW" altLang="en-US" sz="2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適性發展</a:t>
            </a:r>
            <a:r>
              <a:rPr lang="zh-TW" altLang="en-US" sz="2200" b="1" dirty="0">
                <a:latin typeface="微軟正黑體" pitchFamily="34" charset="-120"/>
                <a:ea typeface="微軟正黑體" pitchFamily="34" charset="-120"/>
              </a:rPr>
              <a:t>機會</a:t>
            </a:r>
          </a:p>
        </p:txBody>
      </p:sp>
      <p:sp>
        <p:nvSpPr>
          <p:cNvPr id="64522" name="文字方塊 8"/>
          <p:cNvSpPr txBox="1">
            <a:spLocks noChangeArrowheads="1"/>
          </p:cNvSpPr>
          <p:nvPr/>
        </p:nvSpPr>
        <p:spPr bwMode="auto">
          <a:xfrm>
            <a:off x="1631950" y="6391276"/>
            <a:ext cx="3600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200" b="1" dirty="0">
                <a:latin typeface="標楷體" pitchFamily="65" charset="-120"/>
                <a:ea typeface="標楷體" pitchFamily="65" charset="-120"/>
              </a:rPr>
              <a:t>圖片來源：吳月鈴</a:t>
            </a:r>
          </a:p>
        </p:txBody>
      </p:sp>
    </p:spTree>
    <p:extLst>
      <p:ext uri="{BB962C8B-B14F-4D97-AF65-F5344CB8AC3E}">
        <p14:creationId xmlns:p14="http://schemas.microsoft.com/office/powerpoint/2010/main" val="172269366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45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7" name="Picture 3" descr="Y:\校長室\新課綱\20180508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864" y="294053"/>
            <a:ext cx="6867525" cy="631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76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2675" y="1890935"/>
            <a:ext cx="2149685" cy="128089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九年一貫能力導向</a:t>
            </a:r>
            <a:endParaRPr lang="zh-TW" altLang="en-US" dirty="0">
              <a:solidFill>
                <a:srgbClr val="C0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657509" y="1868039"/>
            <a:ext cx="2534491" cy="1256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 smtClean="0">
                <a:solidFill>
                  <a:srgbClr val="C0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十二年國教素養導向</a:t>
            </a:r>
            <a:endParaRPr lang="zh-TW" altLang="en-US" sz="3600" dirty="0">
              <a:solidFill>
                <a:srgbClr val="C0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6" name="Picture 2" descr="Y:\校長室\新課綱\20180508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035" y="483110"/>
            <a:ext cx="6848475" cy="60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51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hape 573"/>
          <p:cNvSpPr txBox="1">
            <a:spLocks noChangeArrowheads="1"/>
          </p:cNvSpPr>
          <p:nvPr/>
        </p:nvSpPr>
        <p:spPr bwMode="auto">
          <a:xfrm>
            <a:off x="1524000" y="7967"/>
            <a:ext cx="818038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Arial" pitchFamily="34" charset="0"/>
              <a:buNone/>
            </a:pPr>
            <a:r>
              <a:rPr lang="en-US" altLang="zh-TW" sz="3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pitchFamily="34" charset="0"/>
                <a:sym typeface="Arial" pitchFamily="34" charset="0"/>
              </a:rPr>
              <a:t>(</a:t>
            </a:r>
            <a:r>
              <a:rPr lang="zh-TW" altLang="en-US" sz="3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pitchFamily="34" charset="0"/>
                <a:sym typeface="Arial" pitchFamily="34" charset="0"/>
              </a:rPr>
              <a:t>二</a:t>
            </a:r>
            <a:r>
              <a:rPr lang="en-US" altLang="zh-TW" sz="3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pitchFamily="34" charset="0"/>
                <a:sym typeface="Arial" pitchFamily="34" charset="0"/>
              </a:rPr>
              <a:t>)</a:t>
            </a:r>
            <a:r>
              <a:rPr lang="zh-TW" altLang="en-US" sz="3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pitchFamily="34" charset="0"/>
                <a:sym typeface="Arial" pitchFamily="34" charset="0"/>
              </a:rPr>
              <a:t>國民中學及國民小學</a:t>
            </a:r>
            <a:r>
              <a:rPr lang="en-US" altLang="zh-TW" sz="3000" b="1" dirty="0" err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pitchFamily="34" charset="0"/>
                <a:sym typeface="Arial" pitchFamily="34" charset="0"/>
              </a:rPr>
              <a:t>課程</a:t>
            </a:r>
            <a:r>
              <a:rPr lang="en-US" altLang="zh-TW" sz="3000" b="1" dirty="0" err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規劃</a:t>
            </a:r>
            <a:endParaRPr lang="en-US" altLang="zh-TW" sz="30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66563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4648200" y="6356351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2855F1D5-5B2F-40B1-B54D-895771670F40}" type="slidenum">
              <a:rPr lang="zh-TW" altLang="en-US" sz="1200">
                <a:solidFill>
                  <a:srgbClr val="898989"/>
                </a:solidFill>
                <a:latin typeface="Arial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6</a:t>
            </a:fld>
            <a:endParaRPr lang="en-US" altLang="zh-TW" sz="1200">
              <a:solidFill>
                <a:srgbClr val="898989"/>
              </a:solidFill>
              <a:latin typeface="Arial" pitchFamily="34" charset="0"/>
            </a:endParaRPr>
          </a:p>
        </p:txBody>
      </p:sp>
      <p:grpSp>
        <p:nvGrpSpPr>
          <p:cNvPr id="3" name="群組 2"/>
          <p:cNvGrpSpPr>
            <a:grpSpLocks/>
          </p:cNvGrpSpPr>
          <p:nvPr/>
        </p:nvGrpSpPr>
        <p:grpSpPr bwMode="auto">
          <a:xfrm>
            <a:off x="1703512" y="765175"/>
            <a:ext cx="8726266" cy="5949973"/>
            <a:chOff x="840624" y="764704"/>
            <a:chExt cx="7162615" cy="5880125"/>
          </a:xfrm>
          <a:noFill/>
        </p:grpSpPr>
        <p:pic>
          <p:nvPicPr>
            <p:cNvPr id="260100" name="Shape 574"/>
            <p:cNvPicPr preferRelativeResize="0"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840624" y="764704"/>
              <a:ext cx="7162615" cy="5880125"/>
            </a:xfrm>
            <a:prstGeom prst="rect">
              <a:avLst/>
            </a:prstGeom>
            <a:grpFill/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" name="矩形 1"/>
            <p:cNvSpPr/>
            <p:nvPr/>
          </p:nvSpPr>
          <p:spPr>
            <a:xfrm>
              <a:off x="2985712" y="2529676"/>
              <a:ext cx="1223895" cy="1763403"/>
            </a:xfrm>
            <a:prstGeom prst="rect">
              <a:avLst/>
            </a:prstGeom>
            <a:grpFill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 sz="1600" dirty="0">
                <a:solidFill>
                  <a:srgbClr val="92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298951" y="2564905"/>
            <a:ext cx="1509713" cy="16466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321175" y="947738"/>
            <a:ext cx="5951538" cy="177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566989" y="4335463"/>
            <a:ext cx="7705725" cy="4619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4298951" y="1125539"/>
            <a:ext cx="1509713" cy="5746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5808664" y="1127126"/>
            <a:ext cx="1508125" cy="5762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7296151" y="1139826"/>
            <a:ext cx="1509713" cy="5762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4298950" y="1716088"/>
            <a:ext cx="4484688" cy="4889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2640013" y="2641417"/>
            <a:ext cx="1511300" cy="15700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8759826" y="1125539"/>
            <a:ext cx="1509713" cy="5746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791744" y="934823"/>
            <a:ext cx="6562876" cy="784830"/>
          </a:xfrm>
          <a:prstGeom prst="rect">
            <a:avLst/>
          </a:prstGeom>
          <a:solidFill>
            <a:srgbClr val="FFFF99"/>
          </a:solidFill>
          <a:ln w="38100">
            <a:solidFill>
              <a:srgbClr val="C35D0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階段別分別為第一、第二、第三、第四學習階段</a:t>
            </a:r>
            <a:endParaRPr lang="en-US" altLang="zh-TW" sz="2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各為國小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年級、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34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年級、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56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年級、國中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789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年級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3791744" y="1773978"/>
            <a:ext cx="6562876" cy="430887"/>
          </a:xfrm>
          <a:prstGeom prst="rect">
            <a:avLst/>
          </a:prstGeom>
          <a:solidFill>
            <a:srgbClr val="99CCFF"/>
          </a:solidFill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國小階段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語文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領域新增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新住民語文</a:t>
            </a:r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</a:t>
            </a:r>
            <a:endParaRPr lang="en-US" altLang="zh-TW" sz="2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566294" y="2566623"/>
            <a:ext cx="3241675" cy="1646605"/>
          </a:xfrm>
          <a:prstGeom prst="rect">
            <a:avLst/>
          </a:prstGeom>
          <a:solidFill>
            <a:srgbClr val="FFCCCC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國民小學第一學習階段的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生活課程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固定為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整合社會、自然科學、藝術及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綜合活動領域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2537878" y="4293097"/>
            <a:ext cx="7763945" cy="830997"/>
          </a:xfrm>
          <a:prstGeom prst="rect">
            <a:avLst/>
          </a:prstGeom>
          <a:solidFill>
            <a:srgbClr val="CCFFCC"/>
          </a:solidFill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科技領域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，國民小學階段不排課，融入各領域教學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國民中學增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節，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節為資訊科技，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節為生活科技。</a:t>
            </a:r>
          </a:p>
        </p:txBody>
      </p:sp>
      <p:sp>
        <p:nvSpPr>
          <p:cNvPr id="21" name="矩形 20"/>
          <p:cNvSpPr/>
          <p:nvPr/>
        </p:nvSpPr>
        <p:spPr>
          <a:xfrm>
            <a:off x="1783021" y="5373218"/>
            <a:ext cx="783968" cy="10081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2567609" y="5181000"/>
            <a:ext cx="7763945" cy="1200329"/>
          </a:xfrm>
          <a:prstGeom prst="rect">
            <a:avLst/>
          </a:prstGeom>
          <a:solidFill>
            <a:srgbClr val="DEBD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校訂（彈性學習）課程，分為四類課程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分別為第一學習階段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2-4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節，第二學習階段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3-6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第三學習階段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4-7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節，第四學習階段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3-6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12360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" grpId="0" animBg="1"/>
      <p:bldP spid="15" grpId="0" animBg="1"/>
      <p:bldP spid="6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群組 23"/>
          <p:cNvGrpSpPr>
            <a:grpSpLocks/>
          </p:cNvGrpSpPr>
          <p:nvPr/>
        </p:nvGrpSpPr>
        <p:grpSpPr bwMode="auto">
          <a:xfrm>
            <a:off x="6229351" y="3840560"/>
            <a:ext cx="4341813" cy="2737901"/>
            <a:chOff x="4705214" y="3598217"/>
            <a:chExt cx="4341250" cy="2739115"/>
          </a:xfrm>
        </p:grpSpPr>
        <p:sp>
          <p:nvSpPr>
            <p:cNvPr id="13" name="手繪多邊形 12"/>
            <p:cNvSpPr/>
            <p:nvPr/>
          </p:nvSpPr>
          <p:spPr>
            <a:xfrm>
              <a:off x="4705214" y="3598217"/>
              <a:ext cx="2650781" cy="2650712"/>
            </a:xfrm>
            <a:custGeom>
              <a:avLst/>
              <a:gdLst>
                <a:gd name="connsiteX0" fmla="*/ 0 w 2650254"/>
                <a:gd name="connsiteY0" fmla="*/ 2650254 h 2650254"/>
                <a:gd name="connsiteX1" fmla="*/ 2650254 w 2650254"/>
                <a:gd name="connsiteY1" fmla="*/ 0 h 2650254"/>
                <a:gd name="connsiteX2" fmla="*/ 2650254 w 2650254"/>
                <a:gd name="connsiteY2" fmla="*/ 2650254 h 2650254"/>
                <a:gd name="connsiteX3" fmla="*/ 0 w 2650254"/>
                <a:gd name="connsiteY3" fmla="*/ 2650254 h 265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50254" h="2650254">
                  <a:moveTo>
                    <a:pt x="2650254" y="0"/>
                  </a:moveTo>
                  <a:cubicBezTo>
                    <a:pt x="2650254" y="1463695"/>
                    <a:pt x="1463695" y="2650254"/>
                    <a:pt x="0" y="2650254"/>
                  </a:cubicBezTo>
                  <a:lnTo>
                    <a:pt x="0" y="0"/>
                  </a:lnTo>
                  <a:lnTo>
                    <a:pt x="2650254" y="0"/>
                  </a:lnTo>
                  <a:close/>
                </a:path>
              </a:pathLst>
            </a:custGeom>
            <a:solidFill>
              <a:srgbClr val="6600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99136" tIns="199136" rIns="975378" bIns="975377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特殊需求領域課程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4716326" y="5013306"/>
              <a:ext cx="4330138" cy="132402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zh-TW" sz="2000" b="1" dirty="0" err="1"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專指針對「特殊教育」學生</a:t>
              </a:r>
              <a:r>
                <a:rPr lang="zh-TW" altLang="en-US" sz="2000" b="1" dirty="0"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，</a:t>
              </a:r>
              <a:r>
                <a:rPr lang="en-US" altLang="zh-TW" sz="2000" b="1" dirty="0" err="1"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如：身心障礙或資賦優異學生</a:t>
              </a:r>
              <a:r>
                <a:rPr lang="zh-TW" altLang="en-US" sz="2000" b="1" dirty="0"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，</a:t>
              </a:r>
              <a:r>
                <a:rPr lang="en-US" altLang="zh-TW" sz="2000" b="1" dirty="0" err="1"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及特殊類型班級如體育班</a:t>
              </a:r>
              <a:r>
                <a:rPr lang="zh-TW" altLang="en-US" sz="2000" b="1" dirty="0"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，</a:t>
              </a:r>
              <a:r>
                <a:rPr lang="en-US" altLang="zh-TW" sz="2000" b="1" dirty="0" err="1"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藝才班所設計的課程</a:t>
              </a:r>
              <a:endPara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  <a:sym typeface="Arial Black" pitchFamily="34" charset="0"/>
              </a:endParaRPr>
            </a:p>
            <a:p>
              <a:pPr eaLnBrk="1" hangingPunct="1">
                <a:defRPr/>
              </a:pPr>
              <a:endParaRPr lang="en-US" altLang="zh-TW" sz="2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 Black" pitchFamily="34" charset="0"/>
                <a:sym typeface="Arial Black" pitchFamily="34" charset="0"/>
              </a:endParaRPr>
            </a:p>
          </p:txBody>
        </p:sp>
      </p:grpSp>
      <p:grpSp>
        <p:nvGrpSpPr>
          <p:cNvPr id="23" name="群組 22"/>
          <p:cNvGrpSpPr>
            <a:grpSpLocks/>
          </p:cNvGrpSpPr>
          <p:nvPr/>
        </p:nvGrpSpPr>
        <p:grpSpPr bwMode="auto">
          <a:xfrm>
            <a:off x="1731963" y="3840560"/>
            <a:ext cx="4375150" cy="2737901"/>
            <a:chOff x="207264" y="3598218"/>
            <a:chExt cx="4375536" cy="2739114"/>
          </a:xfrm>
        </p:grpSpPr>
        <p:sp>
          <p:nvSpPr>
            <p:cNvPr id="14" name="手繪多邊形 13"/>
            <p:cNvSpPr/>
            <p:nvPr/>
          </p:nvSpPr>
          <p:spPr>
            <a:xfrm>
              <a:off x="1933028" y="3598218"/>
              <a:ext cx="2649772" cy="2650711"/>
            </a:xfrm>
            <a:custGeom>
              <a:avLst/>
              <a:gdLst>
                <a:gd name="connsiteX0" fmla="*/ 0 w 2650254"/>
                <a:gd name="connsiteY0" fmla="*/ 2650254 h 2650254"/>
                <a:gd name="connsiteX1" fmla="*/ 2650254 w 2650254"/>
                <a:gd name="connsiteY1" fmla="*/ 0 h 2650254"/>
                <a:gd name="connsiteX2" fmla="*/ 2650254 w 2650254"/>
                <a:gd name="connsiteY2" fmla="*/ 2650254 h 2650254"/>
                <a:gd name="connsiteX3" fmla="*/ 0 w 2650254"/>
                <a:gd name="connsiteY3" fmla="*/ 2650254 h 265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50254" h="2650254">
                  <a:moveTo>
                    <a:pt x="2650254" y="2650254"/>
                  </a:moveTo>
                  <a:cubicBezTo>
                    <a:pt x="1186559" y="2650254"/>
                    <a:pt x="0" y="1463695"/>
                    <a:pt x="0" y="0"/>
                  </a:cubicBezTo>
                  <a:lnTo>
                    <a:pt x="2650254" y="0"/>
                  </a:lnTo>
                  <a:lnTo>
                    <a:pt x="2650254" y="2650254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75377" tIns="199136" rIns="199136" bIns="975377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其他類</a:t>
              </a:r>
              <a:r>
                <a:rPr lang="en-US" altLang="zh-TW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課程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207264" y="5013307"/>
              <a:ext cx="4364422" cy="132402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zh-TW" sz="2000" b="1" dirty="0" err="1"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包括本土語文</a:t>
              </a:r>
              <a:r>
                <a:rPr lang="en-US" altLang="zh-TW" sz="2000" b="1" dirty="0"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/</a:t>
              </a:r>
              <a:r>
                <a:rPr lang="en-US" altLang="zh-TW" sz="2000" b="1" dirty="0" err="1"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新住民語文、服務學習、戶外教育、班際或校際交流、自治活動、班級輔導、學生自主學習等各式課程</a:t>
              </a:r>
              <a:r>
                <a:rPr lang="zh-TW" altLang="en-US" sz="2000" b="1" dirty="0"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，</a:t>
              </a:r>
              <a:r>
                <a:rPr lang="en-US" altLang="zh-TW" sz="2000" b="1" dirty="0" err="1"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以及領域補救教學課程</a:t>
              </a:r>
              <a:endPara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  <a:sym typeface="Arial Black" pitchFamily="34" charset="0"/>
              </a:endParaRPr>
            </a:p>
          </p:txBody>
        </p:sp>
      </p:grpSp>
      <p:sp>
        <p:nvSpPr>
          <p:cNvPr id="74756" name="投影片編號版面配置區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 typeface="Calibri" pitchFamily="34" charset="0"/>
              <a:buNone/>
            </a:pPr>
            <a:fld id="{F0AE9B68-80CF-4553-88D6-864CF6C29264}" type="slidenum">
              <a:rPr lang="en-US" altLang="zh-TW" sz="1200">
                <a:solidFill>
                  <a:srgbClr val="888888"/>
                </a:solidFill>
              </a:rPr>
              <a:pPr>
                <a:spcBef>
                  <a:spcPct val="0"/>
                </a:spcBef>
                <a:buFont typeface="Calibri" pitchFamily="34" charset="0"/>
                <a:buNone/>
              </a:pPr>
              <a:t>7</a:t>
            </a:fld>
            <a:endParaRPr lang="en-US" altLang="zh-TW" sz="1200">
              <a:solidFill>
                <a:srgbClr val="888888"/>
              </a:solidFill>
            </a:endParaRPr>
          </a:p>
        </p:txBody>
      </p:sp>
      <p:grpSp>
        <p:nvGrpSpPr>
          <p:cNvPr id="22" name="群組 21"/>
          <p:cNvGrpSpPr>
            <a:grpSpLocks/>
          </p:cNvGrpSpPr>
          <p:nvPr/>
        </p:nvGrpSpPr>
        <p:grpSpPr bwMode="auto">
          <a:xfrm>
            <a:off x="6229351" y="646510"/>
            <a:ext cx="4367213" cy="3070225"/>
            <a:chOff x="4705214" y="404664"/>
            <a:chExt cx="4366778" cy="3071140"/>
          </a:xfrm>
        </p:grpSpPr>
        <p:sp>
          <p:nvSpPr>
            <p:cNvPr id="12" name="手繪多邊形 11"/>
            <p:cNvSpPr/>
            <p:nvPr/>
          </p:nvSpPr>
          <p:spPr>
            <a:xfrm>
              <a:off x="4705214" y="825476"/>
              <a:ext cx="2650861" cy="2650328"/>
            </a:xfrm>
            <a:custGeom>
              <a:avLst/>
              <a:gdLst>
                <a:gd name="connsiteX0" fmla="*/ 0 w 2650254"/>
                <a:gd name="connsiteY0" fmla="*/ 2650254 h 2650254"/>
                <a:gd name="connsiteX1" fmla="*/ 2650254 w 2650254"/>
                <a:gd name="connsiteY1" fmla="*/ 0 h 2650254"/>
                <a:gd name="connsiteX2" fmla="*/ 2650254 w 2650254"/>
                <a:gd name="connsiteY2" fmla="*/ 2650254 h 2650254"/>
                <a:gd name="connsiteX3" fmla="*/ 0 w 2650254"/>
                <a:gd name="connsiteY3" fmla="*/ 2650254 h 265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50254" h="2650254">
                  <a:moveTo>
                    <a:pt x="0" y="0"/>
                  </a:moveTo>
                  <a:cubicBezTo>
                    <a:pt x="1463695" y="0"/>
                    <a:pt x="2650254" y="1186559"/>
                    <a:pt x="2650254" y="2650254"/>
                  </a:cubicBezTo>
                  <a:lnTo>
                    <a:pt x="0" y="2650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99136" tIns="975377" rIns="975377" bIns="199136" spcCol="1270" anchor="ctr"/>
            <a:lstStyle/>
            <a:p>
              <a:pPr algn="ctr" defTabSz="1244600">
                <a:lnSpc>
                  <a:spcPts val="3500"/>
                </a:lnSpc>
                <a:defRPr/>
              </a:pPr>
              <a:r>
                <a:rPr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社團活動</a:t>
              </a:r>
              <a:endPara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1244600">
                <a:lnSpc>
                  <a:spcPts val="3500"/>
                </a:lnSpc>
                <a:defRPr/>
              </a:pPr>
              <a:r>
                <a:rPr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技藝課程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4716326" y="404664"/>
              <a:ext cx="4355666" cy="16308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zh-TW" sz="2000" b="1" dirty="0" err="1"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社團活動：學生依興趣及能力分組選修與其他班級學生共同上課</a:t>
              </a:r>
              <a:endPara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  <a:sym typeface="Arial Black" pitchFamily="34" charset="0"/>
              </a:endParaRPr>
            </a:p>
            <a:p>
              <a:pPr eaLnBrk="1" hangingPunct="1">
                <a:defRPr/>
              </a:pPr>
              <a:r>
                <a:rPr lang="en-US" altLang="zh-TW" sz="2000" b="1" dirty="0" err="1"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技藝課程：以促進手眼身心等感官統合</a:t>
              </a:r>
              <a:r>
                <a:rPr lang="zh-TW" altLang="en-US" sz="2000" b="1" dirty="0"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，</a:t>
              </a:r>
              <a:r>
                <a:rPr lang="en-US" altLang="zh-TW" sz="2000" b="1" dirty="0" err="1"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實際操作之課程為主</a:t>
              </a:r>
              <a:r>
                <a:rPr lang="zh-TW" altLang="en-US" sz="2000" b="1" dirty="0"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，</a:t>
              </a:r>
              <a:r>
                <a:rPr lang="en-US" altLang="zh-TW" sz="2000" b="1" dirty="0" err="1"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也可開設與技術型高中銜接的技藝課程等</a:t>
              </a:r>
              <a:endPara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  <a:cs typeface="Arial Black" pitchFamily="34" charset="0"/>
                <a:sym typeface="Arial Black" pitchFamily="34" charset="0"/>
              </a:endParaRPr>
            </a:p>
          </p:txBody>
        </p:sp>
      </p:grpSp>
      <p:grpSp>
        <p:nvGrpSpPr>
          <p:cNvPr id="21" name="群組 20"/>
          <p:cNvGrpSpPr>
            <a:grpSpLocks/>
          </p:cNvGrpSpPr>
          <p:nvPr/>
        </p:nvGrpSpPr>
        <p:grpSpPr bwMode="auto">
          <a:xfrm>
            <a:off x="1706563" y="646510"/>
            <a:ext cx="4400550" cy="3070225"/>
            <a:chOff x="182880" y="404664"/>
            <a:chExt cx="4399920" cy="3071140"/>
          </a:xfrm>
        </p:grpSpPr>
        <p:sp>
          <p:nvSpPr>
            <p:cNvPr id="11" name="手繪多邊形 10"/>
            <p:cNvSpPr/>
            <p:nvPr/>
          </p:nvSpPr>
          <p:spPr>
            <a:xfrm>
              <a:off x="1932055" y="825476"/>
              <a:ext cx="2650745" cy="2650328"/>
            </a:xfrm>
            <a:custGeom>
              <a:avLst/>
              <a:gdLst>
                <a:gd name="connsiteX0" fmla="*/ 0 w 2650254"/>
                <a:gd name="connsiteY0" fmla="*/ 2650254 h 2650254"/>
                <a:gd name="connsiteX1" fmla="*/ 2650254 w 2650254"/>
                <a:gd name="connsiteY1" fmla="*/ 0 h 2650254"/>
                <a:gd name="connsiteX2" fmla="*/ 2650254 w 2650254"/>
                <a:gd name="connsiteY2" fmla="*/ 2650254 h 2650254"/>
                <a:gd name="connsiteX3" fmla="*/ 0 w 2650254"/>
                <a:gd name="connsiteY3" fmla="*/ 2650254 h 265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50254" h="2650254">
                  <a:moveTo>
                    <a:pt x="0" y="2650254"/>
                  </a:moveTo>
                  <a:cubicBezTo>
                    <a:pt x="0" y="1186559"/>
                    <a:pt x="1186559" y="0"/>
                    <a:pt x="2650254" y="0"/>
                  </a:cubicBezTo>
                  <a:lnTo>
                    <a:pt x="2650254" y="2650254"/>
                  </a:lnTo>
                  <a:lnTo>
                    <a:pt x="0" y="2650254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75377" tIns="975377" rIns="199136" bIns="199136" spcCol="1270" anchor="ctr"/>
            <a:lstStyle/>
            <a:p>
              <a:pPr algn="ctr" defTabSz="1244600">
                <a:lnSpc>
                  <a:spcPts val="3500"/>
                </a:lnSpc>
                <a:defRPr/>
              </a:pPr>
              <a:r>
                <a:rPr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統整性</a:t>
              </a:r>
              <a:r>
                <a:rPr lang="en-US" altLang="zh-TW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探究課程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82880" y="404664"/>
              <a:ext cx="4388809" cy="163084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zh-TW" sz="2000" b="1" dirty="0" err="1"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跨領域</a:t>
              </a:r>
              <a:r>
                <a:rPr lang="en-US" altLang="zh-TW" sz="2000" b="1" dirty="0"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/</a:t>
              </a:r>
              <a:r>
                <a:rPr lang="en-US" altLang="zh-TW" sz="2000" b="1" dirty="0" err="1"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科目或結合各項議題</a:t>
              </a:r>
              <a:r>
                <a:rPr lang="zh-TW" altLang="en-US" sz="2000" b="1" dirty="0"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，</a:t>
              </a:r>
              <a:r>
                <a:rPr lang="en-US" altLang="zh-TW" sz="2000" b="1" dirty="0" err="1"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發展「統整性主題</a:t>
              </a:r>
              <a:r>
                <a:rPr lang="en-US" altLang="zh-TW" sz="2000" b="1" dirty="0"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/專題/</a:t>
              </a:r>
              <a:r>
                <a:rPr lang="en-US" altLang="zh-TW" sz="2000" b="1" dirty="0" err="1"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議題探究課程</a:t>
              </a:r>
              <a:r>
                <a:rPr lang="en-US" altLang="zh-TW" sz="2000" b="1" dirty="0"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」</a:t>
              </a:r>
              <a:r>
                <a:rPr lang="zh-TW" altLang="en-US" sz="2000" b="1" dirty="0"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，</a:t>
              </a:r>
              <a:r>
                <a:rPr lang="en-US" altLang="zh-TW" sz="2000" b="1" dirty="0" err="1">
                  <a:latin typeface="標楷體" panose="03000509000000000000" pitchFamily="65" charset="-120"/>
                  <a:ea typeface="標楷體" panose="03000509000000000000" pitchFamily="65" charset="-120"/>
                  <a:sym typeface="Arial Black" pitchFamily="34" charset="0"/>
                </a:rPr>
                <a:t>強化知能整合與生活運用能力</a:t>
              </a:r>
              <a:endPara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  <a:sym typeface="Arial Black" pitchFamily="34" charset="0"/>
              </a:endParaRPr>
            </a:p>
            <a:p>
              <a:pPr eaLnBrk="1" hangingPunct="1">
                <a:defRPr/>
              </a:pPr>
              <a:endParaRPr lang="en-US" altLang="zh-TW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 Black" pitchFamily="34" charset="0"/>
                <a:sym typeface="Arial Black" pitchFamily="34" charset="0"/>
              </a:endParaRPr>
            </a:p>
            <a:p>
              <a:pPr eaLnBrk="1" hangingPunct="1">
                <a:defRPr/>
              </a:pPr>
              <a:endParaRPr lang="en-US" altLang="zh-TW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 Black" pitchFamily="34" charset="0"/>
                <a:sym typeface="Arial Black" pitchFamily="34" charset="0"/>
              </a:endParaRPr>
            </a:p>
          </p:txBody>
        </p:sp>
      </p:grpSp>
      <p:sp>
        <p:nvSpPr>
          <p:cNvPr id="17" name="手繪多邊形 16"/>
          <p:cNvSpPr/>
          <p:nvPr/>
        </p:nvSpPr>
        <p:spPr>
          <a:xfrm>
            <a:off x="3455988" y="3450035"/>
            <a:ext cx="5422900" cy="771525"/>
          </a:xfrm>
          <a:custGeom>
            <a:avLst/>
            <a:gdLst>
              <a:gd name="connsiteX0" fmla="*/ 0 w 2520218"/>
              <a:gd name="connsiteY0" fmla="*/ 0 h 1680985"/>
              <a:gd name="connsiteX1" fmla="*/ 2520218 w 2520218"/>
              <a:gd name="connsiteY1" fmla="*/ 0 h 1680985"/>
              <a:gd name="connsiteX2" fmla="*/ 2520218 w 2520218"/>
              <a:gd name="connsiteY2" fmla="*/ 1680985 h 1680985"/>
              <a:gd name="connsiteX3" fmla="*/ 0 w 2520218"/>
              <a:gd name="connsiteY3" fmla="*/ 1680985 h 1680985"/>
              <a:gd name="connsiteX4" fmla="*/ 0 w 2520218"/>
              <a:gd name="connsiteY4" fmla="*/ 0 h 168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218" h="1680985">
                <a:moveTo>
                  <a:pt x="0" y="0"/>
                </a:moveTo>
                <a:lnTo>
                  <a:pt x="2520218" y="0"/>
                </a:lnTo>
                <a:lnTo>
                  <a:pt x="2520218" y="1680985"/>
                </a:lnTo>
                <a:lnTo>
                  <a:pt x="0" y="1680985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03235" tIns="227584" rIns="227584" bIns="227584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彈性學習課程分四類</a:t>
            </a:r>
          </a:p>
        </p:txBody>
      </p:sp>
    </p:spTree>
    <p:extLst>
      <p:ext uri="{BB962C8B-B14F-4D97-AF65-F5344CB8AC3E}">
        <p14:creationId xmlns:p14="http://schemas.microsoft.com/office/powerpoint/2010/main" val="179268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投影片編號版面配置區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 typeface="Calibri" pitchFamily="34" charset="0"/>
              <a:buNone/>
            </a:pPr>
            <a:fld id="{39F56AD1-5BD8-4E64-B7B5-BD5B50A6BDF5}" type="slidenum">
              <a:rPr lang="en-US" altLang="zh-TW" sz="1200">
                <a:solidFill>
                  <a:srgbClr val="888888"/>
                </a:solidFill>
              </a:rPr>
              <a:pPr>
                <a:spcBef>
                  <a:spcPct val="0"/>
                </a:spcBef>
                <a:buFont typeface="Calibri" pitchFamily="34" charset="0"/>
                <a:buNone/>
              </a:pPr>
              <a:t>8</a:t>
            </a:fld>
            <a:endParaRPr lang="en-US" altLang="zh-TW" sz="1200">
              <a:solidFill>
                <a:srgbClr val="888888"/>
              </a:solidFill>
            </a:endParaRPr>
          </a:p>
        </p:txBody>
      </p:sp>
      <p:sp>
        <p:nvSpPr>
          <p:cNvPr id="11" name="手繪多邊形 10"/>
          <p:cNvSpPr/>
          <p:nvPr/>
        </p:nvSpPr>
        <p:spPr>
          <a:xfrm>
            <a:off x="3455989" y="1066800"/>
            <a:ext cx="2651125" cy="2649538"/>
          </a:xfrm>
          <a:custGeom>
            <a:avLst/>
            <a:gdLst>
              <a:gd name="connsiteX0" fmla="*/ 0 w 2650254"/>
              <a:gd name="connsiteY0" fmla="*/ 2650254 h 2650254"/>
              <a:gd name="connsiteX1" fmla="*/ 2650254 w 2650254"/>
              <a:gd name="connsiteY1" fmla="*/ 0 h 2650254"/>
              <a:gd name="connsiteX2" fmla="*/ 2650254 w 2650254"/>
              <a:gd name="connsiteY2" fmla="*/ 2650254 h 2650254"/>
              <a:gd name="connsiteX3" fmla="*/ 0 w 2650254"/>
              <a:gd name="connsiteY3" fmla="*/ 2650254 h 265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0254" h="2650254">
                <a:moveTo>
                  <a:pt x="0" y="2650254"/>
                </a:moveTo>
                <a:cubicBezTo>
                  <a:pt x="0" y="1186559"/>
                  <a:pt x="1186559" y="0"/>
                  <a:pt x="2650254" y="0"/>
                </a:cubicBezTo>
                <a:lnTo>
                  <a:pt x="2650254" y="2650254"/>
                </a:lnTo>
                <a:lnTo>
                  <a:pt x="0" y="2650254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75377" tIns="975377" rIns="199136" bIns="199136" spcCol="1270" anchor="ctr"/>
          <a:lstStyle/>
          <a:p>
            <a:pPr algn="ctr" defTabSz="1244600">
              <a:lnSpc>
                <a:spcPts val="3500"/>
              </a:lnSpc>
              <a:defRPr/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統整性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探究課程</a:t>
            </a:r>
          </a:p>
        </p:txBody>
      </p:sp>
      <p:sp>
        <p:nvSpPr>
          <p:cNvPr id="12" name="手繪多邊形 11"/>
          <p:cNvSpPr/>
          <p:nvPr/>
        </p:nvSpPr>
        <p:spPr>
          <a:xfrm>
            <a:off x="6229350" y="1066800"/>
            <a:ext cx="2649538" cy="2649538"/>
          </a:xfrm>
          <a:custGeom>
            <a:avLst/>
            <a:gdLst>
              <a:gd name="connsiteX0" fmla="*/ 0 w 2650254"/>
              <a:gd name="connsiteY0" fmla="*/ 2650254 h 2650254"/>
              <a:gd name="connsiteX1" fmla="*/ 2650254 w 2650254"/>
              <a:gd name="connsiteY1" fmla="*/ 0 h 2650254"/>
              <a:gd name="connsiteX2" fmla="*/ 2650254 w 2650254"/>
              <a:gd name="connsiteY2" fmla="*/ 2650254 h 2650254"/>
              <a:gd name="connsiteX3" fmla="*/ 0 w 2650254"/>
              <a:gd name="connsiteY3" fmla="*/ 2650254 h 265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0254" h="2650254">
                <a:moveTo>
                  <a:pt x="0" y="0"/>
                </a:moveTo>
                <a:cubicBezTo>
                  <a:pt x="1463695" y="0"/>
                  <a:pt x="2650254" y="1186559"/>
                  <a:pt x="2650254" y="2650254"/>
                </a:cubicBezTo>
                <a:lnTo>
                  <a:pt x="0" y="2650254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9136" tIns="975377" rIns="975377" bIns="199136" spcCol="1270" anchor="ctr"/>
          <a:lstStyle/>
          <a:p>
            <a:pPr algn="ctr" defTabSz="1244600">
              <a:lnSpc>
                <a:spcPts val="3500"/>
              </a:lnSpc>
              <a:defRPr/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社團活動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1244600">
              <a:lnSpc>
                <a:spcPts val="3500"/>
              </a:lnSpc>
              <a:defRPr/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技藝課程</a:t>
            </a:r>
          </a:p>
        </p:txBody>
      </p:sp>
      <p:sp>
        <p:nvSpPr>
          <p:cNvPr id="13" name="手繪多邊形 12"/>
          <p:cNvSpPr/>
          <p:nvPr/>
        </p:nvSpPr>
        <p:spPr>
          <a:xfrm>
            <a:off x="6229350" y="3875089"/>
            <a:ext cx="2649538" cy="2649537"/>
          </a:xfrm>
          <a:custGeom>
            <a:avLst/>
            <a:gdLst>
              <a:gd name="connsiteX0" fmla="*/ 0 w 2650254"/>
              <a:gd name="connsiteY0" fmla="*/ 2650254 h 2650254"/>
              <a:gd name="connsiteX1" fmla="*/ 2650254 w 2650254"/>
              <a:gd name="connsiteY1" fmla="*/ 0 h 2650254"/>
              <a:gd name="connsiteX2" fmla="*/ 2650254 w 2650254"/>
              <a:gd name="connsiteY2" fmla="*/ 2650254 h 2650254"/>
              <a:gd name="connsiteX3" fmla="*/ 0 w 2650254"/>
              <a:gd name="connsiteY3" fmla="*/ 2650254 h 265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0254" h="2650254">
                <a:moveTo>
                  <a:pt x="2650254" y="0"/>
                </a:moveTo>
                <a:cubicBezTo>
                  <a:pt x="2650254" y="1463695"/>
                  <a:pt x="1463695" y="2650254"/>
                  <a:pt x="0" y="2650254"/>
                </a:cubicBezTo>
                <a:lnTo>
                  <a:pt x="0" y="0"/>
                </a:lnTo>
                <a:lnTo>
                  <a:pt x="2650254" y="0"/>
                </a:lnTo>
                <a:close/>
              </a:path>
            </a:pathLst>
          </a:custGeom>
          <a:solidFill>
            <a:srgbClr val="6600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9136" tIns="199136" rIns="975378" bIns="975377" spcCol="1270" anchor="ctr"/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特殊需求領域課程</a:t>
            </a:r>
          </a:p>
        </p:txBody>
      </p:sp>
      <p:sp>
        <p:nvSpPr>
          <p:cNvPr id="14" name="手繪多邊形 13"/>
          <p:cNvSpPr/>
          <p:nvPr/>
        </p:nvSpPr>
        <p:spPr>
          <a:xfrm>
            <a:off x="3455989" y="3875089"/>
            <a:ext cx="2651125" cy="2649537"/>
          </a:xfrm>
          <a:custGeom>
            <a:avLst/>
            <a:gdLst>
              <a:gd name="connsiteX0" fmla="*/ 0 w 2650254"/>
              <a:gd name="connsiteY0" fmla="*/ 2650254 h 2650254"/>
              <a:gd name="connsiteX1" fmla="*/ 2650254 w 2650254"/>
              <a:gd name="connsiteY1" fmla="*/ 0 h 2650254"/>
              <a:gd name="connsiteX2" fmla="*/ 2650254 w 2650254"/>
              <a:gd name="connsiteY2" fmla="*/ 2650254 h 2650254"/>
              <a:gd name="connsiteX3" fmla="*/ 0 w 2650254"/>
              <a:gd name="connsiteY3" fmla="*/ 2650254 h 265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0254" h="2650254">
                <a:moveTo>
                  <a:pt x="2650254" y="2650254"/>
                </a:moveTo>
                <a:cubicBezTo>
                  <a:pt x="1186559" y="2650254"/>
                  <a:pt x="0" y="1463695"/>
                  <a:pt x="0" y="0"/>
                </a:cubicBezTo>
                <a:lnTo>
                  <a:pt x="2650254" y="0"/>
                </a:lnTo>
                <a:lnTo>
                  <a:pt x="2650254" y="2650254"/>
                </a:lnTo>
                <a:close/>
              </a:path>
            </a:pathLst>
          </a:custGeom>
          <a:solidFill>
            <a:srgbClr val="0000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75377" tIns="199136" rIns="199136" bIns="975377" spcCol="1270" anchor="ctr"/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其他類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</a:p>
        </p:txBody>
      </p:sp>
      <p:sp>
        <p:nvSpPr>
          <p:cNvPr id="17" name="手繪多邊形 16"/>
          <p:cNvSpPr/>
          <p:nvPr/>
        </p:nvSpPr>
        <p:spPr>
          <a:xfrm>
            <a:off x="3462339" y="3451225"/>
            <a:ext cx="5392737" cy="769938"/>
          </a:xfrm>
          <a:custGeom>
            <a:avLst/>
            <a:gdLst>
              <a:gd name="connsiteX0" fmla="*/ 0 w 2520218"/>
              <a:gd name="connsiteY0" fmla="*/ 0 h 1680985"/>
              <a:gd name="connsiteX1" fmla="*/ 2520218 w 2520218"/>
              <a:gd name="connsiteY1" fmla="*/ 0 h 1680985"/>
              <a:gd name="connsiteX2" fmla="*/ 2520218 w 2520218"/>
              <a:gd name="connsiteY2" fmla="*/ 1680985 h 1680985"/>
              <a:gd name="connsiteX3" fmla="*/ 0 w 2520218"/>
              <a:gd name="connsiteY3" fmla="*/ 1680985 h 1680985"/>
              <a:gd name="connsiteX4" fmla="*/ 0 w 2520218"/>
              <a:gd name="connsiteY4" fmla="*/ 0 h 168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218" h="1680985">
                <a:moveTo>
                  <a:pt x="0" y="0"/>
                </a:moveTo>
                <a:lnTo>
                  <a:pt x="2520218" y="0"/>
                </a:lnTo>
                <a:lnTo>
                  <a:pt x="2520218" y="1680985"/>
                </a:lnTo>
                <a:lnTo>
                  <a:pt x="0" y="1680985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03235" tIns="227584" rIns="227584" bIns="227584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彈性學習課程</a:t>
            </a:r>
          </a:p>
        </p:txBody>
      </p:sp>
      <p:sp>
        <p:nvSpPr>
          <p:cNvPr id="15" name="手繪多邊形 14"/>
          <p:cNvSpPr/>
          <p:nvPr/>
        </p:nvSpPr>
        <p:spPr>
          <a:xfrm>
            <a:off x="1847529" y="3409951"/>
            <a:ext cx="8569647" cy="811213"/>
          </a:xfrm>
          <a:custGeom>
            <a:avLst/>
            <a:gdLst>
              <a:gd name="connsiteX0" fmla="*/ 0 w 2520218"/>
              <a:gd name="connsiteY0" fmla="*/ 0 h 769219"/>
              <a:gd name="connsiteX1" fmla="*/ 2520218 w 2520218"/>
              <a:gd name="connsiteY1" fmla="*/ 0 h 769219"/>
              <a:gd name="connsiteX2" fmla="*/ 2520218 w 2520218"/>
              <a:gd name="connsiteY2" fmla="*/ 769219 h 769219"/>
              <a:gd name="connsiteX3" fmla="*/ 0 w 2520218"/>
              <a:gd name="connsiteY3" fmla="*/ 769219 h 769219"/>
              <a:gd name="connsiteX4" fmla="*/ 0 w 2520218"/>
              <a:gd name="connsiteY4" fmla="*/ 0 h 769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218" h="769219">
                <a:moveTo>
                  <a:pt x="0" y="0"/>
                </a:moveTo>
                <a:lnTo>
                  <a:pt x="2520218" y="0"/>
                </a:lnTo>
                <a:lnTo>
                  <a:pt x="2520218" y="769219"/>
                </a:lnTo>
                <a:lnTo>
                  <a:pt x="0" y="769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03235" tIns="256032" rIns="256032" bIns="256032" spcCol="1270" anchor="ctr"/>
          <a:lstStyle/>
          <a:p>
            <a:pPr algn="ctr" defTabSz="16002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</a:t>
            </a:r>
            <a:r>
              <a:rPr lang="zh-TW" altLang="en-US" sz="3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課綱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明確規範</a:t>
            </a:r>
            <a:r>
              <a:rPr lang="zh-TW" altLang="en-US" sz="3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彈性學習課程的內容與模式</a:t>
            </a:r>
          </a:p>
        </p:txBody>
      </p:sp>
      <p:sp>
        <p:nvSpPr>
          <p:cNvPr id="16" name="手繪多邊形 15"/>
          <p:cNvSpPr/>
          <p:nvPr/>
        </p:nvSpPr>
        <p:spPr>
          <a:xfrm>
            <a:off x="3432175" y="836613"/>
            <a:ext cx="5399088" cy="1439862"/>
          </a:xfrm>
          <a:custGeom>
            <a:avLst/>
            <a:gdLst>
              <a:gd name="connsiteX0" fmla="*/ 0 w 1382613"/>
              <a:gd name="connsiteY0" fmla="*/ 691307 h 1382613"/>
              <a:gd name="connsiteX1" fmla="*/ 202480 w 1382613"/>
              <a:gd name="connsiteY1" fmla="*/ 202479 h 1382613"/>
              <a:gd name="connsiteX2" fmla="*/ 691308 w 1382613"/>
              <a:gd name="connsiteY2" fmla="*/ 1 h 1382613"/>
              <a:gd name="connsiteX3" fmla="*/ 1180136 w 1382613"/>
              <a:gd name="connsiteY3" fmla="*/ 202481 h 1382613"/>
              <a:gd name="connsiteX4" fmla="*/ 1382614 w 1382613"/>
              <a:gd name="connsiteY4" fmla="*/ 691309 h 1382613"/>
              <a:gd name="connsiteX5" fmla="*/ 1180135 w 1382613"/>
              <a:gd name="connsiteY5" fmla="*/ 1180137 h 1382613"/>
              <a:gd name="connsiteX6" fmla="*/ 691307 w 1382613"/>
              <a:gd name="connsiteY6" fmla="*/ 1382616 h 1382613"/>
              <a:gd name="connsiteX7" fmla="*/ 202479 w 1382613"/>
              <a:gd name="connsiteY7" fmla="*/ 1180136 h 1382613"/>
              <a:gd name="connsiteX8" fmla="*/ 0 w 1382613"/>
              <a:gd name="connsiteY8" fmla="*/ 691308 h 1382613"/>
              <a:gd name="connsiteX9" fmla="*/ 0 w 1382613"/>
              <a:gd name="connsiteY9" fmla="*/ 691307 h 138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2613" h="1382613">
                <a:moveTo>
                  <a:pt x="0" y="691307"/>
                </a:moveTo>
                <a:cubicBezTo>
                  <a:pt x="0" y="507961"/>
                  <a:pt x="72834" y="332124"/>
                  <a:pt x="202480" y="202479"/>
                </a:cubicBezTo>
                <a:cubicBezTo>
                  <a:pt x="332125" y="72834"/>
                  <a:pt x="507962" y="0"/>
                  <a:pt x="691308" y="1"/>
                </a:cubicBezTo>
                <a:cubicBezTo>
                  <a:pt x="874654" y="1"/>
                  <a:pt x="1050491" y="72835"/>
                  <a:pt x="1180136" y="202481"/>
                </a:cubicBezTo>
                <a:cubicBezTo>
                  <a:pt x="1309781" y="332126"/>
                  <a:pt x="1382615" y="507963"/>
                  <a:pt x="1382614" y="691309"/>
                </a:cubicBezTo>
                <a:cubicBezTo>
                  <a:pt x="1382614" y="874655"/>
                  <a:pt x="1309780" y="1050492"/>
                  <a:pt x="1180135" y="1180137"/>
                </a:cubicBezTo>
                <a:cubicBezTo>
                  <a:pt x="1050490" y="1309782"/>
                  <a:pt x="874653" y="1382616"/>
                  <a:pt x="691307" y="1382616"/>
                </a:cubicBezTo>
                <a:cubicBezTo>
                  <a:pt x="507961" y="1382616"/>
                  <a:pt x="332124" y="1309782"/>
                  <a:pt x="202479" y="1180136"/>
                </a:cubicBezTo>
                <a:cubicBezTo>
                  <a:pt x="72834" y="1050491"/>
                  <a:pt x="0" y="874654"/>
                  <a:pt x="0" y="691308"/>
                </a:cubicBezTo>
                <a:lnTo>
                  <a:pt x="0" y="691307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78569" tIns="243119" rIns="278569" bIns="243119" spcCol="1270" anchor="ctr"/>
          <a:lstStyle/>
          <a:p>
            <a:pPr algn="ctr" defTabSz="1422400">
              <a:lnSpc>
                <a:spcPts val="3900"/>
              </a:lnSpc>
              <a:spcAft>
                <a:spcPts val="600"/>
              </a:spcAft>
              <a:defRPr/>
            </a:pPr>
            <a:r>
              <a:rPr lang="zh-TW" altLang="en-US" sz="3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跨領域探究及自主學習</a:t>
            </a:r>
          </a:p>
        </p:txBody>
      </p:sp>
      <p:sp>
        <p:nvSpPr>
          <p:cNvPr id="18" name="手繪多邊形 17"/>
          <p:cNvSpPr/>
          <p:nvPr/>
        </p:nvSpPr>
        <p:spPr>
          <a:xfrm>
            <a:off x="3503614" y="5229226"/>
            <a:ext cx="5400675" cy="1439863"/>
          </a:xfrm>
          <a:custGeom>
            <a:avLst/>
            <a:gdLst>
              <a:gd name="connsiteX0" fmla="*/ 0 w 1382613"/>
              <a:gd name="connsiteY0" fmla="*/ 691307 h 1382613"/>
              <a:gd name="connsiteX1" fmla="*/ 202480 w 1382613"/>
              <a:gd name="connsiteY1" fmla="*/ 202479 h 1382613"/>
              <a:gd name="connsiteX2" fmla="*/ 691308 w 1382613"/>
              <a:gd name="connsiteY2" fmla="*/ 1 h 1382613"/>
              <a:gd name="connsiteX3" fmla="*/ 1180136 w 1382613"/>
              <a:gd name="connsiteY3" fmla="*/ 202481 h 1382613"/>
              <a:gd name="connsiteX4" fmla="*/ 1382614 w 1382613"/>
              <a:gd name="connsiteY4" fmla="*/ 691309 h 1382613"/>
              <a:gd name="connsiteX5" fmla="*/ 1180135 w 1382613"/>
              <a:gd name="connsiteY5" fmla="*/ 1180137 h 1382613"/>
              <a:gd name="connsiteX6" fmla="*/ 691307 w 1382613"/>
              <a:gd name="connsiteY6" fmla="*/ 1382616 h 1382613"/>
              <a:gd name="connsiteX7" fmla="*/ 202479 w 1382613"/>
              <a:gd name="connsiteY7" fmla="*/ 1180136 h 1382613"/>
              <a:gd name="connsiteX8" fmla="*/ 0 w 1382613"/>
              <a:gd name="connsiteY8" fmla="*/ 691308 h 1382613"/>
              <a:gd name="connsiteX9" fmla="*/ 0 w 1382613"/>
              <a:gd name="connsiteY9" fmla="*/ 691307 h 138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2613" h="1382613">
                <a:moveTo>
                  <a:pt x="0" y="691307"/>
                </a:moveTo>
                <a:cubicBezTo>
                  <a:pt x="0" y="507961"/>
                  <a:pt x="72834" y="332124"/>
                  <a:pt x="202480" y="202479"/>
                </a:cubicBezTo>
                <a:cubicBezTo>
                  <a:pt x="332125" y="72834"/>
                  <a:pt x="507962" y="0"/>
                  <a:pt x="691308" y="1"/>
                </a:cubicBezTo>
                <a:cubicBezTo>
                  <a:pt x="874654" y="1"/>
                  <a:pt x="1050491" y="72835"/>
                  <a:pt x="1180136" y="202481"/>
                </a:cubicBezTo>
                <a:cubicBezTo>
                  <a:pt x="1309781" y="332126"/>
                  <a:pt x="1382615" y="507963"/>
                  <a:pt x="1382614" y="691309"/>
                </a:cubicBezTo>
                <a:cubicBezTo>
                  <a:pt x="1382614" y="874655"/>
                  <a:pt x="1309780" y="1050492"/>
                  <a:pt x="1180135" y="1180137"/>
                </a:cubicBezTo>
                <a:cubicBezTo>
                  <a:pt x="1050490" y="1309782"/>
                  <a:pt x="874653" y="1382616"/>
                  <a:pt x="691307" y="1382616"/>
                </a:cubicBezTo>
                <a:cubicBezTo>
                  <a:pt x="507961" y="1382616"/>
                  <a:pt x="332124" y="1309782"/>
                  <a:pt x="202479" y="1180136"/>
                </a:cubicBezTo>
                <a:cubicBezTo>
                  <a:pt x="72834" y="1050491"/>
                  <a:pt x="0" y="874654"/>
                  <a:pt x="0" y="691308"/>
                </a:cubicBezTo>
                <a:lnTo>
                  <a:pt x="0" y="691307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8569" tIns="243119" rIns="278569" bIns="243119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32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適性學習的發展</a:t>
            </a:r>
          </a:p>
        </p:txBody>
      </p:sp>
      <p:sp>
        <p:nvSpPr>
          <p:cNvPr id="19" name="手繪多邊形 18"/>
          <p:cNvSpPr/>
          <p:nvPr/>
        </p:nvSpPr>
        <p:spPr>
          <a:xfrm>
            <a:off x="3432176" y="836613"/>
            <a:ext cx="5400675" cy="1439862"/>
          </a:xfrm>
          <a:custGeom>
            <a:avLst/>
            <a:gdLst>
              <a:gd name="connsiteX0" fmla="*/ 0 w 1382613"/>
              <a:gd name="connsiteY0" fmla="*/ 691307 h 1382613"/>
              <a:gd name="connsiteX1" fmla="*/ 202480 w 1382613"/>
              <a:gd name="connsiteY1" fmla="*/ 202479 h 1382613"/>
              <a:gd name="connsiteX2" fmla="*/ 691308 w 1382613"/>
              <a:gd name="connsiteY2" fmla="*/ 1 h 1382613"/>
              <a:gd name="connsiteX3" fmla="*/ 1180136 w 1382613"/>
              <a:gd name="connsiteY3" fmla="*/ 202481 h 1382613"/>
              <a:gd name="connsiteX4" fmla="*/ 1382614 w 1382613"/>
              <a:gd name="connsiteY4" fmla="*/ 691309 h 1382613"/>
              <a:gd name="connsiteX5" fmla="*/ 1180135 w 1382613"/>
              <a:gd name="connsiteY5" fmla="*/ 1180137 h 1382613"/>
              <a:gd name="connsiteX6" fmla="*/ 691307 w 1382613"/>
              <a:gd name="connsiteY6" fmla="*/ 1382616 h 1382613"/>
              <a:gd name="connsiteX7" fmla="*/ 202479 w 1382613"/>
              <a:gd name="connsiteY7" fmla="*/ 1180136 h 1382613"/>
              <a:gd name="connsiteX8" fmla="*/ 0 w 1382613"/>
              <a:gd name="connsiteY8" fmla="*/ 691308 h 1382613"/>
              <a:gd name="connsiteX9" fmla="*/ 0 w 1382613"/>
              <a:gd name="connsiteY9" fmla="*/ 691307 h 138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2613" h="1382613">
                <a:moveTo>
                  <a:pt x="0" y="691307"/>
                </a:moveTo>
                <a:cubicBezTo>
                  <a:pt x="0" y="507961"/>
                  <a:pt x="72834" y="332124"/>
                  <a:pt x="202480" y="202479"/>
                </a:cubicBezTo>
                <a:cubicBezTo>
                  <a:pt x="332125" y="72834"/>
                  <a:pt x="507962" y="0"/>
                  <a:pt x="691308" y="1"/>
                </a:cubicBezTo>
                <a:cubicBezTo>
                  <a:pt x="874654" y="1"/>
                  <a:pt x="1050491" y="72835"/>
                  <a:pt x="1180136" y="202481"/>
                </a:cubicBezTo>
                <a:cubicBezTo>
                  <a:pt x="1309781" y="332126"/>
                  <a:pt x="1382615" y="507963"/>
                  <a:pt x="1382614" y="691309"/>
                </a:cubicBezTo>
                <a:cubicBezTo>
                  <a:pt x="1382614" y="874655"/>
                  <a:pt x="1309780" y="1050492"/>
                  <a:pt x="1180135" y="1180137"/>
                </a:cubicBezTo>
                <a:cubicBezTo>
                  <a:pt x="1050490" y="1309782"/>
                  <a:pt x="874653" y="1382616"/>
                  <a:pt x="691307" y="1382616"/>
                </a:cubicBezTo>
                <a:cubicBezTo>
                  <a:pt x="507961" y="1382616"/>
                  <a:pt x="332124" y="1309782"/>
                  <a:pt x="202479" y="1180136"/>
                </a:cubicBezTo>
                <a:cubicBezTo>
                  <a:pt x="72834" y="1050491"/>
                  <a:pt x="0" y="874654"/>
                  <a:pt x="0" y="691308"/>
                </a:cubicBezTo>
                <a:lnTo>
                  <a:pt x="0" y="691307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278569" tIns="243119" rIns="278569" bIns="243119" spcCol="1270" anchor="ctr"/>
          <a:lstStyle/>
          <a:p>
            <a:pPr algn="ctr" defTabSz="1422400">
              <a:lnSpc>
                <a:spcPts val="3900"/>
              </a:lnSpc>
              <a:spcAft>
                <a:spcPts val="600"/>
              </a:spcAft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發展學校特色</a:t>
            </a:r>
            <a:endParaRPr lang="en-US" altLang="zh-TW" sz="32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defTabSz="1422400">
              <a:lnSpc>
                <a:spcPts val="3900"/>
              </a:lnSpc>
              <a:spcAft>
                <a:spcPts val="600"/>
              </a:spcAft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帶動教學活化</a:t>
            </a:r>
          </a:p>
        </p:txBody>
      </p:sp>
      <p:sp>
        <p:nvSpPr>
          <p:cNvPr id="20" name="手繪多邊形 19"/>
          <p:cNvSpPr/>
          <p:nvPr/>
        </p:nvSpPr>
        <p:spPr>
          <a:xfrm>
            <a:off x="3503614" y="5229226"/>
            <a:ext cx="5400675" cy="1439863"/>
          </a:xfrm>
          <a:custGeom>
            <a:avLst/>
            <a:gdLst>
              <a:gd name="connsiteX0" fmla="*/ 0 w 1382613"/>
              <a:gd name="connsiteY0" fmla="*/ 691307 h 1382613"/>
              <a:gd name="connsiteX1" fmla="*/ 202480 w 1382613"/>
              <a:gd name="connsiteY1" fmla="*/ 202479 h 1382613"/>
              <a:gd name="connsiteX2" fmla="*/ 691308 w 1382613"/>
              <a:gd name="connsiteY2" fmla="*/ 1 h 1382613"/>
              <a:gd name="connsiteX3" fmla="*/ 1180136 w 1382613"/>
              <a:gd name="connsiteY3" fmla="*/ 202481 h 1382613"/>
              <a:gd name="connsiteX4" fmla="*/ 1382614 w 1382613"/>
              <a:gd name="connsiteY4" fmla="*/ 691309 h 1382613"/>
              <a:gd name="connsiteX5" fmla="*/ 1180135 w 1382613"/>
              <a:gd name="connsiteY5" fmla="*/ 1180137 h 1382613"/>
              <a:gd name="connsiteX6" fmla="*/ 691307 w 1382613"/>
              <a:gd name="connsiteY6" fmla="*/ 1382616 h 1382613"/>
              <a:gd name="connsiteX7" fmla="*/ 202479 w 1382613"/>
              <a:gd name="connsiteY7" fmla="*/ 1180136 h 1382613"/>
              <a:gd name="connsiteX8" fmla="*/ 0 w 1382613"/>
              <a:gd name="connsiteY8" fmla="*/ 691308 h 1382613"/>
              <a:gd name="connsiteX9" fmla="*/ 0 w 1382613"/>
              <a:gd name="connsiteY9" fmla="*/ 691307 h 138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2613" h="1382613">
                <a:moveTo>
                  <a:pt x="0" y="691307"/>
                </a:moveTo>
                <a:cubicBezTo>
                  <a:pt x="0" y="507961"/>
                  <a:pt x="72834" y="332124"/>
                  <a:pt x="202480" y="202479"/>
                </a:cubicBezTo>
                <a:cubicBezTo>
                  <a:pt x="332125" y="72834"/>
                  <a:pt x="507962" y="0"/>
                  <a:pt x="691308" y="1"/>
                </a:cubicBezTo>
                <a:cubicBezTo>
                  <a:pt x="874654" y="1"/>
                  <a:pt x="1050491" y="72835"/>
                  <a:pt x="1180136" y="202481"/>
                </a:cubicBezTo>
                <a:cubicBezTo>
                  <a:pt x="1309781" y="332126"/>
                  <a:pt x="1382615" y="507963"/>
                  <a:pt x="1382614" y="691309"/>
                </a:cubicBezTo>
                <a:cubicBezTo>
                  <a:pt x="1382614" y="874655"/>
                  <a:pt x="1309780" y="1050492"/>
                  <a:pt x="1180135" y="1180137"/>
                </a:cubicBezTo>
                <a:cubicBezTo>
                  <a:pt x="1050490" y="1309782"/>
                  <a:pt x="874653" y="1382616"/>
                  <a:pt x="691307" y="1382616"/>
                </a:cubicBezTo>
                <a:cubicBezTo>
                  <a:pt x="507961" y="1382616"/>
                  <a:pt x="332124" y="1309782"/>
                  <a:pt x="202479" y="1180136"/>
                </a:cubicBezTo>
                <a:cubicBezTo>
                  <a:pt x="72834" y="1050491"/>
                  <a:pt x="0" y="874654"/>
                  <a:pt x="0" y="691308"/>
                </a:cubicBezTo>
                <a:lnTo>
                  <a:pt x="0" y="691307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78569" tIns="243119" rIns="278569" bIns="243119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學生適性學習</a:t>
            </a:r>
            <a:endParaRPr lang="en-US" altLang="zh-TW" sz="32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兼顧扶弱拔尖</a:t>
            </a:r>
          </a:p>
        </p:txBody>
      </p:sp>
      <p:sp>
        <p:nvSpPr>
          <p:cNvPr id="22" name="Shape 612"/>
          <p:cNvSpPr>
            <a:spLocks noGrp="1"/>
          </p:cNvSpPr>
          <p:nvPr>
            <p:ph type="title"/>
          </p:nvPr>
        </p:nvSpPr>
        <p:spPr>
          <a:xfrm>
            <a:off x="1501124" y="57151"/>
            <a:ext cx="6560852" cy="8858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defRPr/>
            </a:pPr>
            <a:r>
              <a:rPr lang="en-US" altLang="zh-TW" sz="27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(</a:t>
            </a:r>
            <a:r>
              <a:rPr lang="zh-TW" altLang="en-US" sz="27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五</a:t>
            </a:r>
            <a:r>
              <a:rPr lang="en-US" altLang="zh-TW" sz="27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)</a:t>
            </a:r>
            <a:r>
              <a:rPr lang="zh-TW" altLang="en-US" sz="27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校訂（</a:t>
            </a:r>
            <a:r>
              <a:rPr lang="en-US" sz="2700" b="1" dirty="0" err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彈性學習</a:t>
            </a:r>
            <a:r>
              <a:rPr lang="zh-TW" altLang="en-US" sz="27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）</a:t>
            </a:r>
            <a:r>
              <a:rPr lang="en-US" sz="2700" b="1" dirty="0" err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課程的預期成效</a:t>
            </a:r>
            <a:endParaRPr lang="en-US" sz="27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79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85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85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38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85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385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38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38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投影片編號版面配置區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 typeface="Calibri" pitchFamily="34" charset="0"/>
              <a:buNone/>
            </a:pPr>
            <a:fld id="{310379C4-CC17-45A9-8DB3-E52EF695931A}" type="slidenum">
              <a:rPr lang="en-US" altLang="zh-TW" sz="1200">
                <a:solidFill>
                  <a:srgbClr val="888888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pPr>
                <a:spcBef>
                  <a:spcPct val="0"/>
                </a:spcBef>
                <a:buFont typeface="Calibri" pitchFamily="34" charset="0"/>
                <a:buNone/>
              </a:pPr>
              <a:t>9</a:t>
            </a:fld>
            <a:endParaRPr lang="en-US" altLang="zh-TW" sz="1200">
              <a:solidFill>
                <a:srgbClr val="888888"/>
              </a:solidFill>
              <a:latin typeface="標楷體" pitchFamily="65" charset="-120"/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4" name="手繪多邊形 3"/>
          <p:cNvSpPr/>
          <p:nvPr/>
        </p:nvSpPr>
        <p:spPr>
          <a:xfrm>
            <a:off x="4386263" y="2500313"/>
            <a:ext cx="3509962" cy="3167062"/>
          </a:xfrm>
          <a:custGeom>
            <a:avLst/>
            <a:gdLst>
              <a:gd name="connsiteX0" fmla="*/ 0 w 3189237"/>
              <a:gd name="connsiteY0" fmla="*/ 1594619 h 3189237"/>
              <a:gd name="connsiteX1" fmla="*/ 1594619 w 3189237"/>
              <a:gd name="connsiteY1" fmla="*/ 0 h 3189237"/>
              <a:gd name="connsiteX2" fmla="*/ 3189238 w 3189237"/>
              <a:gd name="connsiteY2" fmla="*/ 1594619 h 3189237"/>
              <a:gd name="connsiteX3" fmla="*/ 1594619 w 3189237"/>
              <a:gd name="connsiteY3" fmla="*/ 3189238 h 3189237"/>
              <a:gd name="connsiteX4" fmla="*/ 0 w 3189237"/>
              <a:gd name="connsiteY4" fmla="*/ 1594619 h 318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9237" h="3189237">
                <a:moveTo>
                  <a:pt x="0" y="1594619"/>
                </a:moveTo>
                <a:cubicBezTo>
                  <a:pt x="0" y="713935"/>
                  <a:pt x="713935" y="0"/>
                  <a:pt x="1594619" y="0"/>
                </a:cubicBezTo>
                <a:cubicBezTo>
                  <a:pt x="2475303" y="0"/>
                  <a:pt x="3189238" y="713935"/>
                  <a:pt x="3189238" y="1594619"/>
                </a:cubicBezTo>
                <a:cubicBezTo>
                  <a:pt x="3189238" y="2475303"/>
                  <a:pt x="2475303" y="3189238"/>
                  <a:pt x="1594619" y="3189238"/>
                </a:cubicBezTo>
                <a:cubicBezTo>
                  <a:pt x="713935" y="3189238"/>
                  <a:pt x="0" y="2475303"/>
                  <a:pt x="0" y="159461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535633" tIns="535633" rIns="535633" bIns="535633" spcCol="1270" anchor="ctr"/>
          <a:lstStyle/>
          <a:p>
            <a:pPr algn="ctr" defTabSz="2400300">
              <a:defRPr/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彈性組合課程</a:t>
            </a:r>
          </a:p>
        </p:txBody>
      </p:sp>
      <p:sp>
        <p:nvSpPr>
          <p:cNvPr id="5" name="手繪多邊形 4"/>
          <p:cNvSpPr/>
          <p:nvPr/>
        </p:nvSpPr>
        <p:spPr>
          <a:xfrm>
            <a:off x="4943476" y="1222375"/>
            <a:ext cx="2339975" cy="1441450"/>
          </a:xfrm>
          <a:custGeom>
            <a:avLst/>
            <a:gdLst>
              <a:gd name="connsiteX0" fmla="*/ 0 w 2304255"/>
              <a:gd name="connsiteY0" fmla="*/ 797309 h 1594618"/>
              <a:gd name="connsiteX1" fmla="*/ 1152128 w 2304255"/>
              <a:gd name="connsiteY1" fmla="*/ 0 h 1594618"/>
              <a:gd name="connsiteX2" fmla="*/ 2304256 w 2304255"/>
              <a:gd name="connsiteY2" fmla="*/ 797309 h 1594618"/>
              <a:gd name="connsiteX3" fmla="*/ 1152128 w 2304255"/>
              <a:gd name="connsiteY3" fmla="*/ 1594618 h 1594618"/>
              <a:gd name="connsiteX4" fmla="*/ 0 w 2304255"/>
              <a:gd name="connsiteY4" fmla="*/ 797309 h 159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255" h="1594618">
                <a:moveTo>
                  <a:pt x="0" y="797309"/>
                </a:moveTo>
                <a:cubicBezTo>
                  <a:pt x="0" y="356967"/>
                  <a:pt x="515825" y="0"/>
                  <a:pt x="1152128" y="0"/>
                </a:cubicBezTo>
                <a:cubicBezTo>
                  <a:pt x="1788431" y="0"/>
                  <a:pt x="2304256" y="356967"/>
                  <a:pt x="2304256" y="797309"/>
                </a:cubicBezTo>
                <a:cubicBezTo>
                  <a:pt x="2304256" y="1237651"/>
                  <a:pt x="1788431" y="1594618"/>
                  <a:pt x="1152128" y="1594618"/>
                </a:cubicBezTo>
                <a:cubicBezTo>
                  <a:pt x="515825" y="1594618"/>
                  <a:pt x="0" y="1237651"/>
                  <a:pt x="0" y="79730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367930" tIns="264006" rIns="367930" bIns="264006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以週為單位</a:t>
            </a:r>
          </a:p>
        </p:txBody>
      </p:sp>
      <p:sp>
        <p:nvSpPr>
          <p:cNvPr id="6" name="手繪多邊形 5"/>
          <p:cNvSpPr/>
          <p:nvPr/>
        </p:nvSpPr>
        <p:spPr>
          <a:xfrm>
            <a:off x="7373939" y="2349501"/>
            <a:ext cx="2339975" cy="1439863"/>
          </a:xfrm>
          <a:custGeom>
            <a:avLst/>
            <a:gdLst>
              <a:gd name="connsiteX0" fmla="*/ 0 w 1594618"/>
              <a:gd name="connsiteY0" fmla="*/ 797309 h 1594618"/>
              <a:gd name="connsiteX1" fmla="*/ 797309 w 1594618"/>
              <a:gd name="connsiteY1" fmla="*/ 0 h 1594618"/>
              <a:gd name="connsiteX2" fmla="*/ 1594618 w 1594618"/>
              <a:gd name="connsiteY2" fmla="*/ 797309 h 1594618"/>
              <a:gd name="connsiteX3" fmla="*/ 797309 w 1594618"/>
              <a:gd name="connsiteY3" fmla="*/ 1594618 h 1594618"/>
              <a:gd name="connsiteX4" fmla="*/ 0 w 1594618"/>
              <a:gd name="connsiteY4" fmla="*/ 797309 h 159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618" h="1594618">
                <a:moveTo>
                  <a:pt x="0" y="797309"/>
                </a:moveTo>
                <a:cubicBezTo>
                  <a:pt x="0" y="356967"/>
                  <a:pt x="356967" y="0"/>
                  <a:pt x="797309" y="0"/>
                </a:cubicBezTo>
                <a:cubicBezTo>
                  <a:pt x="1237651" y="0"/>
                  <a:pt x="1594618" y="356967"/>
                  <a:pt x="1594618" y="797309"/>
                </a:cubicBezTo>
                <a:cubicBezTo>
                  <a:pt x="1594618" y="1237651"/>
                  <a:pt x="1237651" y="1594618"/>
                  <a:pt x="797309" y="1594618"/>
                </a:cubicBezTo>
                <a:cubicBezTo>
                  <a:pt x="356967" y="1594618"/>
                  <a:pt x="0" y="1237651"/>
                  <a:pt x="0" y="79730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264006" tIns="264006" rIns="264006" bIns="264006" spcCol="1270" anchor="ctr"/>
          <a:lstStyle/>
          <a:p>
            <a:pPr algn="ctr" defTabSz="1066800">
              <a:lnSpc>
                <a:spcPct val="90000"/>
              </a:lnSpc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以學期為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1066800">
              <a:lnSpc>
                <a:spcPct val="90000"/>
              </a:lnSpc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</a:p>
        </p:txBody>
      </p:sp>
      <p:sp>
        <p:nvSpPr>
          <p:cNvPr id="7" name="手繪多邊形 6"/>
          <p:cNvSpPr/>
          <p:nvPr/>
        </p:nvSpPr>
        <p:spPr>
          <a:xfrm>
            <a:off x="6600826" y="4976813"/>
            <a:ext cx="2339975" cy="1439862"/>
          </a:xfrm>
          <a:custGeom>
            <a:avLst/>
            <a:gdLst>
              <a:gd name="connsiteX0" fmla="*/ 0 w 1594618"/>
              <a:gd name="connsiteY0" fmla="*/ 797309 h 1594618"/>
              <a:gd name="connsiteX1" fmla="*/ 797309 w 1594618"/>
              <a:gd name="connsiteY1" fmla="*/ 0 h 1594618"/>
              <a:gd name="connsiteX2" fmla="*/ 1594618 w 1594618"/>
              <a:gd name="connsiteY2" fmla="*/ 797309 h 1594618"/>
              <a:gd name="connsiteX3" fmla="*/ 797309 w 1594618"/>
              <a:gd name="connsiteY3" fmla="*/ 1594618 h 1594618"/>
              <a:gd name="connsiteX4" fmla="*/ 0 w 1594618"/>
              <a:gd name="connsiteY4" fmla="*/ 797309 h 159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618" h="1594618">
                <a:moveTo>
                  <a:pt x="0" y="797309"/>
                </a:moveTo>
                <a:cubicBezTo>
                  <a:pt x="0" y="356967"/>
                  <a:pt x="356967" y="0"/>
                  <a:pt x="797309" y="0"/>
                </a:cubicBezTo>
                <a:cubicBezTo>
                  <a:pt x="1237651" y="0"/>
                  <a:pt x="1594618" y="356967"/>
                  <a:pt x="1594618" y="797309"/>
                </a:cubicBezTo>
                <a:cubicBezTo>
                  <a:pt x="1594618" y="1237651"/>
                  <a:pt x="1237651" y="1594618"/>
                  <a:pt x="797309" y="1594618"/>
                </a:cubicBezTo>
                <a:cubicBezTo>
                  <a:pt x="356967" y="1594618"/>
                  <a:pt x="0" y="1237651"/>
                  <a:pt x="0" y="79730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264006" tIns="264006" rIns="264006" bIns="264006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第四階段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領域內跨科</a:t>
            </a:r>
          </a:p>
        </p:txBody>
      </p:sp>
      <p:sp>
        <p:nvSpPr>
          <p:cNvPr id="8" name="手繪多邊形 7"/>
          <p:cNvSpPr/>
          <p:nvPr/>
        </p:nvSpPr>
        <p:spPr>
          <a:xfrm>
            <a:off x="3216276" y="4948238"/>
            <a:ext cx="2339975" cy="1439862"/>
          </a:xfrm>
          <a:custGeom>
            <a:avLst/>
            <a:gdLst>
              <a:gd name="connsiteX0" fmla="*/ 0 w 1594618"/>
              <a:gd name="connsiteY0" fmla="*/ 797309 h 1594618"/>
              <a:gd name="connsiteX1" fmla="*/ 797309 w 1594618"/>
              <a:gd name="connsiteY1" fmla="*/ 0 h 1594618"/>
              <a:gd name="connsiteX2" fmla="*/ 1594618 w 1594618"/>
              <a:gd name="connsiteY2" fmla="*/ 797309 h 1594618"/>
              <a:gd name="connsiteX3" fmla="*/ 797309 w 1594618"/>
              <a:gd name="connsiteY3" fmla="*/ 1594618 h 1594618"/>
              <a:gd name="connsiteX4" fmla="*/ 0 w 1594618"/>
              <a:gd name="connsiteY4" fmla="*/ 797309 h 159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618" h="1594618">
                <a:moveTo>
                  <a:pt x="0" y="797309"/>
                </a:moveTo>
                <a:cubicBezTo>
                  <a:pt x="0" y="356967"/>
                  <a:pt x="356967" y="0"/>
                  <a:pt x="797309" y="0"/>
                </a:cubicBezTo>
                <a:cubicBezTo>
                  <a:pt x="1237651" y="0"/>
                  <a:pt x="1594618" y="356967"/>
                  <a:pt x="1594618" y="797309"/>
                </a:cubicBezTo>
                <a:cubicBezTo>
                  <a:pt x="1594618" y="1237651"/>
                  <a:pt x="1237651" y="1594618"/>
                  <a:pt x="797309" y="1594618"/>
                </a:cubicBezTo>
                <a:cubicBezTo>
                  <a:pt x="356967" y="1594618"/>
                  <a:pt x="0" y="1237651"/>
                  <a:pt x="0" y="79730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264006" tIns="264006" rIns="264006" bIns="264006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跨領域統整</a:t>
            </a:r>
          </a:p>
        </p:txBody>
      </p:sp>
      <p:sp>
        <p:nvSpPr>
          <p:cNvPr id="9" name="手繪多邊形 8"/>
          <p:cNvSpPr/>
          <p:nvPr/>
        </p:nvSpPr>
        <p:spPr>
          <a:xfrm>
            <a:off x="2566989" y="2732066"/>
            <a:ext cx="2339975" cy="1439863"/>
          </a:xfrm>
          <a:custGeom>
            <a:avLst/>
            <a:gdLst>
              <a:gd name="connsiteX0" fmla="*/ 0 w 1594618"/>
              <a:gd name="connsiteY0" fmla="*/ 797309 h 1594618"/>
              <a:gd name="connsiteX1" fmla="*/ 797309 w 1594618"/>
              <a:gd name="connsiteY1" fmla="*/ 0 h 1594618"/>
              <a:gd name="connsiteX2" fmla="*/ 1594618 w 1594618"/>
              <a:gd name="connsiteY2" fmla="*/ 797309 h 1594618"/>
              <a:gd name="connsiteX3" fmla="*/ 797309 w 1594618"/>
              <a:gd name="connsiteY3" fmla="*/ 1594618 h 1594618"/>
              <a:gd name="connsiteX4" fmla="*/ 0 w 1594618"/>
              <a:gd name="connsiteY4" fmla="*/ 797309 h 159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618" h="1594618">
                <a:moveTo>
                  <a:pt x="0" y="797309"/>
                </a:moveTo>
                <a:cubicBezTo>
                  <a:pt x="0" y="356967"/>
                  <a:pt x="356967" y="0"/>
                  <a:pt x="797309" y="0"/>
                </a:cubicBezTo>
                <a:cubicBezTo>
                  <a:pt x="1237651" y="0"/>
                  <a:pt x="1594618" y="356967"/>
                  <a:pt x="1594618" y="797309"/>
                </a:cubicBezTo>
                <a:cubicBezTo>
                  <a:pt x="1594618" y="1237651"/>
                  <a:pt x="1237651" y="1594618"/>
                  <a:pt x="797309" y="1594618"/>
                </a:cubicBezTo>
                <a:cubicBezTo>
                  <a:pt x="356967" y="1594618"/>
                  <a:pt x="0" y="1237651"/>
                  <a:pt x="0" y="797309"/>
                </a:cubicBezTo>
                <a:close/>
              </a:path>
            </a:pathLst>
          </a:custGeom>
          <a:solidFill>
            <a:srgbClr val="99CCFF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264006" tIns="264006" rIns="264006" bIns="264006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跨階段彈性開課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英語文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Shape 762"/>
          <p:cNvSpPr>
            <a:spLocks noChangeArrowheads="1"/>
          </p:cNvSpPr>
          <p:nvPr/>
        </p:nvSpPr>
        <p:spPr bwMode="auto">
          <a:xfrm>
            <a:off x="7005639" y="1341439"/>
            <a:ext cx="3074987" cy="935037"/>
          </a:xfrm>
          <a:prstGeom prst="leftArrow">
            <a:avLst>
              <a:gd name="adj1" fmla="val 70833"/>
              <a:gd name="adj2" fmla="val 5052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25" tIns="45700" rIns="91425" bIns="45700" anchor="ctr"/>
          <a:lstStyle/>
          <a:p>
            <a:pPr algn="ctr" eaLnBrk="1" hangingPunct="1">
              <a:buSzPct val="25000"/>
              <a:defRPr/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每週</a:t>
            </a:r>
            <a:r>
              <a:rPr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1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節或隔週</a:t>
            </a:r>
            <a:r>
              <a:rPr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2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節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Arial" charset="0"/>
              <a:sym typeface="Arial" charset="0"/>
            </a:endParaRPr>
          </a:p>
        </p:txBody>
      </p:sp>
      <p:sp>
        <p:nvSpPr>
          <p:cNvPr id="14" name="Shape 762"/>
          <p:cNvSpPr>
            <a:spLocks noChangeArrowheads="1"/>
          </p:cNvSpPr>
          <p:nvPr/>
        </p:nvSpPr>
        <p:spPr bwMode="auto">
          <a:xfrm>
            <a:off x="7593014" y="3500439"/>
            <a:ext cx="3074987" cy="936625"/>
          </a:xfrm>
          <a:prstGeom prst="leftArrow">
            <a:avLst>
              <a:gd name="adj1" fmla="val 70833"/>
              <a:gd name="adj2" fmla="val 5052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25" tIns="45700" rIns="91425" bIns="45700" anchor="ctr"/>
          <a:lstStyle/>
          <a:p>
            <a:pPr algn="ctr" eaLnBrk="1" hangingPunct="1">
              <a:buSzPct val="25000"/>
              <a:defRPr/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上下學期各排</a:t>
            </a:r>
            <a:r>
              <a:rPr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2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節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Arial" charset="0"/>
              <a:sym typeface="Arial" charset="0"/>
            </a:endParaRPr>
          </a:p>
        </p:txBody>
      </p:sp>
      <p:sp>
        <p:nvSpPr>
          <p:cNvPr id="15" name="Shape 762"/>
          <p:cNvSpPr>
            <a:spLocks noChangeArrowheads="1"/>
          </p:cNvSpPr>
          <p:nvPr/>
        </p:nvSpPr>
        <p:spPr bwMode="auto">
          <a:xfrm>
            <a:off x="6453189" y="5876926"/>
            <a:ext cx="4179887" cy="936625"/>
          </a:xfrm>
          <a:prstGeom prst="leftArrow">
            <a:avLst>
              <a:gd name="adj1" fmla="val 70833"/>
              <a:gd name="adj2" fmla="val 5052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25" tIns="45700" rIns="91425" bIns="45700" anchor="ctr"/>
          <a:lstStyle/>
          <a:p>
            <a:pPr algn="ctr" eaLnBrk="1" hangingPunct="1">
              <a:buSzPct val="25000"/>
              <a:defRPr/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含數個科目之領域（藝術）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Arial" charset="0"/>
              <a:sym typeface="Arial" charset="0"/>
            </a:endParaRPr>
          </a:p>
        </p:txBody>
      </p:sp>
      <p:sp>
        <p:nvSpPr>
          <p:cNvPr id="16" name="Shape 761"/>
          <p:cNvSpPr>
            <a:spLocks noChangeArrowheads="1"/>
          </p:cNvSpPr>
          <p:nvPr/>
        </p:nvSpPr>
        <p:spPr bwMode="auto">
          <a:xfrm>
            <a:off x="1531938" y="5919789"/>
            <a:ext cx="4348162" cy="935037"/>
          </a:xfrm>
          <a:prstGeom prst="rightArrow">
            <a:avLst>
              <a:gd name="adj1" fmla="val 72046"/>
              <a:gd name="adj2" fmla="val 5514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5" tIns="45700" rIns="91425" bIns="45700" anchor="ctr"/>
          <a:lstStyle/>
          <a:p>
            <a:pPr algn="ctr" eaLnBrk="1" hangingPunct="1">
              <a:buSzPct val="25000"/>
              <a:defRPr/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總節數不超過</a:t>
            </a:r>
            <a:r>
              <a:rPr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1/5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，可協同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Arial" charset="0"/>
              <a:sym typeface="Arial" charset="0"/>
            </a:endParaRPr>
          </a:p>
        </p:txBody>
      </p:sp>
      <p:sp>
        <p:nvSpPr>
          <p:cNvPr id="17" name="Shape 761"/>
          <p:cNvSpPr>
            <a:spLocks noChangeArrowheads="1"/>
          </p:cNvSpPr>
          <p:nvPr/>
        </p:nvSpPr>
        <p:spPr bwMode="auto">
          <a:xfrm>
            <a:off x="1557339" y="2033589"/>
            <a:ext cx="3076575" cy="935037"/>
          </a:xfrm>
          <a:prstGeom prst="rightArrow">
            <a:avLst>
              <a:gd name="adj1" fmla="val 72046"/>
              <a:gd name="adj2" fmla="val 5514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5" tIns="45700" rIns="91425" bIns="45700" anchor="ctr"/>
          <a:lstStyle/>
          <a:p>
            <a:pPr algn="ctr" eaLnBrk="1" hangingPunct="1">
              <a:buSzPct val="25000"/>
              <a:defRPr/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依學習階段調整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Arial" charset="0"/>
              <a:sym typeface="Arial" charset="0"/>
            </a:endParaRPr>
          </a:p>
        </p:txBody>
      </p:sp>
      <p:sp>
        <p:nvSpPr>
          <p:cNvPr id="72718" name="標題 17"/>
          <p:cNvSpPr>
            <a:spLocks noGrp="1"/>
          </p:cNvSpPr>
          <p:nvPr>
            <p:ph type="title"/>
          </p:nvPr>
        </p:nvSpPr>
        <p:spPr>
          <a:xfrm>
            <a:off x="1703388" y="404814"/>
            <a:ext cx="8520112" cy="763587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圖示說明彈性組合課程的編排</a:t>
            </a:r>
          </a:p>
        </p:txBody>
      </p:sp>
    </p:spTree>
    <p:extLst>
      <p:ext uri="{BB962C8B-B14F-4D97-AF65-F5344CB8AC3E}">
        <p14:creationId xmlns:p14="http://schemas.microsoft.com/office/powerpoint/2010/main" val="7543769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196</TotalTime>
  <Words>1445</Words>
  <Application>Microsoft Office PowerPoint</Application>
  <PresentationFormat>寬螢幕</PresentationFormat>
  <Paragraphs>263</Paragraphs>
  <Slides>22</Slides>
  <Notes>22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3" baseType="lpstr">
      <vt:lpstr>華康中圓體</vt:lpstr>
      <vt:lpstr>微軟正黑體</vt:lpstr>
      <vt:lpstr>新細明體</vt:lpstr>
      <vt:lpstr>標楷體</vt:lpstr>
      <vt:lpstr>Arial</vt:lpstr>
      <vt:lpstr>Arial Black</vt:lpstr>
      <vt:lpstr>Calibri</vt:lpstr>
      <vt:lpstr>Century Gothic</vt:lpstr>
      <vt:lpstr>Times New Roman</vt:lpstr>
      <vt:lpstr>Wingdings 3</vt:lpstr>
      <vt:lpstr>絲縷</vt:lpstr>
      <vt:lpstr>   1.課程推動小組計畫    2.12年國教課綱彈性課程    3.學校本位課程    4.12國教課綱實施進程分析比較 </vt:lpstr>
      <vt:lpstr>一、課程架構--各學習階段課程類型</vt:lpstr>
      <vt:lpstr>(一)課程之連貫統整與多元適性</vt:lpstr>
      <vt:lpstr>PowerPoint 簡報</vt:lpstr>
      <vt:lpstr>九年一貫能力導向</vt:lpstr>
      <vt:lpstr>PowerPoint 簡報</vt:lpstr>
      <vt:lpstr>PowerPoint 簡報</vt:lpstr>
      <vt:lpstr>(五)校訂（彈性學習）課程的預期成效</vt:lpstr>
      <vt:lpstr>圖示說明彈性組合課程的編排</vt:lpstr>
      <vt:lpstr>二、學校本位課程內容</vt:lpstr>
      <vt:lpstr>「藝術涵養」特色課程元素</vt:lpstr>
      <vt:lpstr>方案一：藝術涵養</vt:lpstr>
      <vt:lpstr>「版畫」特色課程架構</vt:lpstr>
      <vt:lpstr>「書法」特色課程</vt:lpstr>
      <vt:lpstr>「書法」特色課程架構</vt:lpstr>
      <vt:lpstr>方案二藝展長才課程</vt:lpstr>
      <vt:lpstr>PowerPoint 簡報</vt:lpstr>
      <vt:lpstr>藝展長才系列活動</vt:lpstr>
      <vt:lpstr>方案三人文關懷課程</vt:lpstr>
      <vt:lpstr>PowerPoint 簡報</vt:lpstr>
      <vt:lpstr>人文關懷系列活動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108課綱研討會報告大綱 1.課程推動小組計畫 2.108課綱彈性課程報告 3.本校 </dc:title>
  <dc:creator>Windows 使用者</dc:creator>
  <cp:lastModifiedBy>Windows 使用者</cp:lastModifiedBy>
  <cp:revision>22</cp:revision>
  <cp:lastPrinted>2018-11-26T09:53:11Z</cp:lastPrinted>
  <dcterms:created xsi:type="dcterms:W3CDTF">2018-11-21T00:35:39Z</dcterms:created>
  <dcterms:modified xsi:type="dcterms:W3CDTF">2018-11-26T10:07:42Z</dcterms:modified>
</cp:coreProperties>
</file>