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14"/>
  </p:notesMasterIdLst>
  <p:handoutMasterIdLst>
    <p:handoutMasterId r:id="rId15"/>
  </p:handoutMasterIdLst>
  <p:sldIdLst>
    <p:sldId id="322" r:id="rId2"/>
    <p:sldId id="310" r:id="rId3"/>
    <p:sldId id="324" r:id="rId4"/>
    <p:sldId id="326" r:id="rId5"/>
    <p:sldId id="331" r:id="rId6"/>
    <p:sldId id="332" r:id="rId7"/>
    <p:sldId id="335" r:id="rId8"/>
    <p:sldId id="333" r:id="rId9"/>
    <p:sldId id="334" r:id="rId10"/>
    <p:sldId id="336" r:id="rId11"/>
    <p:sldId id="338" r:id="rId12"/>
    <p:sldId id="339" r:id="rId13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137"/>
    <a:srgbClr val="EA541F"/>
    <a:srgbClr val="FF8E1D"/>
    <a:srgbClr val="0B3774"/>
    <a:srgbClr val="66CCFF"/>
    <a:srgbClr val="52D2E0"/>
    <a:srgbClr val="6BDFEB"/>
    <a:srgbClr val="647982"/>
    <a:srgbClr val="EA561F"/>
    <a:srgbClr val="D1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74"/>
    <p:restoredTop sz="94669"/>
  </p:normalViewPr>
  <p:slideViewPr>
    <p:cSldViewPr>
      <p:cViewPr varScale="1">
        <p:scale>
          <a:sx n="115" d="100"/>
          <a:sy n="115" d="100"/>
        </p:scale>
        <p:origin x="14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42A69-5921-4D76-A49B-70DF9B480B59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2F501-88BE-416B-A535-687B79A5F4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946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5BC9A-DC6D-49E2-848D-292E340A0B21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936B0-93E3-495A-ABFD-550859979D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73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1CD6-B0AE-411B-A5AA-D8A9E614E7C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5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309-1872-4A30-97B6-914A204E16B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0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C05F-3AD3-43E7-95DC-D5EB67A717B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6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A902-58AC-4638-994F-1FBC642FDB0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8B3D-DFFF-4996-86DE-7E7C383C60D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2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A988-F36E-4302-8163-E06BC1CB64B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8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7344-7BC3-4453-8834-2CFEA71F6E9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9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427A-8E98-46A8-AF7C-E6763F65506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7C71-7CEA-4F45-BB0D-2D822219C71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6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42A2-9A9A-4DA9-BE45-1A9E0ADD6A8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1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5E64-D21D-4167-9516-95D0641D49D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8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7B82-475D-4326-920D-7D1E512CDE5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2019/11/6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5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dap.tp.edu.tw/log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4840" y="2514600"/>
            <a:ext cx="7075512" cy="18288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單一身分驗證帳號使用說明</a:t>
            </a:r>
            <a:endParaRPr lang="zh-TW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臺北市政府教育局資訊教育</a:t>
            </a:r>
            <a:r>
              <a:rPr lang="zh-TW" altLang="en-US" sz="2800" dirty="0" smtClean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endParaRPr lang="zh-TW" altLang="en-US" sz="2800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8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2286000" cy="10953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658761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2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2286000" cy="10953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56959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2286000" cy="10953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5487349" cy="49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1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5626968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單一身份驗證</a:t>
            </a:r>
            <a:r>
              <a:rPr lang="zh-TW" altLang="en-US" sz="3600" dirty="0" smtClean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帳號說明</a:t>
            </a:r>
            <a:endParaRPr lang="zh-TW" altLang="en-US" sz="3600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5259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配合教育部規劃以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OpenID Connect 1.0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OAuth2.0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為規範，建立新一代雲端帳號認證及授權服務平臺。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帳號採配發制，可設定多重帳號。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帳號資料將由系統自校務行政系統或中介資料庫同步。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教職員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預設帳號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jnps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身份證字號數字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預設密碼：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身份證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字號數字後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帳號無法登入，請使用您在校務行政系統所設定之帳號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網址：</a:t>
            </a:r>
            <a:r>
              <a:rPr lang="en-US" altLang="zh-TW" dirty="0">
                <a:hlinkClick r:id="rId2"/>
              </a:rPr>
              <a:t>https://ldap.tp.edu.tw/login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336704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單一身分驗證帳號（教育雲縣市帳號）派發原則說明</a:t>
            </a:r>
            <a:endParaRPr lang="zh-TW" altLang="en-US" sz="2800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55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zh-TW" altLang="en-US" sz="111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教育雲資源</a:t>
            </a:r>
            <a:r>
              <a:rPr lang="zh-TW" altLang="en-US" sz="11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連結圖示</a:t>
            </a:r>
            <a:endParaRPr lang="en-US" altLang="zh-TW" sz="11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1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臺北市的教育雲縣市</a:t>
            </a:r>
            <a:r>
              <a:rPr lang="zh-TW" altLang="en-US" sz="11100" dirty="0">
                <a:latin typeface="標楷體" panose="03000509000000000000" pitchFamily="65" charset="-120"/>
                <a:ea typeface="標楷體" panose="03000509000000000000" pitchFamily="65" charset="-120"/>
              </a:rPr>
              <a:t>帳號連結圖示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276872"/>
            <a:ext cx="1584176" cy="1584176"/>
          </a:xfrm>
          <a:prstGeom prst="rect">
            <a:avLst/>
          </a:prstGeom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98" y="5226206"/>
            <a:ext cx="3047619" cy="14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3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6454354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7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6" y="908720"/>
            <a:ext cx="6097180" cy="237626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6"/>
            <a:ext cx="4752528" cy="27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7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824"/>
            <a:ext cx="7859216" cy="4281339"/>
          </a:xfrm>
        </p:spPr>
        <p:txBody>
          <a:bodyPr/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基於資安原則，第一次使用登入時，將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強制進行帳號、密碼變更。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3777804" cy="31787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1872955" cy="89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2286000" cy="10953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62507"/>
            <a:ext cx="662120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2286000" cy="10953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6560323" cy="39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2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4594</TotalTime>
  <Words>110</Words>
  <Application>Microsoft Office PowerPoint</Application>
  <PresentationFormat>如螢幕大小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標楷體</vt:lpstr>
      <vt:lpstr>Arial</vt:lpstr>
      <vt:lpstr>Calibri</vt:lpstr>
      <vt:lpstr>Office 佈景主題</vt:lpstr>
      <vt:lpstr>單一身分驗證帳號使用說明</vt:lpstr>
      <vt:lpstr>單一身份驗證帳號說明</vt:lpstr>
      <vt:lpstr>單一身分驗證帳號（教育雲縣市帳號）派發原則說明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臺北市辦理實驗教育成果 市長參訪行程</dc:title>
  <dc:creator>TPEDUser</dc:creator>
  <cp:lastModifiedBy>Windows 使用者</cp:lastModifiedBy>
  <cp:revision>494</cp:revision>
  <cp:lastPrinted>2018-01-12T01:04:56Z</cp:lastPrinted>
  <dcterms:created xsi:type="dcterms:W3CDTF">2017-12-10T05:00:31Z</dcterms:created>
  <dcterms:modified xsi:type="dcterms:W3CDTF">2019-11-06T03:00:48Z</dcterms:modified>
</cp:coreProperties>
</file>