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79A9-C4D2-42D0-9BA9-D7A4AEDB0EE7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922-D2F1-44B9-ACA5-2F7ECC7A4B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6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79A9-C4D2-42D0-9BA9-D7A4AEDB0EE7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922-D2F1-44B9-ACA5-2F7ECC7A4B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44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79A9-C4D2-42D0-9BA9-D7A4AEDB0EE7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922-D2F1-44B9-ACA5-2F7ECC7A4B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97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79A9-C4D2-42D0-9BA9-D7A4AEDB0EE7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922-D2F1-44B9-ACA5-2F7ECC7A4B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92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79A9-C4D2-42D0-9BA9-D7A4AEDB0EE7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922-D2F1-44B9-ACA5-2F7ECC7A4B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538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79A9-C4D2-42D0-9BA9-D7A4AEDB0EE7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922-D2F1-44B9-ACA5-2F7ECC7A4B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41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79A9-C4D2-42D0-9BA9-D7A4AEDB0EE7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922-D2F1-44B9-ACA5-2F7ECC7A4B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40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79A9-C4D2-42D0-9BA9-D7A4AEDB0EE7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922-D2F1-44B9-ACA5-2F7ECC7A4B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60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79A9-C4D2-42D0-9BA9-D7A4AEDB0EE7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922-D2F1-44B9-ACA5-2F7ECC7A4B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883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79A9-C4D2-42D0-9BA9-D7A4AEDB0EE7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922-D2F1-44B9-ACA5-2F7ECC7A4B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70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C79A9-C4D2-42D0-9BA9-D7A4AEDB0EE7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922-D2F1-44B9-ACA5-2F7ECC7A4B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01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C79A9-C4D2-42D0-9BA9-D7A4AEDB0EE7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6F922-D2F1-44B9-ACA5-2F7ECC7A4B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68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2920" y="2101406"/>
            <a:ext cx="5687568" cy="2251138"/>
          </a:xfrm>
        </p:spPr>
        <p:txBody>
          <a:bodyPr>
            <a:noAutofit/>
          </a:bodyPr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建安國小</a:t>
            </a:r>
            <a: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吉祥物設定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699" y="0"/>
            <a:ext cx="4899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r="866" b="1055"/>
          <a:stretch/>
        </p:blipFill>
        <p:spPr>
          <a:xfrm>
            <a:off x="710184" y="259079"/>
            <a:ext cx="5233416" cy="346252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10184" y="4060176"/>
            <a:ext cx="5233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有著兔子正常的習性，平時愛好跳繩，在學校人緣很好，偶爾會被咚龜龜挑戰長跑，但通常蹦胖兔會先迅速跑完後，跑去做自己的事，留著咚龜龜一個慢慢地繼續跑，愛好的科目是自然。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862" y="475958"/>
            <a:ext cx="6896794" cy="54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734" y="676656"/>
            <a:ext cx="6232923" cy="515721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66" y="379635"/>
            <a:ext cx="5582534" cy="362165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13466" y="4847119"/>
            <a:ext cx="5582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個性溫馴，有些內向，興趣是喜歡畫圖和看藝術的書籍，不用上課的時間都會窩在圖書館裏面作畫。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38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48" y="327278"/>
            <a:ext cx="5369052" cy="345833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56061" y="4304806"/>
            <a:ext cx="5369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特別喜歡遊樂場，且遊樂場就在他最喜歡的榕樹旁，下課就喜歡拉著蹦胖兔往這跑，興趣是打籃球和爬樹，強項是數學，看似沒看書，其實都是在家複習，主要是想要在學校多餘的時間跑到遊樂場玩耍。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13655" y="795528"/>
            <a:ext cx="5804401" cy="53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5553456" cy="374754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46760" y="4819128"/>
            <a:ext cx="564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比起游泳，更喜歡跑步，雖然跑不快，但未來志向是當田徑選手，即使老師建議其改變志向，還是不為所動，個性堅毅，決定的事情絕不改變。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" r="-19013"/>
          <a:stretch/>
        </p:blipFill>
        <p:spPr>
          <a:xfrm>
            <a:off x="6749007" y="617411"/>
            <a:ext cx="6472232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191</Words>
  <Application>Microsoft Office PowerPoint</Application>
  <PresentationFormat>寬螢幕</PresentationFormat>
  <Paragraphs>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新細明體</vt:lpstr>
      <vt:lpstr>標楷體</vt:lpstr>
      <vt:lpstr>Arial</vt:lpstr>
      <vt:lpstr>Calibri</vt:lpstr>
      <vt:lpstr>Calibri Light</vt:lpstr>
      <vt:lpstr>Office 佈景主題</vt:lpstr>
      <vt:lpstr>建安國小 吉祥物設定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建安國小吉祥物設定</dc:title>
  <dc:creator>Windows 使用者</dc:creator>
  <cp:lastModifiedBy>Windows 使用者</cp:lastModifiedBy>
  <cp:revision>9</cp:revision>
  <dcterms:created xsi:type="dcterms:W3CDTF">2020-12-07T05:38:37Z</dcterms:created>
  <dcterms:modified xsi:type="dcterms:W3CDTF">2020-12-07T06:34:52Z</dcterms:modified>
</cp:coreProperties>
</file>