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8" r:id="rId3"/>
    <p:sldId id="364" r:id="rId4"/>
    <p:sldId id="478" r:id="rId5"/>
    <p:sldId id="479" r:id="rId6"/>
    <p:sldId id="480" r:id="rId7"/>
    <p:sldId id="365" r:id="rId8"/>
    <p:sldId id="481" r:id="rId9"/>
    <p:sldId id="482" r:id="rId10"/>
    <p:sldId id="483" r:id="rId11"/>
    <p:sldId id="484" r:id="rId12"/>
    <p:sldId id="423" r:id="rId13"/>
    <p:sldId id="485" r:id="rId14"/>
    <p:sldId id="486" r:id="rId15"/>
    <p:sldId id="487" r:id="rId16"/>
    <p:sldId id="488" r:id="rId17"/>
    <p:sldId id="489" r:id="rId18"/>
    <p:sldId id="490" r:id="rId19"/>
    <p:sldId id="491" r:id="rId20"/>
    <p:sldId id="492" r:id="rId21"/>
    <p:sldId id="493" r:id="rId22"/>
    <p:sldId id="494" r:id="rId23"/>
    <p:sldId id="497" r:id="rId24"/>
    <p:sldId id="498" r:id="rId25"/>
    <p:sldId id="502" r:id="rId26"/>
    <p:sldId id="501" r:id="rId27"/>
    <p:sldId id="325" r:id="rId28"/>
    <p:sldId id="328" r:id="rId29"/>
    <p:sldId id="444" r:id="rId30"/>
  </p:sldIdLst>
  <p:sldSz cx="9144000" cy="6858000" type="screen4x3"/>
  <p:notesSz cx="6873875" cy="1006316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00"/>
    <a:srgbClr val="0066FF"/>
    <a:srgbClr val="FF0000"/>
    <a:srgbClr val="996600"/>
    <a:srgbClr val="CC6600"/>
    <a:srgbClr val="00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 autoAdjust="0"/>
    <p:restoredTop sz="99494" autoAdjust="0"/>
  </p:normalViewPr>
  <p:slideViewPr>
    <p:cSldViewPr>
      <p:cViewPr>
        <p:scale>
          <a:sx n="66" d="100"/>
          <a:sy n="66" d="100"/>
        </p:scale>
        <p:origin x="1884" y="1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09&#29983;&#25945;&#32068;\&#20132;&#36890;&#23433;&#20840;\&#19978;&#19979;&#23416;&#26041;&#24335;&#35519;&#26597;\10902&#19978;&#19979;&#23416;&#26041;&#24335;&#32113;&#3533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\Downloads\&#36208;&#24266;&#21463;&#20663;&#32113;&#35336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/>
              <a:t>上放學統計比例統計</a:t>
            </a:r>
            <a:r>
              <a:rPr lang="en-US"/>
              <a:t>(%)</a:t>
            </a:r>
            <a:endParaRPr lang="zh-TW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工作表2!$E$12</c:f>
              <c:strCache>
                <c:ptCount val="1"/>
                <c:pt idx="0">
                  <c:v>上學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FCD-4437-ABB1-75B594364B9C}"/>
              </c:ext>
            </c:extLst>
          </c:dPt>
          <c:cat>
            <c:strRef>
              <c:f>工作表2!$C$13:$C$23</c:f>
              <c:strCache>
                <c:ptCount val="11"/>
                <c:pt idx="0">
                  <c:v>走路</c:v>
                </c:pt>
                <c:pt idx="2">
                  <c:v>汽車</c:v>
                </c:pt>
                <c:pt idx="4">
                  <c:v>機車</c:v>
                </c:pt>
                <c:pt idx="6">
                  <c:v>公車</c:v>
                </c:pt>
                <c:pt idx="8">
                  <c:v>捷運</c:v>
                </c:pt>
                <c:pt idx="10">
                  <c:v>安親班</c:v>
                </c:pt>
              </c:strCache>
            </c:strRef>
          </c:cat>
          <c:val>
            <c:numRef>
              <c:f>工作表2!$E$13:$E$23</c:f>
              <c:numCache>
                <c:formatCode>General</c:formatCode>
                <c:ptCount val="11"/>
                <c:pt idx="0">
                  <c:v>40</c:v>
                </c:pt>
                <c:pt idx="2">
                  <c:v>31</c:v>
                </c:pt>
                <c:pt idx="4">
                  <c:v>23</c:v>
                </c:pt>
                <c:pt idx="6">
                  <c:v>3</c:v>
                </c:pt>
                <c:pt idx="8">
                  <c:v>3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CD-4437-ABB1-75B594364B9C}"/>
            </c:ext>
          </c:extLst>
        </c:ser>
        <c:ser>
          <c:idx val="2"/>
          <c:order val="2"/>
          <c:tx>
            <c:strRef>
              <c:f>工作表2!$F$12</c:f>
              <c:strCache>
                <c:ptCount val="1"/>
                <c:pt idx="0">
                  <c:v>放學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工作表2!$C$13:$C$23</c:f>
              <c:strCache>
                <c:ptCount val="11"/>
                <c:pt idx="0">
                  <c:v>走路</c:v>
                </c:pt>
                <c:pt idx="2">
                  <c:v>汽車</c:v>
                </c:pt>
                <c:pt idx="4">
                  <c:v>機車</c:v>
                </c:pt>
                <c:pt idx="6">
                  <c:v>公車</c:v>
                </c:pt>
                <c:pt idx="8">
                  <c:v>捷運</c:v>
                </c:pt>
                <c:pt idx="10">
                  <c:v>安親班</c:v>
                </c:pt>
              </c:strCache>
            </c:strRef>
          </c:cat>
          <c:val>
            <c:numRef>
              <c:f>工作表2!$F$13:$F$23</c:f>
              <c:numCache>
                <c:formatCode>General</c:formatCode>
                <c:ptCount val="11"/>
                <c:pt idx="0">
                  <c:v>30</c:v>
                </c:pt>
                <c:pt idx="2">
                  <c:v>13</c:v>
                </c:pt>
                <c:pt idx="4">
                  <c:v>11</c:v>
                </c:pt>
                <c:pt idx="6">
                  <c:v>4</c:v>
                </c:pt>
                <c:pt idx="8">
                  <c:v>3</c:v>
                </c:pt>
                <c:pt idx="1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CD-4437-ABB1-75B594364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74630752"/>
        <c:axId val="20746332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工作表2!$D$12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hade val="51000"/>
                          <a:satMod val="130000"/>
                        </a:schemeClr>
                      </a:gs>
                      <a:gs pos="80000">
                        <a:schemeClr val="accent1">
                          <a:shade val="93000"/>
                          <a:satMod val="130000"/>
                        </a:schemeClr>
                      </a:gs>
                      <a:gs pos="100000">
                        <a:schemeClr val="accent1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工作表2!$C$13:$C$23</c15:sqref>
                        </c15:formulaRef>
                      </c:ext>
                    </c:extLst>
                    <c:strCache>
                      <c:ptCount val="11"/>
                      <c:pt idx="0">
                        <c:v>走路</c:v>
                      </c:pt>
                      <c:pt idx="2">
                        <c:v>汽車</c:v>
                      </c:pt>
                      <c:pt idx="4">
                        <c:v>機車</c:v>
                      </c:pt>
                      <c:pt idx="6">
                        <c:v>公車</c:v>
                      </c:pt>
                      <c:pt idx="8">
                        <c:v>捷運</c:v>
                      </c:pt>
                      <c:pt idx="10">
                        <c:v>安親班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工作表2!$D$13:$D$23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3FCD-4437-ABB1-75B594364B9C}"/>
                  </c:ext>
                </c:extLst>
              </c15:ser>
            </c15:filteredBarSeries>
          </c:ext>
        </c:extLst>
      </c:barChart>
      <c:catAx>
        <c:axId val="207463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74633248"/>
        <c:crosses val="autoZero"/>
        <c:auto val="1"/>
        <c:lblAlgn val="ctr"/>
        <c:lblOffset val="100"/>
        <c:noMultiLvlLbl val="0"/>
      </c:catAx>
      <c:valAx>
        <c:axId val="207463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7463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2400" b="1" dirty="0" smtClean="0"/>
              <a:t>受傷</a:t>
            </a:r>
            <a:r>
              <a:rPr lang="zh-TW" altLang="en-US" sz="2400" b="1" dirty="0"/>
              <a:t>件數</a:t>
            </a:r>
            <a:endParaRPr lang="zh-TW" altLang="en-US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[走廊受傷統計.xlsx]工作表1!$B$18</c:f>
              <c:strCache>
                <c:ptCount val="1"/>
                <c:pt idx="0">
                  <c:v>受傷件數</c:v>
                </c:pt>
              </c:strCache>
            </c:strRef>
          </c:tx>
          <c:spPr>
            <a:ln w="1270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127000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9D-4CAF-AD94-FF0748FC5EB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127000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9A9D-4CAF-AD94-FF0748FC5EBD}"/>
              </c:ext>
            </c:extLst>
          </c:dPt>
          <c:cat>
            <c:numRef>
              <c:f>[走廊受傷統計.xlsx]工作表1!$A$19:$A$21</c:f>
              <c:numCache>
                <c:formatCode>General</c:formatCode>
                <c:ptCount val="3"/>
                <c:pt idx="0">
                  <c:v>107</c:v>
                </c:pt>
                <c:pt idx="1">
                  <c:v>108</c:v>
                </c:pt>
                <c:pt idx="2">
                  <c:v>109</c:v>
                </c:pt>
              </c:numCache>
            </c:numRef>
          </c:cat>
          <c:val>
            <c:numRef>
              <c:f>[走廊受傷統計.xlsx]工作表1!$B$19:$B$21</c:f>
              <c:numCache>
                <c:formatCode>General</c:formatCode>
                <c:ptCount val="3"/>
                <c:pt idx="0">
                  <c:v>547</c:v>
                </c:pt>
                <c:pt idx="1">
                  <c:v>484</c:v>
                </c:pt>
                <c:pt idx="2">
                  <c:v>464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9D-4CAF-AD94-FF0748FC5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9758976"/>
        <c:axId val="1189761056"/>
      </c:lineChart>
      <c:catAx>
        <c:axId val="118975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89761056"/>
        <c:crosses val="autoZero"/>
        <c:auto val="1"/>
        <c:lblAlgn val="ctr"/>
        <c:lblOffset val="100"/>
        <c:noMultiLvlLbl val="0"/>
      </c:catAx>
      <c:valAx>
        <c:axId val="118976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8975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1183EA-3515-4CEC-952F-7AD20AF30C1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CAAF5DC-8583-4C82-B133-76D76A359EB9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FF0000"/>
              </a:solidFill>
            </a:rPr>
            <a:t>主任委員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校長</a:t>
          </a:r>
          <a:endParaRPr lang="zh-TW" altLang="en-US" sz="2000" b="1" dirty="0">
            <a:solidFill>
              <a:srgbClr val="FF0000"/>
            </a:solidFill>
          </a:endParaRPr>
        </a:p>
      </dgm:t>
    </dgm:pt>
    <dgm:pt modelId="{B6178265-C1C8-4C6F-9F64-ACD4E91A2924}" type="parTrans" cxnId="{A1465693-753B-4B1F-9E05-76D2D89B4511}">
      <dgm:prSet/>
      <dgm:spPr/>
      <dgm:t>
        <a:bodyPr/>
        <a:lstStyle/>
        <a:p>
          <a:endParaRPr lang="zh-TW" altLang="en-US"/>
        </a:p>
      </dgm:t>
    </dgm:pt>
    <dgm:pt modelId="{BBC44F14-9BBA-461A-AE21-D10C669B6DE1}" type="sibTrans" cxnId="{A1465693-753B-4B1F-9E05-76D2D89B4511}">
      <dgm:prSet/>
      <dgm:spPr/>
      <dgm:t>
        <a:bodyPr/>
        <a:lstStyle/>
        <a:p>
          <a:endParaRPr lang="zh-TW" altLang="en-US"/>
        </a:p>
      </dgm:t>
    </dgm:pt>
    <dgm:pt modelId="{89A32159-265F-4801-8751-9225DF02AEF0}" type="asst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FF0000"/>
              </a:solidFill>
            </a:rPr>
            <a:t>執行秘書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學務主任</a:t>
          </a:r>
          <a:endParaRPr lang="zh-TW" altLang="en-US" sz="2000" b="1" dirty="0">
            <a:solidFill>
              <a:srgbClr val="FF0000"/>
            </a:solidFill>
          </a:endParaRPr>
        </a:p>
      </dgm:t>
    </dgm:pt>
    <dgm:pt modelId="{BD683366-F172-4A09-99C7-ED918E9741DD}" type="parTrans" cxnId="{519890B7-474E-4C6F-8FD4-19C41B43B4CF}">
      <dgm:prSet/>
      <dgm:spPr/>
      <dgm:t>
        <a:bodyPr/>
        <a:lstStyle/>
        <a:p>
          <a:endParaRPr lang="zh-TW" altLang="en-US"/>
        </a:p>
      </dgm:t>
    </dgm:pt>
    <dgm:pt modelId="{CFBDF063-1AA0-4116-A6C3-9B7438AA8307}" type="sibTrans" cxnId="{519890B7-474E-4C6F-8FD4-19C41B43B4CF}">
      <dgm:prSet/>
      <dgm:spPr/>
      <dgm:t>
        <a:bodyPr/>
        <a:lstStyle/>
        <a:p>
          <a:endParaRPr lang="zh-TW" altLang="en-US"/>
        </a:p>
      </dgm:t>
    </dgm:pt>
    <dgm:pt modelId="{86285A1B-BE83-4433-948E-B965321E7893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FF0000"/>
              </a:solidFill>
            </a:rPr>
            <a:t>教學組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教務主任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英文主任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學年代表</a:t>
          </a:r>
          <a:endParaRPr lang="zh-TW" altLang="en-US" sz="2000" b="1" dirty="0">
            <a:solidFill>
              <a:srgbClr val="FF0000"/>
            </a:solidFill>
          </a:endParaRPr>
        </a:p>
      </dgm:t>
    </dgm:pt>
    <dgm:pt modelId="{4A21B0BA-B370-409F-9AD4-C3E87AE6C645}" type="parTrans" cxnId="{A1FF6A1E-D0BF-4400-A569-55B29401B0B3}">
      <dgm:prSet/>
      <dgm:spPr/>
      <dgm:t>
        <a:bodyPr/>
        <a:lstStyle/>
        <a:p>
          <a:endParaRPr lang="zh-TW" altLang="en-US"/>
        </a:p>
      </dgm:t>
    </dgm:pt>
    <dgm:pt modelId="{00B7F496-6F29-4E6F-9494-723E3359BEF5}" type="sibTrans" cxnId="{A1FF6A1E-D0BF-4400-A569-55B29401B0B3}">
      <dgm:prSet/>
      <dgm:spPr/>
      <dgm:t>
        <a:bodyPr/>
        <a:lstStyle/>
        <a:p>
          <a:endParaRPr lang="zh-TW" altLang="en-US"/>
        </a:p>
      </dgm:t>
    </dgm:pt>
    <dgm:pt modelId="{39D31404-2C60-41F8-BDCC-A3D20ABBBF12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FF0000"/>
              </a:solidFill>
            </a:rPr>
            <a:t>輔導組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輔導主任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輔導老師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導護志工</a:t>
          </a:r>
          <a:endParaRPr lang="zh-TW" altLang="en-US" sz="2000" b="1" dirty="0">
            <a:solidFill>
              <a:srgbClr val="FF0000"/>
            </a:solidFill>
          </a:endParaRPr>
        </a:p>
      </dgm:t>
    </dgm:pt>
    <dgm:pt modelId="{CD37933C-67AF-484A-8B06-C0A835C38A31}" type="parTrans" cxnId="{B91E5F23-C9F1-4507-A42B-E20CBE78AE47}">
      <dgm:prSet/>
      <dgm:spPr/>
      <dgm:t>
        <a:bodyPr/>
        <a:lstStyle/>
        <a:p>
          <a:endParaRPr lang="zh-TW" altLang="en-US"/>
        </a:p>
      </dgm:t>
    </dgm:pt>
    <dgm:pt modelId="{2B038CD9-46E8-4AE4-92A8-EF5165535BC6}" type="sibTrans" cxnId="{B91E5F23-C9F1-4507-A42B-E20CBE78AE47}">
      <dgm:prSet/>
      <dgm:spPr/>
      <dgm:t>
        <a:bodyPr/>
        <a:lstStyle/>
        <a:p>
          <a:endParaRPr lang="zh-TW" altLang="en-US"/>
        </a:p>
      </dgm:t>
    </dgm:pt>
    <dgm:pt modelId="{A544703F-4BEF-4C31-8DD8-F4728A6EAB69}">
      <dgm:prSet custT="1"/>
      <dgm:spPr/>
      <dgm:t>
        <a:bodyPr/>
        <a:lstStyle/>
        <a:p>
          <a:r>
            <a:rPr lang="zh-TW" altLang="en-US" sz="2000" b="1" dirty="0" smtClean="0">
              <a:solidFill>
                <a:srgbClr val="FF0000"/>
              </a:solidFill>
            </a:rPr>
            <a:t>活動組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生教組長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訓育組長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教學組長</a:t>
          </a:r>
          <a:endParaRPr lang="zh-TW" altLang="en-US" sz="2000" b="1" dirty="0">
            <a:solidFill>
              <a:srgbClr val="FF0000"/>
            </a:solidFill>
          </a:endParaRPr>
        </a:p>
      </dgm:t>
    </dgm:pt>
    <dgm:pt modelId="{3C3D4EFE-CF2A-49F8-ABD6-1A250E262202}" type="parTrans" cxnId="{8476BDC5-9583-4404-A182-898425073E03}">
      <dgm:prSet/>
      <dgm:spPr/>
      <dgm:t>
        <a:bodyPr/>
        <a:lstStyle/>
        <a:p>
          <a:endParaRPr lang="zh-TW" altLang="en-US"/>
        </a:p>
      </dgm:t>
    </dgm:pt>
    <dgm:pt modelId="{85BF6A41-5AD5-43BE-9FC7-2BF09D033D32}" type="sibTrans" cxnId="{8476BDC5-9583-4404-A182-898425073E03}">
      <dgm:prSet/>
      <dgm:spPr/>
      <dgm:t>
        <a:bodyPr/>
        <a:lstStyle/>
        <a:p>
          <a:endParaRPr lang="zh-TW" altLang="en-US"/>
        </a:p>
      </dgm:t>
    </dgm:pt>
    <dgm:pt modelId="{0AB49EB1-2B06-4293-B46A-63076EF062C3}" type="asst">
      <dgm:prSet custT="1"/>
      <dgm:spPr/>
      <dgm:t>
        <a:bodyPr/>
        <a:lstStyle/>
        <a:p>
          <a:r>
            <a:rPr lang="zh-TW" altLang="en-US" sz="2000" b="1" dirty="0" smtClean="0">
              <a:solidFill>
                <a:srgbClr val="FF0000"/>
              </a:solidFill>
            </a:rPr>
            <a:t>輔導單位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教育局</a:t>
          </a:r>
          <a:endParaRPr lang="zh-TW" altLang="en-US" sz="2000" b="1" dirty="0">
            <a:solidFill>
              <a:srgbClr val="FF0000"/>
            </a:solidFill>
          </a:endParaRPr>
        </a:p>
      </dgm:t>
    </dgm:pt>
    <dgm:pt modelId="{89370E6A-70AA-4910-BECA-B77B1A5CCE4D}" type="parTrans" cxnId="{16806C08-E720-4BBC-86CA-E3FD33A623E3}">
      <dgm:prSet/>
      <dgm:spPr/>
      <dgm:t>
        <a:bodyPr/>
        <a:lstStyle/>
        <a:p>
          <a:endParaRPr lang="zh-TW" altLang="en-US"/>
        </a:p>
      </dgm:t>
    </dgm:pt>
    <dgm:pt modelId="{C6CB37EF-D798-42EF-AC88-3F9DDAB87EDB}" type="sibTrans" cxnId="{16806C08-E720-4BBC-86CA-E3FD33A623E3}">
      <dgm:prSet/>
      <dgm:spPr/>
      <dgm:t>
        <a:bodyPr/>
        <a:lstStyle/>
        <a:p>
          <a:endParaRPr lang="zh-TW" altLang="en-US"/>
        </a:p>
      </dgm:t>
    </dgm:pt>
    <dgm:pt modelId="{182BA52B-0E8A-4DBB-9F59-3CF4B03DB7D7}">
      <dgm:prSet custT="1"/>
      <dgm:spPr/>
      <dgm:t>
        <a:bodyPr/>
        <a:lstStyle/>
        <a:p>
          <a:r>
            <a:rPr lang="zh-TW" altLang="en-US" sz="2000" b="1" dirty="0" smtClean="0">
              <a:solidFill>
                <a:srgbClr val="FF0000"/>
              </a:solidFill>
            </a:rPr>
            <a:t>總務組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總務主任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事務組長</a:t>
          </a:r>
          <a:r>
            <a:rPr lang="en-US" altLang="zh-TW" sz="2000" b="1" dirty="0" smtClean="0">
              <a:solidFill>
                <a:srgbClr val="FF0000"/>
              </a:solidFill>
            </a:rPr>
            <a:t/>
          </a:r>
          <a:br>
            <a:rPr lang="en-US" altLang="zh-TW" sz="2000" b="1" dirty="0" smtClean="0">
              <a:solidFill>
                <a:srgbClr val="FF0000"/>
              </a:solidFill>
            </a:rPr>
          </a:br>
          <a:r>
            <a:rPr lang="zh-TW" altLang="en-US" sz="2000" b="1" dirty="0" smtClean="0">
              <a:solidFill>
                <a:srgbClr val="FF0000"/>
              </a:solidFill>
            </a:rPr>
            <a:t>警衛保全</a:t>
          </a:r>
          <a:endParaRPr lang="zh-TW" altLang="en-US" sz="2000" b="1" dirty="0">
            <a:solidFill>
              <a:srgbClr val="FF0000"/>
            </a:solidFill>
          </a:endParaRPr>
        </a:p>
      </dgm:t>
    </dgm:pt>
    <dgm:pt modelId="{C9C6911B-A37B-4039-900A-0F04C9DEE700}" type="parTrans" cxnId="{5A45B013-6C51-4345-A37F-AC49A9EBD439}">
      <dgm:prSet/>
      <dgm:spPr/>
      <dgm:t>
        <a:bodyPr/>
        <a:lstStyle/>
        <a:p>
          <a:endParaRPr lang="zh-TW" altLang="en-US"/>
        </a:p>
      </dgm:t>
    </dgm:pt>
    <dgm:pt modelId="{73A63602-6846-45AA-9F50-B98DBACA6AF1}" type="sibTrans" cxnId="{5A45B013-6C51-4345-A37F-AC49A9EBD439}">
      <dgm:prSet/>
      <dgm:spPr/>
      <dgm:t>
        <a:bodyPr/>
        <a:lstStyle/>
        <a:p>
          <a:endParaRPr lang="zh-TW" altLang="en-US"/>
        </a:p>
      </dgm:t>
    </dgm:pt>
    <dgm:pt modelId="{BF295A34-7304-443B-A4D7-59B75E40DDB5}" type="pres">
      <dgm:prSet presAssocID="{181183EA-3515-4CEC-952F-7AD20AF30C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0199EE5D-9F56-45A8-AB0F-FC78C46E5F20}" type="pres">
      <dgm:prSet presAssocID="{5CAAF5DC-8583-4C82-B133-76D76A359EB9}" presName="hierRoot1" presStyleCnt="0">
        <dgm:presLayoutVars>
          <dgm:hierBranch val="init"/>
        </dgm:presLayoutVars>
      </dgm:prSet>
      <dgm:spPr/>
    </dgm:pt>
    <dgm:pt modelId="{86CCEC32-D0C8-46D6-A9D0-2006C6FE3A0F}" type="pres">
      <dgm:prSet presAssocID="{5CAAF5DC-8583-4C82-B133-76D76A359EB9}" presName="rootComposite1" presStyleCnt="0"/>
      <dgm:spPr/>
    </dgm:pt>
    <dgm:pt modelId="{D68CCE24-4762-4AAE-A76E-23CFAFB8B2EE}" type="pres">
      <dgm:prSet presAssocID="{5CAAF5DC-8583-4C82-B133-76D76A359EB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B7F0012-59E0-4D8E-ADBD-032CD7E7726B}" type="pres">
      <dgm:prSet presAssocID="{5CAAF5DC-8583-4C82-B133-76D76A359EB9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34027A20-89EC-4761-AF9F-6E5F1F771681}" type="pres">
      <dgm:prSet presAssocID="{5CAAF5DC-8583-4C82-B133-76D76A359EB9}" presName="hierChild2" presStyleCnt="0"/>
      <dgm:spPr/>
    </dgm:pt>
    <dgm:pt modelId="{89576DAD-8ED9-46FA-9AFA-550AF01970CE}" type="pres">
      <dgm:prSet presAssocID="{4A21B0BA-B370-409F-9AD4-C3E87AE6C645}" presName="Name37" presStyleLbl="parChTrans1D2" presStyleIdx="0" presStyleCnt="5"/>
      <dgm:spPr/>
      <dgm:t>
        <a:bodyPr/>
        <a:lstStyle/>
        <a:p>
          <a:endParaRPr lang="zh-TW" altLang="en-US"/>
        </a:p>
      </dgm:t>
    </dgm:pt>
    <dgm:pt modelId="{7C6F83EA-46CA-406B-9393-8A001CF8461F}" type="pres">
      <dgm:prSet presAssocID="{86285A1B-BE83-4433-948E-B965321E7893}" presName="hierRoot2" presStyleCnt="0">
        <dgm:presLayoutVars>
          <dgm:hierBranch val="init"/>
        </dgm:presLayoutVars>
      </dgm:prSet>
      <dgm:spPr/>
    </dgm:pt>
    <dgm:pt modelId="{DC340BB1-C2CC-4EDF-AC5D-E9D88E32E36E}" type="pres">
      <dgm:prSet presAssocID="{86285A1B-BE83-4433-948E-B965321E7893}" presName="rootComposite" presStyleCnt="0"/>
      <dgm:spPr/>
    </dgm:pt>
    <dgm:pt modelId="{55851BE1-DB9B-435B-952B-2D68023623ED}" type="pres">
      <dgm:prSet presAssocID="{86285A1B-BE83-4433-948E-B965321E7893}" presName="rootText" presStyleLbl="node2" presStyleIdx="0" presStyleCnt="4" custScaleX="97431" custScaleY="1943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3842862-2BEC-41B2-9512-474393CA8EDE}" type="pres">
      <dgm:prSet presAssocID="{86285A1B-BE83-4433-948E-B965321E7893}" presName="rootConnector" presStyleLbl="node2" presStyleIdx="0" presStyleCnt="4"/>
      <dgm:spPr/>
      <dgm:t>
        <a:bodyPr/>
        <a:lstStyle/>
        <a:p>
          <a:endParaRPr lang="zh-TW" altLang="en-US"/>
        </a:p>
      </dgm:t>
    </dgm:pt>
    <dgm:pt modelId="{3332BC16-990B-499F-A97C-08E88E9248ED}" type="pres">
      <dgm:prSet presAssocID="{86285A1B-BE83-4433-948E-B965321E7893}" presName="hierChild4" presStyleCnt="0"/>
      <dgm:spPr/>
    </dgm:pt>
    <dgm:pt modelId="{8DB49ECF-8B4A-4852-A139-7357CB37D89B}" type="pres">
      <dgm:prSet presAssocID="{86285A1B-BE83-4433-948E-B965321E7893}" presName="hierChild5" presStyleCnt="0"/>
      <dgm:spPr/>
    </dgm:pt>
    <dgm:pt modelId="{83004BA4-5B4E-4D6C-BD5F-9632E21D2BEF}" type="pres">
      <dgm:prSet presAssocID="{3C3D4EFE-CF2A-49F8-ABD6-1A250E262202}" presName="Name37" presStyleLbl="parChTrans1D2" presStyleIdx="1" presStyleCnt="5"/>
      <dgm:spPr/>
      <dgm:t>
        <a:bodyPr/>
        <a:lstStyle/>
        <a:p>
          <a:endParaRPr lang="zh-TW" altLang="en-US"/>
        </a:p>
      </dgm:t>
    </dgm:pt>
    <dgm:pt modelId="{5BA22BAE-4700-4D05-B74F-7098BA612767}" type="pres">
      <dgm:prSet presAssocID="{A544703F-4BEF-4C31-8DD8-F4728A6EAB69}" presName="hierRoot2" presStyleCnt="0">
        <dgm:presLayoutVars>
          <dgm:hierBranch val="init"/>
        </dgm:presLayoutVars>
      </dgm:prSet>
      <dgm:spPr/>
    </dgm:pt>
    <dgm:pt modelId="{55780971-EBED-4A54-A672-E906BBE1D16D}" type="pres">
      <dgm:prSet presAssocID="{A544703F-4BEF-4C31-8DD8-F4728A6EAB69}" presName="rootComposite" presStyleCnt="0"/>
      <dgm:spPr/>
    </dgm:pt>
    <dgm:pt modelId="{46F5D30B-4111-4FC9-8E43-E70FC42909D2}" type="pres">
      <dgm:prSet presAssocID="{A544703F-4BEF-4C31-8DD8-F4728A6EAB69}" presName="rootText" presStyleLbl="node2" presStyleIdx="1" presStyleCnt="4" custScaleX="97843" custScaleY="1943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5801286-650F-44F8-B142-CF3AF78CE418}" type="pres">
      <dgm:prSet presAssocID="{A544703F-4BEF-4C31-8DD8-F4728A6EAB69}" presName="rootConnector" presStyleLbl="node2" presStyleIdx="1" presStyleCnt="4"/>
      <dgm:spPr/>
      <dgm:t>
        <a:bodyPr/>
        <a:lstStyle/>
        <a:p>
          <a:endParaRPr lang="zh-TW" altLang="en-US"/>
        </a:p>
      </dgm:t>
    </dgm:pt>
    <dgm:pt modelId="{BBED25B9-6BEE-4566-85D4-FDCE019EF121}" type="pres">
      <dgm:prSet presAssocID="{A544703F-4BEF-4C31-8DD8-F4728A6EAB69}" presName="hierChild4" presStyleCnt="0"/>
      <dgm:spPr/>
    </dgm:pt>
    <dgm:pt modelId="{D0180B31-65A3-4253-9789-76E15F858267}" type="pres">
      <dgm:prSet presAssocID="{A544703F-4BEF-4C31-8DD8-F4728A6EAB69}" presName="hierChild5" presStyleCnt="0"/>
      <dgm:spPr/>
    </dgm:pt>
    <dgm:pt modelId="{40F5544C-2480-4F46-91BC-4EC4681269B9}" type="pres">
      <dgm:prSet presAssocID="{C9C6911B-A37B-4039-900A-0F04C9DEE700}" presName="Name37" presStyleLbl="parChTrans1D2" presStyleIdx="2" presStyleCnt="5"/>
      <dgm:spPr/>
      <dgm:t>
        <a:bodyPr/>
        <a:lstStyle/>
        <a:p>
          <a:endParaRPr lang="zh-TW" altLang="en-US"/>
        </a:p>
      </dgm:t>
    </dgm:pt>
    <dgm:pt modelId="{04A6CF0A-CA8F-4D32-8562-3273FB956AFC}" type="pres">
      <dgm:prSet presAssocID="{182BA52B-0E8A-4DBB-9F59-3CF4B03DB7D7}" presName="hierRoot2" presStyleCnt="0">
        <dgm:presLayoutVars>
          <dgm:hierBranch val="init"/>
        </dgm:presLayoutVars>
      </dgm:prSet>
      <dgm:spPr/>
    </dgm:pt>
    <dgm:pt modelId="{2369CA3B-C8D2-4745-AABD-146BFEF8A5BD}" type="pres">
      <dgm:prSet presAssocID="{182BA52B-0E8A-4DBB-9F59-3CF4B03DB7D7}" presName="rootComposite" presStyleCnt="0"/>
      <dgm:spPr/>
    </dgm:pt>
    <dgm:pt modelId="{840B4A0A-55F4-4AD3-8D03-050673F1E99A}" type="pres">
      <dgm:prSet presAssocID="{182BA52B-0E8A-4DBB-9F59-3CF4B03DB7D7}" presName="rootText" presStyleLbl="node2" presStyleIdx="2" presStyleCnt="4" custScaleX="97159" custScaleY="1943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A966499-2CA6-45D4-922E-107CAA65CDAB}" type="pres">
      <dgm:prSet presAssocID="{182BA52B-0E8A-4DBB-9F59-3CF4B03DB7D7}" presName="rootConnector" presStyleLbl="node2" presStyleIdx="2" presStyleCnt="4"/>
      <dgm:spPr/>
      <dgm:t>
        <a:bodyPr/>
        <a:lstStyle/>
        <a:p>
          <a:endParaRPr lang="zh-TW" altLang="en-US"/>
        </a:p>
      </dgm:t>
    </dgm:pt>
    <dgm:pt modelId="{7B1B5082-BB71-4D31-B778-754580F5FF64}" type="pres">
      <dgm:prSet presAssocID="{182BA52B-0E8A-4DBB-9F59-3CF4B03DB7D7}" presName="hierChild4" presStyleCnt="0"/>
      <dgm:spPr/>
    </dgm:pt>
    <dgm:pt modelId="{5DB73EED-2C16-4722-B9BE-03AEF3EFAF7E}" type="pres">
      <dgm:prSet presAssocID="{182BA52B-0E8A-4DBB-9F59-3CF4B03DB7D7}" presName="hierChild5" presStyleCnt="0"/>
      <dgm:spPr/>
    </dgm:pt>
    <dgm:pt modelId="{57DD24AB-3002-4C76-935B-CD31F0B03785}" type="pres">
      <dgm:prSet presAssocID="{CD37933C-67AF-484A-8B06-C0A835C38A31}" presName="Name37" presStyleLbl="parChTrans1D2" presStyleIdx="3" presStyleCnt="5"/>
      <dgm:spPr/>
      <dgm:t>
        <a:bodyPr/>
        <a:lstStyle/>
        <a:p>
          <a:endParaRPr lang="zh-TW" altLang="en-US"/>
        </a:p>
      </dgm:t>
    </dgm:pt>
    <dgm:pt modelId="{5B70BF7C-AA0A-4105-8F81-C41F2C596FD3}" type="pres">
      <dgm:prSet presAssocID="{39D31404-2C60-41F8-BDCC-A3D20ABBBF12}" presName="hierRoot2" presStyleCnt="0">
        <dgm:presLayoutVars>
          <dgm:hierBranch val="init"/>
        </dgm:presLayoutVars>
      </dgm:prSet>
      <dgm:spPr/>
    </dgm:pt>
    <dgm:pt modelId="{20D5AC1B-961C-42D3-99C9-BC2D14558A79}" type="pres">
      <dgm:prSet presAssocID="{39D31404-2C60-41F8-BDCC-A3D20ABBBF12}" presName="rootComposite" presStyleCnt="0"/>
      <dgm:spPr/>
    </dgm:pt>
    <dgm:pt modelId="{807CA0BA-1407-4107-B352-3C68DA603E91}" type="pres">
      <dgm:prSet presAssocID="{39D31404-2C60-41F8-BDCC-A3D20ABBBF12}" presName="rootText" presStyleLbl="node2" presStyleIdx="3" presStyleCnt="4" custScaleX="96618" custScaleY="19323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BED9B5B-7E50-430A-9BD7-9DB16CF01D7E}" type="pres">
      <dgm:prSet presAssocID="{39D31404-2C60-41F8-BDCC-A3D20ABBBF12}" presName="rootConnector" presStyleLbl="node2" presStyleIdx="3" presStyleCnt="4"/>
      <dgm:spPr/>
      <dgm:t>
        <a:bodyPr/>
        <a:lstStyle/>
        <a:p>
          <a:endParaRPr lang="zh-TW" altLang="en-US"/>
        </a:p>
      </dgm:t>
    </dgm:pt>
    <dgm:pt modelId="{14DC4826-C38E-4945-8E7F-A49E3F187E73}" type="pres">
      <dgm:prSet presAssocID="{39D31404-2C60-41F8-BDCC-A3D20ABBBF12}" presName="hierChild4" presStyleCnt="0"/>
      <dgm:spPr/>
    </dgm:pt>
    <dgm:pt modelId="{BEEF919F-4386-46A3-8D10-72343D644A3E}" type="pres">
      <dgm:prSet presAssocID="{39D31404-2C60-41F8-BDCC-A3D20ABBBF12}" presName="hierChild5" presStyleCnt="0"/>
      <dgm:spPr/>
    </dgm:pt>
    <dgm:pt modelId="{CB6FE76E-398D-4D63-9243-0B86DA962113}" type="pres">
      <dgm:prSet presAssocID="{5CAAF5DC-8583-4C82-B133-76D76A359EB9}" presName="hierChild3" presStyleCnt="0"/>
      <dgm:spPr/>
    </dgm:pt>
    <dgm:pt modelId="{C117329F-E87F-4F72-A2E6-C8C4169960B3}" type="pres">
      <dgm:prSet presAssocID="{BD683366-F172-4A09-99C7-ED918E9741DD}" presName="Name111" presStyleLbl="parChTrans1D2" presStyleIdx="4" presStyleCnt="5"/>
      <dgm:spPr/>
      <dgm:t>
        <a:bodyPr/>
        <a:lstStyle/>
        <a:p>
          <a:endParaRPr lang="zh-TW" altLang="en-US"/>
        </a:p>
      </dgm:t>
    </dgm:pt>
    <dgm:pt modelId="{990CD5D2-AC20-4934-813D-D79BFCD5268D}" type="pres">
      <dgm:prSet presAssocID="{89A32159-265F-4801-8751-9225DF02AEF0}" presName="hierRoot3" presStyleCnt="0">
        <dgm:presLayoutVars>
          <dgm:hierBranch val="init"/>
        </dgm:presLayoutVars>
      </dgm:prSet>
      <dgm:spPr/>
    </dgm:pt>
    <dgm:pt modelId="{BC16498D-0DEA-4706-B461-A35C12DEE2D1}" type="pres">
      <dgm:prSet presAssocID="{89A32159-265F-4801-8751-9225DF02AEF0}" presName="rootComposite3" presStyleCnt="0"/>
      <dgm:spPr/>
    </dgm:pt>
    <dgm:pt modelId="{86811DD6-1F51-49DA-886B-C9DB7866D4C7}" type="pres">
      <dgm:prSet presAssocID="{89A32159-265F-4801-8751-9225DF02AEF0}" presName="rootText3" presStyleLbl="asst1" presStyleIdx="0" presStyleCnt="2" custLinFactNeighborX="16087" custLinFactNeighborY="6347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3C6FF20-6438-4140-9C16-3467908E7ED4}" type="pres">
      <dgm:prSet presAssocID="{89A32159-265F-4801-8751-9225DF02AEF0}" presName="rootConnector3" presStyleLbl="asst1" presStyleIdx="0" presStyleCnt="2"/>
      <dgm:spPr/>
      <dgm:t>
        <a:bodyPr/>
        <a:lstStyle/>
        <a:p>
          <a:endParaRPr lang="zh-TW" altLang="en-US"/>
        </a:p>
      </dgm:t>
    </dgm:pt>
    <dgm:pt modelId="{B03BFCCF-7F5F-4737-BF5F-5A97516F1BA3}" type="pres">
      <dgm:prSet presAssocID="{89A32159-265F-4801-8751-9225DF02AEF0}" presName="hierChild6" presStyleCnt="0"/>
      <dgm:spPr/>
    </dgm:pt>
    <dgm:pt modelId="{72E006B4-9372-458B-83F3-872C69AB191C}" type="pres">
      <dgm:prSet presAssocID="{89A32159-265F-4801-8751-9225DF02AEF0}" presName="hierChild7" presStyleCnt="0"/>
      <dgm:spPr/>
    </dgm:pt>
    <dgm:pt modelId="{9D12244C-09FD-4BA8-AAF1-273AF32C5205}" type="pres">
      <dgm:prSet presAssocID="{89370E6A-70AA-4910-BECA-B77B1A5CCE4D}" presName="Name111" presStyleLbl="parChTrans1D3" presStyleIdx="0" presStyleCnt="1"/>
      <dgm:spPr/>
      <dgm:t>
        <a:bodyPr/>
        <a:lstStyle/>
        <a:p>
          <a:endParaRPr lang="zh-TW" altLang="en-US"/>
        </a:p>
      </dgm:t>
    </dgm:pt>
    <dgm:pt modelId="{7AC381F1-010F-453D-9D31-32A716DE3CA1}" type="pres">
      <dgm:prSet presAssocID="{0AB49EB1-2B06-4293-B46A-63076EF062C3}" presName="hierRoot3" presStyleCnt="0">
        <dgm:presLayoutVars>
          <dgm:hierBranch val="init"/>
        </dgm:presLayoutVars>
      </dgm:prSet>
      <dgm:spPr/>
    </dgm:pt>
    <dgm:pt modelId="{B3BF41C9-FD4C-4945-A700-2D6C62D0BB5E}" type="pres">
      <dgm:prSet presAssocID="{0AB49EB1-2B06-4293-B46A-63076EF062C3}" presName="rootComposite3" presStyleCnt="0"/>
      <dgm:spPr/>
    </dgm:pt>
    <dgm:pt modelId="{5EF14B43-53F8-40E0-921B-BD0D169BA4D9}" type="pres">
      <dgm:prSet presAssocID="{0AB49EB1-2B06-4293-B46A-63076EF062C3}" presName="rootText3" presStyleLbl="asst1" presStyleIdx="1" presStyleCnt="2" custLinFactY="-100000" custLinFactNeighborX="-34529" custLinFactNeighborY="-15722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4C9226B-DFA4-4BBA-974D-E8E3D76988C7}" type="pres">
      <dgm:prSet presAssocID="{0AB49EB1-2B06-4293-B46A-63076EF062C3}" presName="rootConnector3" presStyleLbl="asst1" presStyleIdx="1" presStyleCnt="2"/>
      <dgm:spPr/>
      <dgm:t>
        <a:bodyPr/>
        <a:lstStyle/>
        <a:p>
          <a:endParaRPr lang="zh-TW" altLang="en-US"/>
        </a:p>
      </dgm:t>
    </dgm:pt>
    <dgm:pt modelId="{D7475023-D677-48AB-8FA8-3533C369D3A0}" type="pres">
      <dgm:prSet presAssocID="{0AB49EB1-2B06-4293-B46A-63076EF062C3}" presName="hierChild6" presStyleCnt="0"/>
      <dgm:spPr/>
    </dgm:pt>
    <dgm:pt modelId="{C6E70F40-7883-4228-A3FF-1B4375D01B8B}" type="pres">
      <dgm:prSet presAssocID="{0AB49EB1-2B06-4293-B46A-63076EF062C3}" presName="hierChild7" presStyleCnt="0"/>
      <dgm:spPr/>
    </dgm:pt>
  </dgm:ptLst>
  <dgm:cxnLst>
    <dgm:cxn modelId="{A1FF6A1E-D0BF-4400-A569-55B29401B0B3}" srcId="{5CAAF5DC-8583-4C82-B133-76D76A359EB9}" destId="{86285A1B-BE83-4433-948E-B965321E7893}" srcOrd="1" destOrd="0" parTransId="{4A21B0BA-B370-409F-9AD4-C3E87AE6C645}" sibTransId="{00B7F496-6F29-4E6F-9494-723E3359BEF5}"/>
    <dgm:cxn modelId="{B7F57775-8691-4EE9-84BC-970298F3AD41}" type="presOf" srcId="{86285A1B-BE83-4433-948E-B965321E7893}" destId="{33842862-2BEC-41B2-9512-474393CA8EDE}" srcOrd="1" destOrd="0" presId="urn:microsoft.com/office/officeart/2005/8/layout/orgChart1"/>
    <dgm:cxn modelId="{DD2B3B1C-32E0-47D6-8E7B-FA3DFEC39822}" type="presOf" srcId="{89A32159-265F-4801-8751-9225DF02AEF0}" destId="{86811DD6-1F51-49DA-886B-C9DB7866D4C7}" srcOrd="0" destOrd="0" presId="urn:microsoft.com/office/officeart/2005/8/layout/orgChart1"/>
    <dgm:cxn modelId="{3D18626F-7509-47A7-92F8-0C07355161B9}" type="presOf" srcId="{A544703F-4BEF-4C31-8DD8-F4728A6EAB69}" destId="{65801286-650F-44F8-B142-CF3AF78CE418}" srcOrd="1" destOrd="0" presId="urn:microsoft.com/office/officeart/2005/8/layout/orgChart1"/>
    <dgm:cxn modelId="{B91E5F23-C9F1-4507-A42B-E20CBE78AE47}" srcId="{5CAAF5DC-8583-4C82-B133-76D76A359EB9}" destId="{39D31404-2C60-41F8-BDCC-A3D20ABBBF12}" srcOrd="4" destOrd="0" parTransId="{CD37933C-67AF-484A-8B06-C0A835C38A31}" sibTransId="{2B038CD9-46E8-4AE4-92A8-EF5165535BC6}"/>
    <dgm:cxn modelId="{53EB1690-F9FC-4ED7-9252-AA2DB998DC3A}" type="presOf" srcId="{0AB49EB1-2B06-4293-B46A-63076EF062C3}" destId="{5EF14B43-53F8-40E0-921B-BD0D169BA4D9}" srcOrd="0" destOrd="0" presId="urn:microsoft.com/office/officeart/2005/8/layout/orgChart1"/>
    <dgm:cxn modelId="{5E69EF5C-956A-4DE6-B3F3-1A4070196397}" type="presOf" srcId="{89370E6A-70AA-4910-BECA-B77B1A5CCE4D}" destId="{9D12244C-09FD-4BA8-AAF1-273AF32C5205}" srcOrd="0" destOrd="0" presId="urn:microsoft.com/office/officeart/2005/8/layout/orgChart1"/>
    <dgm:cxn modelId="{A1465693-753B-4B1F-9E05-76D2D89B4511}" srcId="{181183EA-3515-4CEC-952F-7AD20AF30C17}" destId="{5CAAF5DC-8583-4C82-B133-76D76A359EB9}" srcOrd="0" destOrd="0" parTransId="{B6178265-C1C8-4C6F-9F64-ACD4E91A2924}" sibTransId="{BBC44F14-9BBA-461A-AE21-D10C669B6DE1}"/>
    <dgm:cxn modelId="{C0C4D82C-2427-4BF5-B1F0-4DA554AC8D6C}" type="presOf" srcId="{3C3D4EFE-CF2A-49F8-ABD6-1A250E262202}" destId="{83004BA4-5B4E-4D6C-BD5F-9632E21D2BEF}" srcOrd="0" destOrd="0" presId="urn:microsoft.com/office/officeart/2005/8/layout/orgChart1"/>
    <dgm:cxn modelId="{519890B7-474E-4C6F-8FD4-19C41B43B4CF}" srcId="{5CAAF5DC-8583-4C82-B133-76D76A359EB9}" destId="{89A32159-265F-4801-8751-9225DF02AEF0}" srcOrd="0" destOrd="0" parTransId="{BD683366-F172-4A09-99C7-ED918E9741DD}" sibTransId="{CFBDF063-1AA0-4116-A6C3-9B7438AA8307}"/>
    <dgm:cxn modelId="{639C1834-9C64-4514-8C40-928796871A42}" type="presOf" srcId="{182BA52B-0E8A-4DBB-9F59-3CF4B03DB7D7}" destId="{1A966499-2CA6-45D4-922E-107CAA65CDAB}" srcOrd="1" destOrd="0" presId="urn:microsoft.com/office/officeart/2005/8/layout/orgChart1"/>
    <dgm:cxn modelId="{93CD9A62-5A97-4B1A-9201-17747FA1C1CB}" type="presOf" srcId="{4A21B0BA-B370-409F-9AD4-C3E87AE6C645}" destId="{89576DAD-8ED9-46FA-9AFA-550AF01970CE}" srcOrd="0" destOrd="0" presId="urn:microsoft.com/office/officeart/2005/8/layout/orgChart1"/>
    <dgm:cxn modelId="{B874D485-847F-43CD-BE24-95C6FCA1364D}" type="presOf" srcId="{5CAAF5DC-8583-4C82-B133-76D76A359EB9}" destId="{8B7F0012-59E0-4D8E-ADBD-032CD7E7726B}" srcOrd="1" destOrd="0" presId="urn:microsoft.com/office/officeart/2005/8/layout/orgChart1"/>
    <dgm:cxn modelId="{ABE2FAF4-1D01-4652-ABE6-89D74AE6EFEB}" type="presOf" srcId="{CD37933C-67AF-484A-8B06-C0A835C38A31}" destId="{57DD24AB-3002-4C76-935B-CD31F0B03785}" srcOrd="0" destOrd="0" presId="urn:microsoft.com/office/officeart/2005/8/layout/orgChart1"/>
    <dgm:cxn modelId="{BFC7737D-4CC6-42BC-985B-4BE8E804F9A4}" type="presOf" srcId="{39D31404-2C60-41F8-BDCC-A3D20ABBBF12}" destId="{6BED9B5B-7E50-430A-9BD7-9DB16CF01D7E}" srcOrd="1" destOrd="0" presId="urn:microsoft.com/office/officeart/2005/8/layout/orgChart1"/>
    <dgm:cxn modelId="{3BC638E2-3F4B-49FE-90E3-ABC1AF46386B}" type="presOf" srcId="{5CAAF5DC-8583-4C82-B133-76D76A359EB9}" destId="{D68CCE24-4762-4AAE-A76E-23CFAFB8B2EE}" srcOrd="0" destOrd="0" presId="urn:microsoft.com/office/officeart/2005/8/layout/orgChart1"/>
    <dgm:cxn modelId="{8F1A62B6-93D6-4034-8B57-CF0005262951}" type="presOf" srcId="{89A32159-265F-4801-8751-9225DF02AEF0}" destId="{63C6FF20-6438-4140-9C16-3467908E7ED4}" srcOrd="1" destOrd="0" presId="urn:microsoft.com/office/officeart/2005/8/layout/orgChart1"/>
    <dgm:cxn modelId="{74EBC817-BE92-4BE3-9A34-ED879799A2A5}" type="presOf" srcId="{0AB49EB1-2B06-4293-B46A-63076EF062C3}" destId="{74C9226B-DFA4-4BBA-974D-E8E3D76988C7}" srcOrd="1" destOrd="0" presId="urn:microsoft.com/office/officeart/2005/8/layout/orgChart1"/>
    <dgm:cxn modelId="{D4605605-C6F9-40B8-ADEF-996D02BE5930}" type="presOf" srcId="{86285A1B-BE83-4433-948E-B965321E7893}" destId="{55851BE1-DB9B-435B-952B-2D68023623ED}" srcOrd="0" destOrd="0" presId="urn:microsoft.com/office/officeart/2005/8/layout/orgChart1"/>
    <dgm:cxn modelId="{74E7BE0B-F47A-4853-8C54-69C67CEFED70}" type="presOf" srcId="{C9C6911B-A37B-4039-900A-0F04C9DEE700}" destId="{40F5544C-2480-4F46-91BC-4EC4681269B9}" srcOrd="0" destOrd="0" presId="urn:microsoft.com/office/officeart/2005/8/layout/orgChart1"/>
    <dgm:cxn modelId="{8476BDC5-9583-4404-A182-898425073E03}" srcId="{5CAAF5DC-8583-4C82-B133-76D76A359EB9}" destId="{A544703F-4BEF-4C31-8DD8-F4728A6EAB69}" srcOrd="2" destOrd="0" parTransId="{3C3D4EFE-CF2A-49F8-ABD6-1A250E262202}" sibTransId="{85BF6A41-5AD5-43BE-9FC7-2BF09D033D32}"/>
    <dgm:cxn modelId="{16806C08-E720-4BBC-86CA-E3FD33A623E3}" srcId="{89A32159-265F-4801-8751-9225DF02AEF0}" destId="{0AB49EB1-2B06-4293-B46A-63076EF062C3}" srcOrd="0" destOrd="0" parTransId="{89370E6A-70AA-4910-BECA-B77B1A5CCE4D}" sibTransId="{C6CB37EF-D798-42EF-AC88-3F9DDAB87EDB}"/>
    <dgm:cxn modelId="{037CC3BA-AFEC-45E1-B5A8-84FA511F5D43}" type="presOf" srcId="{A544703F-4BEF-4C31-8DD8-F4728A6EAB69}" destId="{46F5D30B-4111-4FC9-8E43-E70FC42909D2}" srcOrd="0" destOrd="0" presId="urn:microsoft.com/office/officeart/2005/8/layout/orgChart1"/>
    <dgm:cxn modelId="{DD21F476-4A7D-43A5-BFC7-AA775D60012E}" type="presOf" srcId="{181183EA-3515-4CEC-952F-7AD20AF30C17}" destId="{BF295A34-7304-443B-A4D7-59B75E40DDB5}" srcOrd="0" destOrd="0" presId="urn:microsoft.com/office/officeart/2005/8/layout/orgChart1"/>
    <dgm:cxn modelId="{5A45B013-6C51-4345-A37F-AC49A9EBD439}" srcId="{5CAAF5DC-8583-4C82-B133-76D76A359EB9}" destId="{182BA52B-0E8A-4DBB-9F59-3CF4B03DB7D7}" srcOrd="3" destOrd="0" parTransId="{C9C6911B-A37B-4039-900A-0F04C9DEE700}" sibTransId="{73A63602-6846-45AA-9F50-B98DBACA6AF1}"/>
    <dgm:cxn modelId="{B8EB47E4-6760-49C3-A7F7-2651B8F2DFA1}" type="presOf" srcId="{39D31404-2C60-41F8-BDCC-A3D20ABBBF12}" destId="{807CA0BA-1407-4107-B352-3C68DA603E91}" srcOrd="0" destOrd="0" presId="urn:microsoft.com/office/officeart/2005/8/layout/orgChart1"/>
    <dgm:cxn modelId="{E200F62D-A5C6-4FC4-A17D-325BC84D6FF4}" type="presOf" srcId="{BD683366-F172-4A09-99C7-ED918E9741DD}" destId="{C117329F-E87F-4F72-A2E6-C8C4169960B3}" srcOrd="0" destOrd="0" presId="urn:microsoft.com/office/officeart/2005/8/layout/orgChart1"/>
    <dgm:cxn modelId="{9B48EA2A-3A83-43A1-958B-8CE002D5BB7D}" type="presOf" srcId="{182BA52B-0E8A-4DBB-9F59-3CF4B03DB7D7}" destId="{840B4A0A-55F4-4AD3-8D03-050673F1E99A}" srcOrd="0" destOrd="0" presId="urn:microsoft.com/office/officeart/2005/8/layout/orgChart1"/>
    <dgm:cxn modelId="{838F9AD6-856C-4BE0-8538-FB903F826A3D}" type="presParOf" srcId="{BF295A34-7304-443B-A4D7-59B75E40DDB5}" destId="{0199EE5D-9F56-45A8-AB0F-FC78C46E5F20}" srcOrd="0" destOrd="0" presId="urn:microsoft.com/office/officeart/2005/8/layout/orgChart1"/>
    <dgm:cxn modelId="{63561CAC-B0D8-434D-A23E-55DF6846A32F}" type="presParOf" srcId="{0199EE5D-9F56-45A8-AB0F-FC78C46E5F20}" destId="{86CCEC32-D0C8-46D6-A9D0-2006C6FE3A0F}" srcOrd="0" destOrd="0" presId="urn:microsoft.com/office/officeart/2005/8/layout/orgChart1"/>
    <dgm:cxn modelId="{D9F69B55-21F1-41A3-861C-BE9D6D207404}" type="presParOf" srcId="{86CCEC32-D0C8-46D6-A9D0-2006C6FE3A0F}" destId="{D68CCE24-4762-4AAE-A76E-23CFAFB8B2EE}" srcOrd="0" destOrd="0" presId="urn:microsoft.com/office/officeart/2005/8/layout/orgChart1"/>
    <dgm:cxn modelId="{B5F01697-F913-4BD4-8ACB-60443788C8B1}" type="presParOf" srcId="{86CCEC32-D0C8-46D6-A9D0-2006C6FE3A0F}" destId="{8B7F0012-59E0-4D8E-ADBD-032CD7E7726B}" srcOrd="1" destOrd="0" presId="urn:microsoft.com/office/officeart/2005/8/layout/orgChart1"/>
    <dgm:cxn modelId="{CD474F36-5460-4522-887D-007AD3255F3D}" type="presParOf" srcId="{0199EE5D-9F56-45A8-AB0F-FC78C46E5F20}" destId="{34027A20-89EC-4761-AF9F-6E5F1F771681}" srcOrd="1" destOrd="0" presId="urn:microsoft.com/office/officeart/2005/8/layout/orgChart1"/>
    <dgm:cxn modelId="{76464140-5930-4DD5-8117-BF7BC218CCA9}" type="presParOf" srcId="{34027A20-89EC-4761-AF9F-6E5F1F771681}" destId="{89576DAD-8ED9-46FA-9AFA-550AF01970CE}" srcOrd="0" destOrd="0" presId="urn:microsoft.com/office/officeart/2005/8/layout/orgChart1"/>
    <dgm:cxn modelId="{4F9E47DA-F571-4533-A30A-72CB1CBFAE77}" type="presParOf" srcId="{34027A20-89EC-4761-AF9F-6E5F1F771681}" destId="{7C6F83EA-46CA-406B-9393-8A001CF8461F}" srcOrd="1" destOrd="0" presId="urn:microsoft.com/office/officeart/2005/8/layout/orgChart1"/>
    <dgm:cxn modelId="{C4A0FA29-6203-4830-AD99-81502FCBB3FE}" type="presParOf" srcId="{7C6F83EA-46CA-406B-9393-8A001CF8461F}" destId="{DC340BB1-C2CC-4EDF-AC5D-E9D88E32E36E}" srcOrd="0" destOrd="0" presId="urn:microsoft.com/office/officeart/2005/8/layout/orgChart1"/>
    <dgm:cxn modelId="{2984E9FE-CC14-4290-B0A9-3F82EC01D49B}" type="presParOf" srcId="{DC340BB1-C2CC-4EDF-AC5D-E9D88E32E36E}" destId="{55851BE1-DB9B-435B-952B-2D68023623ED}" srcOrd="0" destOrd="0" presId="urn:microsoft.com/office/officeart/2005/8/layout/orgChart1"/>
    <dgm:cxn modelId="{20A7CD20-E1CE-4BBF-B384-A1122277C180}" type="presParOf" srcId="{DC340BB1-C2CC-4EDF-AC5D-E9D88E32E36E}" destId="{33842862-2BEC-41B2-9512-474393CA8EDE}" srcOrd="1" destOrd="0" presId="urn:microsoft.com/office/officeart/2005/8/layout/orgChart1"/>
    <dgm:cxn modelId="{CDC65AF0-9C2D-4588-985E-09B22DCC315A}" type="presParOf" srcId="{7C6F83EA-46CA-406B-9393-8A001CF8461F}" destId="{3332BC16-990B-499F-A97C-08E88E9248ED}" srcOrd="1" destOrd="0" presId="urn:microsoft.com/office/officeart/2005/8/layout/orgChart1"/>
    <dgm:cxn modelId="{72FDD5B2-1174-482B-96B1-398393DB356A}" type="presParOf" srcId="{7C6F83EA-46CA-406B-9393-8A001CF8461F}" destId="{8DB49ECF-8B4A-4852-A139-7357CB37D89B}" srcOrd="2" destOrd="0" presId="urn:microsoft.com/office/officeart/2005/8/layout/orgChart1"/>
    <dgm:cxn modelId="{7E746448-3DCF-49A5-BDC4-CF9D537F02D5}" type="presParOf" srcId="{34027A20-89EC-4761-AF9F-6E5F1F771681}" destId="{83004BA4-5B4E-4D6C-BD5F-9632E21D2BEF}" srcOrd="2" destOrd="0" presId="urn:microsoft.com/office/officeart/2005/8/layout/orgChart1"/>
    <dgm:cxn modelId="{944BED0D-C5A2-4230-961A-24CD8CED10BB}" type="presParOf" srcId="{34027A20-89EC-4761-AF9F-6E5F1F771681}" destId="{5BA22BAE-4700-4D05-B74F-7098BA612767}" srcOrd="3" destOrd="0" presId="urn:microsoft.com/office/officeart/2005/8/layout/orgChart1"/>
    <dgm:cxn modelId="{4BA0A333-83B1-4C2A-A4E8-51D046B1ECD0}" type="presParOf" srcId="{5BA22BAE-4700-4D05-B74F-7098BA612767}" destId="{55780971-EBED-4A54-A672-E906BBE1D16D}" srcOrd="0" destOrd="0" presId="urn:microsoft.com/office/officeart/2005/8/layout/orgChart1"/>
    <dgm:cxn modelId="{C98C7DBB-5FC1-4CCA-86A5-F27378778886}" type="presParOf" srcId="{55780971-EBED-4A54-A672-E906BBE1D16D}" destId="{46F5D30B-4111-4FC9-8E43-E70FC42909D2}" srcOrd="0" destOrd="0" presId="urn:microsoft.com/office/officeart/2005/8/layout/orgChart1"/>
    <dgm:cxn modelId="{6E93DA96-5972-4F4B-A586-89E4FAF533BA}" type="presParOf" srcId="{55780971-EBED-4A54-A672-E906BBE1D16D}" destId="{65801286-650F-44F8-B142-CF3AF78CE418}" srcOrd="1" destOrd="0" presId="urn:microsoft.com/office/officeart/2005/8/layout/orgChart1"/>
    <dgm:cxn modelId="{48DC56D9-D456-475C-BF83-21E8E5E48E70}" type="presParOf" srcId="{5BA22BAE-4700-4D05-B74F-7098BA612767}" destId="{BBED25B9-6BEE-4566-85D4-FDCE019EF121}" srcOrd="1" destOrd="0" presId="urn:microsoft.com/office/officeart/2005/8/layout/orgChart1"/>
    <dgm:cxn modelId="{BE2D355D-D405-4A06-A45B-AFC3BA537249}" type="presParOf" srcId="{5BA22BAE-4700-4D05-B74F-7098BA612767}" destId="{D0180B31-65A3-4253-9789-76E15F858267}" srcOrd="2" destOrd="0" presId="urn:microsoft.com/office/officeart/2005/8/layout/orgChart1"/>
    <dgm:cxn modelId="{01EA29F0-B37C-429A-AC70-DA69F446F74D}" type="presParOf" srcId="{34027A20-89EC-4761-AF9F-6E5F1F771681}" destId="{40F5544C-2480-4F46-91BC-4EC4681269B9}" srcOrd="4" destOrd="0" presId="urn:microsoft.com/office/officeart/2005/8/layout/orgChart1"/>
    <dgm:cxn modelId="{9AD62D80-1C77-447A-BDB7-1ABCEF73C1A7}" type="presParOf" srcId="{34027A20-89EC-4761-AF9F-6E5F1F771681}" destId="{04A6CF0A-CA8F-4D32-8562-3273FB956AFC}" srcOrd="5" destOrd="0" presId="urn:microsoft.com/office/officeart/2005/8/layout/orgChart1"/>
    <dgm:cxn modelId="{69A1DC7E-D5EF-49E8-B670-EFDDB27A2816}" type="presParOf" srcId="{04A6CF0A-CA8F-4D32-8562-3273FB956AFC}" destId="{2369CA3B-C8D2-4745-AABD-146BFEF8A5BD}" srcOrd="0" destOrd="0" presId="urn:microsoft.com/office/officeart/2005/8/layout/orgChart1"/>
    <dgm:cxn modelId="{AD4EE394-2E54-4694-AD29-BC93ADB5A858}" type="presParOf" srcId="{2369CA3B-C8D2-4745-AABD-146BFEF8A5BD}" destId="{840B4A0A-55F4-4AD3-8D03-050673F1E99A}" srcOrd="0" destOrd="0" presId="urn:microsoft.com/office/officeart/2005/8/layout/orgChart1"/>
    <dgm:cxn modelId="{4BD58C37-6CA5-4173-AA86-26021D998DFE}" type="presParOf" srcId="{2369CA3B-C8D2-4745-AABD-146BFEF8A5BD}" destId="{1A966499-2CA6-45D4-922E-107CAA65CDAB}" srcOrd="1" destOrd="0" presId="urn:microsoft.com/office/officeart/2005/8/layout/orgChart1"/>
    <dgm:cxn modelId="{FF2C8769-A4D8-40B7-9D06-19FD68525C3F}" type="presParOf" srcId="{04A6CF0A-CA8F-4D32-8562-3273FB956AFC}" destId="{7B1B5082-BB71-4D31-B778-754580F5FF64}" srcOrd="1" destOrd="0" presId="urn:microsoft.com/office/officeart/2005/8/layout/orgChart1"/>
    <dgm:cxn modelId="{C57DB959-4C28-4F48-AB74-1A4E219D29BE}" type="presParOf" srcId="{04A6CF0A-CA8F-4D32-8562-3273FB956AFC}" destId="{5DB73EED-2C16-4722-B9BE-03AEF3EFAF7E}" srcOrd="2" destOrd="0" presId="urn:microsoft.com/office/officeart/2005/8/layout/orgChart1"/>
    <dgm:cxn modelId="{7EDBC65A-2BC7-498D-B7F0-BBE091CA3F03}" type="presParOf" srcId="{34027A20-89EC-4761-AF9F-6E5F1F771681}" destId="{57DD24AB-3002-4C76-935B-CD31F0B03785}" srcOrd="6" destOrd="0" presId="urn:microsoft.com/office/officeart/2005/8/layout/orgChart1"/>
    <dgm:cxn modelId="{A56CD680-4212-4FA1-84AE-257D1DD66FE3}" type="presParOf" srcId="{34027A20-89EC-4761-AF9F-6E5F1F771681}" destId="{5B70BF7C-AA0A-4105-8F81-C41F2C596FD3}" srcOrd="7" destOrd="0" presId="urn:microsoft.com/office/officeart/2005/8/layout/orgChart1"/>
    <dgm:cxn modelId="{14849AE7-C73B-4453-AAAC-2E7C22287C99}" type="presParOf" srcId="{5B70BF7C-AA0A-4105-8F81-C41F2C596FD3}" destId="{20D5AC1B-961C-42D3-99C9-BC2D14558A79}" srcOrd="0" destOrd="0" presId="urn:microsoft.com/office/officeart/2005/8/layout/orgChart1"/>
    <dgm:cxn modelId="{3B147BB3-D37F-4AC8-B165-193325161D09}" type="presParOf" srcId="{20D5AC1B-961C-42D3-99C9-BC2D14558A79}" destId="{807CA0BA-1407-4107-B352-3C68DA603E91}" srcOrd="0" destOrd="0" presId="urn:microsoft.com/office/officeart/2005/8/layout/orgChart1"/>
    <dgm:cxn modelId="{A9F12CEA-A98A-4BAB-B7FE-F21E25CD6A8E}" type="presParOf" srcId="{20D5AC1B-961C-42D3-99C9-BC2D14558A79}" destId="{6BED9B5B-7E50-430A-9BD7-9DB16CF01D7E}" srcOrd="1" destOrd="0" presId="urn:microsoft.com/office/officeart/2005/8/layout/orgChart1"/>
    <dgm:cxn modelId="{5E5165F0-E2B0-4D6F-8326-B774108F0A8F}" type="presParOf" srcId="{5B70BF7C-AA0A-4105-8F81-C41F2C596FD3}" destId="{14DC4826-C38E-4945-8E7F-A49E3F187E73}" srcOrd="1" destOrd="0" presId="urn:microsoft.com/office/officeart/2005/8/layout/orgChart1"/>
    <dgm:cxn modelId="{C197829B-2689-4908-913B-90780FCB73E6}" type="presParOf" srcId="{5B70BF7C-AA0A-4105-8F81-C41F2C596FD3}" destId="{BEEF919F-4386-46A3-8D10-72343D644A3E}" srcOrd="2" destOrd="0" presId="urn:microsoft.com/office/officeart/2005/8/layout/orgChart1"/>
    <dgm:cxn modelId="{F9416A4C-04F4-4675-8519-2AF0000DBDD0}" type="presParOf" srcId="{0199EE5D-9F56-45A8-AB0F-FC78C46E5F20}" destId="{CB6FE76E-398D-4D63-9243-0B86DA962113}" srcOrd="2" destOrd="0" presId="urn:microsoft.com/office/officeart/2005/8/layout/orgChart1"/>
    <dgm:cxn modelId="{B398646A-69E0-4EEB-9250-4B7C8F497AFB}" type="presParOf" srcId="{CB6FE76E-398D-4D63-9243-0B86DA962113}" destId="{C117329F-E87F-4F72-A2E6-C8C4169960B3}" srcOrd="0" destOrd="0" presId="urn:microsoft.com/office/officeart/2005/8/layout/orgChart1"/>
    <dgm:cxn modelId="{A7702ED5-CED5-4DBD-A934-FFE975D1DA88}" type="presParOf" srcId="{CB6FE76E-398D-4D63-9243-0B86DA962113}" destId="{990CD5D2-AC20-4934-813D-D79BFCD5268D}" srcOrd="1" destOrd="0" presId="urn:microsoft.com/office/officeart/2005/8/layout/orgChart1"/>
    <dgm:cxn modelId="{E65B7641-1251-4047-9A4F-049E904A0A52}" type="presParOf" srcId="{990CD5D2-AC20-4934-813D-D79BFCD5268D}" destId="{BC16498D-0DEA-4706-B461-A35C12DEE2D1}" srcOrd="0" destOrd="0" presId="urn:microsoft.com/office/officeart/2005/8/layout/orgChart1"/>
    <dgm:cxn modelId="{7560E556-3796-4829-ABAA-E0523C0149BE}" type="presParOf" srcId="{BC16498D-0DEA-4706-B461-A35C12DEE2D1}" destId="{86811DD6-1F51-49DA-886B-C9DB7866D4C7}" srcOrd="0" destOrd="0" presId="urn:microsoft.com/office/officeart/2005/8/layout/orgChart1"/>
    <dgm:cxn modelId="{0CCBCB10-4CC2-4FA8-B103-1746F555F158}" type="presParOf" srcId="{BC16498D-0DEA-4706-B461-A35C12DEE2D1}" destId="{63C6FF20-6438-4140-9C16-3467908E7ED4}" srcOrd="1" destOrd="0" presId="urn:microsoft.com/office/officeart/2005/8/layout/orgChart1"/>
    <dgm:cxn modelId="{92B1CC68-BA11-4C9D-93A1-7CE75E3B8FA3}" type="presParOf" srcId="{990CD5D2-AC20-4934-813D-D79BFCD5268D}" destId="{B03BFCCF-7F5F-4737-BF5F-5A97516F1BA3}" srcOrd="1" destOrd="0" presId="urn:microsoft.com/office/officeart/2005/8/layout/orgChart1"/>
    <dgm:cxn modelId="{87A6A848-3188-4FB8-ACEF-109AB629D09C}" type="presParOf" srcId="{990CD5D2-AC20-4934-813D-D79BFCD5268D}" destId="{72E006B4-9372-458B-83F3-872C69AB191C}" srcOrd="2" destOrd="0" presId="urn:microsoft.com/office/officeart/2005/8/layout/orgChart1"/>
    <dgm:cxn modelId="{8C6A0EF0-041B-46BB-BA99-8C0F68EE0A86}" type="presParOf" srcId="{72E006B4-9372-458B-83F3-872C69AB191C}" destId="{9D12244C-09FD-4BA8-AAF1-273AF32C5205}" srcOrd="0" destOrd="0" presId="urn:microsoft.com/office/officeart/2005/8/layout/orgChart1"/>
    <dgm:cxn modelId="{149754BE-36A9-4707-8FEE-2EBB35737792}" type="presParOf" srcId="{72E006B4-9372-458B-83F3-872C69AB191C}" destId="{7AC381F1-010F-453D-9D31-32A716DE3CA1}" srcOrd="1" destOrd="0" presId="urn:microsoft.com/office/officeart/2005/8/layout/orgChart1"/>
    <dgm:cxn modelId="{FC845AE1-8CD3-43C8-8F92-C33C4FAD1E22}" type="presParOf" srcId="{7AC381F1-010F-453D-9D31-32A716DE3CA1}" destId="{B3BF41C9-FD4C-4945-A700-2D6C62D0BB5E}" srcOrd="0" destOrd="0" presId="urn:microsoft.com/office/officeart/2005/8/layout/orgChart1"/>
    <dgm:cxn modelId="{185FE8C4-0B95-40BF-9E20-0A774B135121}" type="presParOf" srcId="{B3BF41C9-FD4C-4945-A700-2D6C62D0BB5E}" destId="{5EF14B43-53F8-40E0-921B-BD0D169BA4D9}" srcOrd="0" destOrd="0" presId="urn:microsoft.com/office/officeart/2005/8/layout/orgChart1"/>
    <dgm:cxn modelId="{F1760B8F-F300-4534-80E4-A5F71A1A6330}" type="presParOf" srcId="{B3BF41C9-FD4C-4945-A700-2D6C62D0BB5E}" destId="{74C9226B-DFA4-4BBA-974D-E8E3D76988C7}" srcOrd="1" destOrd="0" presId="urn:microsoft.com/office/officeart/2005/8/layout/orgChart1"/>
    <dgm:cxn modelId="{10FAF48C-7D47-4B84-A338-23D1162C46A5}" type="presParOf" srcId="{7AC381F1-010F-453D-9D31-32A716DE3CA1}" destId="{D7475023-D677-48AB-8FA8-3533C369D3A0}" srcOrd="1" destOrd="0" presId="urn:microsoft.com/office/officeart/2005/8/layout/orgChart1"/>
    <dgm:cxn modelId="{D4A4EEB5-57DA-4BE4-B5A1-633D180A402D}" type="presParOf" srcId="{7AC381F1-010F-453D-9D31-32A716DE3CA1}" destId="{C6E70F40-7883-4228-A3FF-1B4375D01B8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2244C-09FD-4BA8-AAF1-273AF32C5205}">
      <dsp:nvSpPr>
        <dsp:cNvPr id="0" name=""/>
        <dsp:cNvSpPr/>
      </dsp:nvSpPr>
      <dsp:spPr>
        <a:xfrm>
          <a:off x="1812464" y="638715"/>
          <a:ext cx="917207" cy="1716088"/>
        </a:xfrm>
        <a:custGeom>
          <a:avLst/>
          <a:gdLst/>
          <a:ahLst/>
          <a:cxnLst/>
          <a:rect l="0" t="0" r="0" b="0"/>
          <a:pathLst>
            <a:path>
              <a:moveTo>
                <a:pt x="917207" y="1716088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7329F-E87F-4F72-A2E6-C8C4169960B3}">
      <dsp:nvSpPr>
        <dsp:cNvPr id="0" name=""/>
        <dsp:cNvSpPr/>
      </dsp:nvSpPr>
      <dsp:spPr>
        <a:xfrm>
          <a:off x="3350488" y="812984"/>
          <a:ext cx="91440" cy="11666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129567" y="11666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DD24AB-3002-4C76-935B-CD31F0B03785}">
      <dsp:nvSpPr>
        <dsp:cNvPr id="0" name=""/>
        <dsp:cNvSpPr/>
      </dsp:nvSpPr>
      <dsp:spPr>
        <a:xfrm>
          <a:off x="3396208" y="812984"/>
          <a:ext cx="2667108" cy="2446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667"/>
              </a:lnTo>
              <a:lnTo>
                <a:pt x="2667108" y="2288667"/>
              </a:lnTo>
              <a:lnTo>
                <a:pt x="2667108" y="24462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5544C-2480-4F46-91BC-4EC4681269B9}">
      <dsp:nvSpPr>
        <dsp:cNvPr id="0" name=""/>
        <dsp:cNvSpPr/>
      </dsp:nvSpPr>
      <dsp:spPr>
        <a:xfrm>
          <a:off x="3396208" y="812984"/>
          <a:ext cx="897878" cy="2446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667"/>
              </a:lnTo>
              <a:lnTo>
                <a:pt x="897878" y="2288667"/>
              </a:lnTo>
              <a:lnTo>
                <a:pt x="897878" y="24462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004BA4-5B4E-4D6C-BD5F-9632E21D2BEF}">
      <dsp:nvSpPr>
        <dsp:cNvPr id="0" name=""/>
        <dsp:cNvSpPr/>
      </dsp:nvSpPr>
      <dsp:spPr>
        <a:xfrm>
          <a:off x="2515663" y="812984"/>
          <a:ext cx="880544" cy="2446248"/>
        </a:xfrm>
        <a:custGeom>
          <a:avLst/>
          <a:gdLst/>
          <a:ahLst/>
          <a:cxnLst/>
          <a:rect l="0" t="0" r="0" b="0"/>
          <a:pathLst>
            <a:path>
              <a:moveTo>
                <a:pt x="880544" y="0"/>
              </a:moveTo>
              <a:lnTo>
                <a:pt x="880544" y="2288667"/>
              </a:lnTo>
              <a:lnTo>
                <a:pt x="0" y="2288667"/>
              </a:lnTo>
              <a:lnTo>
                <a:pt x="0" y="24462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576DAD-8ED9-46FA-9AFA-550AF01970CE}">
      <dsp:nvSpPr>
        <dsp:cNvPr id="0" name=""/>
        <dsp:cNvSpPr/>
      </dsp:nvSpPr>
      <dsp:spPr>
        <a:xfrm>
          <a:off x="735200" y="812984"/>
          <a:ext cx="2661007" cy="2446248"/>
        </a:xfrm>
        <a:custGeom>
          <a:avLst/>
          <a:gdLst/>
          <a:ahLst/>
          <a:cxnLst/>
          <a:rect l="0" t="0" r="0" b="0"/>
          <a:pathLst>
            <a:path>
              <a:moveTo>
                <a:pt x="2661007" y="0"/>
              </a:moveTo>
              <a:lnTo>
                <a:pt x="2661007" y="2288667"/>
              </a:lnTo>
              <a:lnTo>
                <a:pt x="0" y="2288667"/>
              </a:lnTo>
              <a:lnTo>
                <a:pt x="0" y="24462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CCE24-4762-4AAE-A76E-23CFAFB8B2EE}">
      <dsp:nvSpPr>
        <dsp:cNvPr id="0" name=""/>
        <dsp:cNvSpPr/>
      </dsp:nvSpPr>
      <dsp:spPr>
        <a:xfrm>
          <a:off x="2645825" y="62601"/>
          <a:ext cx="1500765" cy="75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0000"/>
              </a:solidFill>
            </a:rPr>
            <a:t>主任委員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校長</a:t>
          </a:r>
          <a:endParaRPr lang="zh-TW" altLang="en-US" sz="2000" b="1" kern="1200" dirty="0">
            <a:solidFill>
              <a:srgbClr val="FF0000"/>
            </a:solidFill>
          </a:endParaRPr>
        </a:p>
      </dsp:txBody>
      <dsp:txXfrm>
        <a:off x="2645825" y="62601"/>
        <a:ext cx="1500765" cy="750382"/>
      </dsp:txXfrm>
    </dsp:sp>
    <dsp:sp modelId="{55851BE1-DB9B-435B-952B-2D68023623ED}">
      <dsp:nvSpPr>
        <dsp:cNvPr id="0" name=""/>
        <dsp:cNvSpPr/>
      </dsp:nvSpPr>
      <dsp:spPr>
        <a:xfrm>
          <a:off x="4094" y="3259232"/>
          <a:ext cx="1462211" cy="1458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0000"/>
              </a:solidFill>
            </a:rPr>
            <a:t>教學組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教務主任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英文主任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學年代表</a:t>
          </a:r>
          <a:endParaRPr lang="zh-TW" altLang="en-US" sz="2000" b="1" kern="1200" dirty="0">
            <a:solidFill>
              <a:srgbClr val="FF0000"/>
            </a:solidFill>
          </a:endParaRPr>
        </a:p>
      </dsp:txBody>
      <dsp:txXfrm>
        <a:off x="4094" y="3259232"/>
        <a:ext cx="1462211" cy="1458128"/>
      </dsp:txXfrm>
    </dsp:sp>
    <dsp:sp modelId="{46F5D30B-4111-4FC9-8E43-E70FC42909D2}">
      <dsp:nvSpPr>
        <dsp:cNvPr id="0" name=""/>
        <dsp:cNvSpPr/>
      </dsp:nvSpPr>
      <dsp:spPr>
        <a:xfrm>
          <a:off x="1781466" y="3259232"/>
          <a:ext cx="1468394" cy="1458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0000"/>
              </a:solidFill>
            </a:rPr>
            <a:t>活動組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生教組長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訓育組長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教學組長</a:t>
          </a:r>
          <a:endParaRPr lang="zh-TW" altLang="en-US" sz="2000" b="1" kern="1200" dirty="0">
            <a:solidFill>
              <a:srgbClr val="FF0000"/>
            </a:solidFill>
          </a:endParaRPr>
        </a:p>
      </dsp:txBody>
      <dsp:txXfrm>
        <a:off x="1781466" y="3259232"/>
        <a:ext cx="1468394" cy="1458128"/>
      </dsp:txXfrm>
    </dsp:sp>
    <dsp:sp modelId="{840B4A0A-55F4-4AD3-8D03-050673F1E99A}">
      <dsp:nvSpPr>
        <dsp:cNvPr id="0" name=""/>
        <dsp:cNvSpPr/>
      </dsp:nvSpPr>
      <dsp:spPr>
        <a:xfrm>
          <a:off x="3565021" y="3259232"/>
          <a:ext cx="1458128" cy="1458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0000"/>
              </a:solidFill>
            </a:rPr>
            <a:t>總務組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總務主任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事務組長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警衛保全</a:t>
          </a:r>
          <a:endParaRPr lang="zh-TW" altLang="en-US" sz="2000" b="1" kern="1200" dirty="0">
            <a:solidFill>
              <a:srgbClr val="FF0000"/>
            </a:solidFill>
          </a:endParaRPr>
        </a:p>
      </dsp:txBody>
      <dsp:txXfrm>
        <a:off x="3565021" y="3259232"/>
        <a:ext cx="1458128" cy="1458128"/>
      </dsp:txXfrm>
    </dsp:sp>
    <dsp:sp modelId="{807CA0BA-1407-4107-B352-3C68DA603E91}">
      <dsp:nvSpPr>
        <dsp:cNvPr id="0" name=""/>
        <dsp:cNvSpPr/>
      </dsp:nvSpPr>
      <dsp:spPr>
        <a:xfrm>
          <a:off x="5338311" y="3259232"/>
          <a:ext cx="1450009" cy="1450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0000"/>
              </a:solidFill>
            </a:rPr>
            <a:t>輔導組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輔導主任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輔導老師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導護志工</a:t>
          </a:r>
          <a:endParaRPr lang="zh-TW" altLang="en-US" sz="2000" b="1" kern="1200" dirty="0">
            <a:solidFill>
              <a:srgbClr val="FF0000"/>
            </a:solidFill>
          </a:endParaRPr>
        </a:p>
      </dsp:txBody>
      <dsp:txXfrm>
        <a:off x="5338311" y="3259232"/>
        <a:ext cx="1450009" cy="1450017"/>
      </dsp:txXfrm>
    </dsp:sp>
    <dsp:sp modelId="{86811DD6-1F51-49DA-886B-C9DB7866D4C7}">
      <dsp:nvSpPr>
        <dsp:cNvPr id="0" name=""/>
        <dsp:cNvSpPr/>
      </dsp:nvSpPr>
      <dsp:spPr>
        <a:xfrm>
          <a:off x="1979290" y="1604420"/>
          <a:ext cx="1500765" cy="75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0000"/>
              </a:solidFill>
            </a:rPr>
            <a:t>執行秘書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學務主任</a:t>
          </a:r>
          <a:endParaRPr lang="zh-TW" altLang="en-US" sz="2000" b="1" kern="1200" dirty="0">
            <a:solidFill>
              <a:srgbClr val="FF0000"/>
            </a:solidFill>
          </a:endParaRPr>
        </a:p>
      </dsp:txBody>
      <dsp:txXfrm>
        <a:off x="1979290" y="1604420"/>
        <a:ext cx="1500765" cy="750382"/>
      </dsp:txXfrm>
    </dsp:sp>
    <dsp:sp modelId="{5EF14B43-53F8-40E0-921B-BD0D169BA4D9}">
      <dsp:nvSpPr>
        <dsp:cNvPr id="0" name=""/>
        <dsp:cNvSpPr/>
      </dsp:nvSpPr>
      <dsp:spPr>
        <a:xfrm>
          <a:off x="311699" y="263524"/>
          <a:ext cx="1500765" cy="7503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FF0000"/>
              </a:solidFill>
            </a:rPr>
            <a:t>輔導單位</a:t>
          </a:r>
          <a:r>
            <a:rPr lang="en-US" altLang="zh-TW" sz="2000" b="1" kern="1200" dirty="0" smtClean="0">
              <a:solidFill>
                <a:srgbClr val="FF0000"/>
              </a:solidFill>
            </a:rPr>
            <a:t/>
          </a:r>
          <a:br>
            <a:rPr lang="en-US" altLang="zh-TW" sz="2000" b="1" kern="1200" dirty="0" smtClean="0">
              <a:solidFill>
                <a:srgbClr val="FF0000"/>
              </a:solidFill>
            </a:rPr>
          </a:br>
          <a:r>
            <a:rPr lang="zh-TW" altLang="en-US" sz="2000" b="1" kern="1200" dirty="0" smtClean="0">
              <a:solidFill>
                <a:srgbClr val="FF0000"/>
              </a:solidFill>
            </a:rPr>
            <a:t>教育局</a:t>
          </a:r>
          <a:endParaRPr lang="zh-TW" altLang="en-US" sz="2000" b="1" kern="1200" dirty="0">
            <a:solidFill>
              <a:srgbClr val="FF0000"/>
            </a:solidFill>
          </a:endParaRPr>
        </a:p>
      </dsp:txBody>
      <dsp:txXfrm>
        <a:off x="311699" y="263524"/>
        <a:ext cx="1500765" cy="750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8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0" tIns="48384" rIns="96770" bIns="48384" numCol="1" anchor="t" anchorCtr="0" compatLnSpc="1">
            <a:prstTxWarp prst="textNoShape">
              <a:avLst/>
            </a:prstTxWarp>
          </a:bodyPr>
          <a:lstStyle>
            <a:lvl1pPr defTabSz="968375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4138" y="0"/>
            <a:ext cx="2978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0" tIns="48384" rIns="96770" bIns="48384" numCol="1" anchor="t" anchorCtr="0" compatLnSpc="1">
            <a:prstTxWarp prst="textNoShape">
              <a:avLst/>
            </a:prstTxWarp>
          </a:bodyPr>
          <a:lstStyle>
            <a:lvl1pPr algn="r" defTabSz="968375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58338"/>
            <a:ext cx="29781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0" tIns="48384" rIns="96770" bIns="48384" numCol="1" anchor="b" anchorCtr="0" compatLnSpc="1">
            <a:prstTxWarp prst="textNoShape">
              <a:avLst/>
            </a:prstTxWarp>
          </a:bodyPr>
          <a:lstStyle>
            <a:lvl1pPr defTabSz="968375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4138" y="9558338"/>
            <a:ext cx="29781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0" tIns="48384" rIns="96770" bIns="48384" numCol="1" anchor="b" anchorCtr="0" compatLnSpc="1">
            <a:prstTxWarp prst="textNoShape">
              <a:avLst/>
            </a:prstTxWarp>
          </a:bodyPr>
          <a:lstStyle>
            <a:lvl1pPr algn="r" defTabSz="968375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47A0752D-2BBC-4BCD-8D31-D4B0B2DAC0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2286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8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4138" y="0"/>
            <a:ext cx="2978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54063"/>
            <a:ext cx="5033963" cy="3775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388" y="4779963"/>
            <a:ext cx="5499100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58338"/>
            <a:ext cx="29781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4138" y="9558338"/>
            <a:ext cx="29781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D208A1D-A57B-4A9B-AD47-2CFD00321C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1197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F83E44-D0EA-4CA7-AC4D-C3C261D9A0F7}" type="slidenum">
              <a:rPr lang="en-US" altLang="zh-TW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58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C9DF2-862D-429A-9935-3B98DFE405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392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82AA2-4686-4D9F-9E2C-C7B9C20EBA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7591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C6CEA-6F1F-44C9-A7DD-56E9D2DCAA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3916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41026-0BBC-4560-9250-335E905AA5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6971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88F41-2EDA-4C2E-AE1E-60552F1EB6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8332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56384-6A5E-47E8-BAC3-5F2AFD5934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685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380FA-31C5-4D17-BEE4-B9D3367C6B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469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78B15-5339-4576-9B7E-0914E603C4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739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4A2C0-D415-45FE-8C17-FAD5B8A3BB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856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64C00-6411-4AF8-8037-BC2B3557B7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762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973A4-3ADA-4E5C-AEDA-6FA6AEA828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484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4E4F8-A5F3-453D-AD4E-1FC56542CE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491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F33C8-604E-4929-B254-177FED5DDF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491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5D423-484A-470E-8AB9-122C14FBBC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351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C200D70F-BFC0-447B-B923-8915DC01ED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jpe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4.jpeg"/><Relationship Id="rId7" Type="http://schemas.openxmlformats.org/officeDocument/2006/relationships/image" Target="../media/image3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jpeg"/><Relationship Id="rId7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725193-365E-4E7F-BD52-4F21D2C73988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zh-TW" sz="1400" smtClean="0"/>
          </a:p>
        </p:txBody>
      </p:sp>
      <p:pic>
        <p:nvPicPr>
          <p:cNvPr id="2051" name="Picture 2" descr="楓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4500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5940425" y="1555750"/>
            <a:ext cx="201612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2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臺北市大安區建安國民小學</a:t>
            </a:r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7544" y="2492896"/>
            <a:ext cx="8101013" cy="23764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zh-TW" sz="7000" b="1" smtClean="0">
                <a:solidFill>
                  <a:srgbClr val="784C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7000" b="1" smtClean="0">
                <a:solidFill>
                  <a:srgbClr val="784C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學年</a:t>
            </a:r>
            <a:r>
              <a:rPr lang="zh-TW" altLang="en-US" sz="7000" b="1" dirty="0" smtClean="0">
                <a:solidFill>
                  <a:srgbClr val="784C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度</a:t>
            </a:r>
            <a:br>
              <a:rPr lang="zh-TW" altLang="en-US" sz="7000" b="1" dirty="0" smtClean="0">
                <a:solidFill>
                  <a:srgbClr val="784C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7000" b="1" dirty="0" smtClean="0">
                <a:solidFill>
                  <a:srgbClr val="784C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交通安全教育評鑑</a:t>
            </a:r>
          </a:p>
        </p:txBody>
      </p:sp>
      <p:pic>
        <p:nvPicPr>
          <p:cNvPr id="2054" name="Picture 6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0350"/>
            <a:ext cx="8572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貳、組織計畫與宣傳</a:t>
            </a: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交通安全宣導多元化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利用多元方式宣導交通安全</a:t>
            </a:r>
          </a:p>
        </p:txBody>
      </p:sp>
      <p:pic>
        <p:nvPicPr>
          <p:cNvPr id="13" name="Picture 23" descr="IMGP05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107" y="2368705"/>
            <a:ext cx="4320000" cy="324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r="2700" b="26242"/>
          <a:stretch/>
        </p:blipFill>
        <p:spPr>
          <a:xfrm>
            <a:off x="4371309" y="1752238"/>
            <a:ext cx="2881882" cy="29635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t="12757" r="16604" b="6313"/>
          <a:stretch/>
        </p:blipFill>
        <p:spPr>
          <a:xfrm>
            <a:off x="6553319" y="2511290"/>
            <a:ext cx="223224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貳、組織計畫與宣傳</a:t>
            </a: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校園周邊通學環境改善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通</a:t>
            </a: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學</a:t>
            </a:r>
            <a:r>
              <a:rPr lang="zh-TW" altLang="en-US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巷</a:t>
            </a: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增</a:t>
            </a: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設行人穿越線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7" y="2136140"/>
            <a:ext cx="4320000" cy="249177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31" y="2616527"/>
            <a:ext cx="4320000" cy="26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9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8AA54C-E223-4546-90D4-EABFB8F1A9E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zh-TW" sz="1400" smtClean="0"/>
          </a:p>
        </p:txBody>
      </p:sp>
      <p:sp>
        <p:nvSpPr>
          <p:cNvPr id="247810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46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1946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6613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80363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000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貳、評鑑項目與重點</a:t>
            </a:r>
            <a:br>
              <a:rPr lang="zh-TW" altLang="en-US" sz="4000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二、教學與活動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二、教學與活動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各領域課程融入交通安全宣導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" name="Picture 12" descr="IMG_07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5972" y="2229644"/>
            <a:ext cx="2916237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2" y="2323430"/>
            <a:ext cx="2881300" cy="2160000"/>
          </a:xfrm>
          <a:prstGeom prst="rect">
            <a:avLst/>
          </a:prstGeom>
        </p:spPr>
      </p:pic>
      <p:pic>
        <p:nvPicPr>
          <p:cNvPr id="16" name="內容版面配置區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196" y="4118758"/>
            <a:ext cx="2915965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 descr="IMG_075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8573" y="4085091"/>
            <a:ext cx="291465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28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二、教學與活動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校外教學落實逃生教育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6"/>
          <a:stretch/>
        </p:blipFill>
        <p:spPr>
          <a:xfrm>
            <a:off x="284163" y="2979651"/>
            <a:ext cx="3318867" cy="3490986"/>
          </a:xfrm>
          <a:prstGeom prst="rect">
            <a:avLst/>
          </a:prstGeom>
        </p:spPr>
      </p:pic>
      <p:pic>
        <p:nvPicPr>
          <p:cNvPr id="17" name="Picture 11" descr="DSC079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4089" y="2079711"/>
            <a:ext cx="3860344" cy="256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696" y="2844677"/>
            <a:ext cx="2880000" cy="384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2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二、教學與活動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校園交通安全情境宣導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" name="內容版面配置區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75" y="2250398"/>
            <a:ext cx="3974263" cy="2368550"/>
          </a:xfrm>
          <a:prstGeom prst="rect">
            <a:avLst/>
          </a:prstGeom>
        </p:spPr>
      </p:pic>
      <p:pic>
        <p:nvPicPr>
          <p:cNvPr id="15" name="內容版面配置區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5754" y="2214067"/>
            <a:ext cx="4042294" cy="237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內容版面配置區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6" y="3875575"/>
            <a:ext cx="3915842" cy="293688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34" y="3834704"/>
            <a:ext cx="3970337" cy="29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8AA54C-E223-4546-90D4-EABFB8F1A9E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zh-TW" sz="1400" smtClean="0"/>
          </a:p>
        </p:txBody>
      </p:sp>
      <p:sp>
        <p:nvSpPr>
          <p:cNvPr id="247810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46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1946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6613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80363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000" b="1" dirty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貳、評鑑項目與重點</a:t>
            </a:r>
            <a:br>
              <a:rPr lang="zh-TW" altLang="en-US" sz="4000" b="1" dirty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三、交通安全與輔導</a:t>
            </a:r>
            <a:endParaRPr lang="zh-TW" altLang="en-US" sz="4000" b="1" dirty="0" smtClean="0">
              <a:solidFill>
                <a:srgbClr val="9966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</p:spTree>
    <p:extLst>
      <p:ext uri="{BB962C8B-B14F-4D97-AF65-F5344CB8AC3E}">
        <p14:creationId xmlns:p14="http://schemas.microsoft.com/office/powerpoint/2010/main" val="70873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三、交通安全與輔導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班級出校路隊規劃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68" y="2876975"/>
            <a:ext cx="5400000" cy="391826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2224534"/>
            <a:ext cx="5400000" cy="391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三、交通安全與輔導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糾察隊值勤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" y="2164171"/>
            <a:ext cx="3960000" cy="20868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48" y="1473941"/>
            <a:ext cx="3600000" cy="500940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" y="4369154"/>
            <a:ext cx="3960000" cy="22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三、交通安全與輔導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交通安全環境營造</a:t>
            </a: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5" y="2239609"/>
            <a:ext cx="3600000" cy="269878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54" y="1548484"/>
            <a:ext cx="3600000" cy="480216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69" y="4043258"/>
            <a:ext cx="3600000" cy="26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06456FC-EB02-486F-90F5-481FA089D120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1400" smtClean="0"/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076" name="WordArt 6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3077" name="Picture 7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6613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WordArt 10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3080" name="Picture 1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21"/>
          <p:cNvSpPr>
            <a:spLocks noGrp="1" noChangeArrowheads="1"/>
          </p:cNvSpPr>
          <p:nvPr>
            <p:ph type="title"/>
          </p:nvPr>
        </p:nvSpPr>
        <p:spPr>
          <a:xfrm>
            <a:off x="467544" y="48280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rgbClr val="784C12"/>
                </a:solidFill>
                <a:latin typeface="標楷體" pitchFamily="65" charset="-120"/>
                <a:ea typeface="標楷體" pitchFamily="65" charset="-120"/>
              </a:rPr>
              <a:t>簡報大綱</a:t>
            </a:r>
          </a:p>
        </p:txBody>
      </p:sp>
      <p:sp>
        <p:nvSpPr>
          <p:cNvPr id="4118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1259632" y="1660525"/>
            <a:ext cx="7148513" cy="4525963"/>
          </a:xfrm>
        </p:spPr>
        <p:txBody>
          <a:bodyPr/>
          <a:lstStyle/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壹、學校簡介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一、學校簡史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 二、基本現況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貳、評鑑項目與重點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 一、組織、計畫與宣導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 二、教學與活動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 三、交通安全與輔導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 四、創新與重大成效</a:t>
            </a:r>
            <a:r>
              <a:rPr lang="zh-TW" altLang="en-US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三、交通安全與輔導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學區附近交通事故統計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1-12</a:t>
            </a: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95" y="4492625"/>
            <a:ext cx="4259569" cy="1669134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61" y="2441128"/>
            <a:ext cx="4388243" cy="159905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2" y="2453045"/>
            <a:ext cx="4320000" cy="160449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3" y="4542338"/>
            <a:ext cx="43200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三、交通安全與輔導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校園安全地圖與愛心商店分布圖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" y="2110973"/>
            <a:ext cx="6240000" cy="4680000"/>
          </a:xfrm>
          <a:prstGeom prst="rect">
            <a:avLst/>
          </a:prstGeom>
        </p:spPr>
      </p:pic>
      <p:pic>
        <p:nvPicPr>
          <p:cNvPr id="19" name="Picture 9" descr="校外愛心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800" y="2475726"/>
            <a:ext cx="4320000" cy="333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0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三、交通安全與輔導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交通導護志工穩定發展</a:t>
            </a: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749" y="1442752"/>
            <a:ext cx="3600000" cy="269824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59" y="3955595"/>
            <a:ext cx="3600000" cy="27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00" y="3955595"/>
            <a:ext cx="3600000" cy="270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6" y="2060848"/>
            <a:ext cx="3600000" cy="26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8AA54C-E223-4546-90D4-EABFB8F1A9E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zh-TW" sz="1400" smtClean="0"/>
          </a:p>
        </p:txBody>
      </p:sp>
      <p:sp>
        <p:nvSpPr>
          <p:cNvPr id="247810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46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1946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6613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80363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000" b="1" dirty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貳、評鑑項目與重點</a:t>
            </a:r>
            <a:br>
              <a:rPr lang="zh-TW" altLang="en-US" sz="4000" b="1" dirty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四、創新與重大成效</a:t>
            </a:r>
            <a:endParaRPr lang="zh-TW" altLang="en-US" sz="4000" b="1" dirty="0" smtClean="0">
              <a:solidFill>
                <a:srgbClr val="9966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</p:spTree>
    <p:extLst>
      <p:ext uri="{BB962C8B-B14F-4D97-AF65-F5344CB8AC3E}">
        <p14:creationId xmlns:p14="http://schemas.microsoft.com/office/powerpoint/2010/main" val="26822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四、創新與重大成校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導護志工屢獲表揚，金輪金安得獎無數</a:t>
            </a: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32181" r="4714" b="-1489"/>
          <a:stretch/>
        </p:blipFill>
        <p:spPr>
          <a:xfrm>
            <a:off x="340420" y="2299587"/>
            <a:ext cx="5950650" cy="27620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3234" r="5900" b="4831"/>
          <a:stretch/>
        </p:blipFill>
        <p:spPr>
          <a:xfrm>
            <a:off x="5086800" y="4006686"/>
            <a:ext cx="3600000" cy="24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9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四、創新與重大成校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898324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導護志工定期聚會研習，聯絡感情增進執勤技巧</a:t>
            </a: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19" y="2137927"/>
            <a:ext cx="3361516" cy="252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1" y="2323689"/>
            <a:ext cx="3218095" cy="2412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46" y="4326558"/>
            <a:ext cx="3428315" cy="1928427"/>
          </a:xfrm>
          <a:prstGeom prst="rect">
            <a:avLst/>
          </a:prstGeom>
        </p:spPr>
      </p:pic>
      <p:pic>
        <p:nvPicPr>
          <p:cNvPr id="16" name="內容版面配置區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294" y="4221737"/>
            <a:ext cx="3283169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55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四、創新與重大成校</a:t>
            </a:r>
            <a:endParaRPr lang="zh-TW" altLang="en-US" b="1" dirty="0" smtClean="0">
              <a:solidFill>
                <a:srgbClr val="99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近三年學生走廊受傷件數分析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逐年下降</a:t>
            </a: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3" name="圖表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726840"/>
              </p:ext>
            </p:extLst>
          </p:nvPr>
        </p:nvGraphicFramePr>
        <p:xfrm>
          <a:off x="1267618" y="2266950"/>
          <a:ext cx="6544741" cy="3973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454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EC0F2C-145F-46CE-9C67-677B04DD644A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zh-TW" sz="1400" smtClean="0"/>
          </a:p>
        </p:txBody>
      </p:sp>
      <p:sp>
        <p:nvSpPr>
          <p:cNvPr id="72706" name="Oval 2"/>
          <p:cNvSpPr>
            <a:spLocks noChangeArrowheads="1"/>
          </p:cNvSpPr>
          <p:nvPr/>
        </p:nvSpPr>
        <p:spPr bwMode="auto">
          <a:xfrm>
            <a:off x="69199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56324" name="WordArt 3"/>
          <p:cNvSpPr>
            <a:spLocks noChangeArrowheads="1" noChangeShapeType="1" noTextEdit="1"/>
          </p:cNvSpPr>
          <p:nvPr/>
        </p:nvSpPr>
        <p:spPr bwMode="auto">
          <a:xfrm>
            <a:off x="611188" y="6381750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56325" name="Picture 5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337300"/>
            <a:ext cx="31591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學生升旗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晨間健康操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19463"/>
            <a:ext cx="4716462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Rectangle 3"/>
          <p:cNvSpPr>
            <a:spLocks noChangeArrowheads="1"/>
          </p:cNvSpPr>
          <p:nvPr/>
        </p:nvSpPr>
        <p:spPr bwMode="auto">
          <a:xfrm>
            <a:off x="1116013" y="1700213"/>
            <a:ext cx="73437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zh-TW" altLang="en-US" sz="3600" b="1">
                <a:latin typeface="標楷體" pitchFamily="65" charset="-120"/>
                <a:ea typeface="標楷體" pitchFamily="65" charset="-120"/>
              </a:rPr>
              <a:t>省思</a:t>
            </a:r>
          </a:p>
          <a:p>
            <a:pPr eaLnBrk="1" hangingPunct="1">
              <a:buFontTx/>
              <a:buNone/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一、落實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交通安全教育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並充實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教師專業能力</a:t>
            </a:r>
          </a:p>
          <a:p>
            <a:pPr eaLnBrk="1" hangingPunct="1">
              <a:buFontTx/>
              <a:buNone/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二、發展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多元化交通安全教學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激發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學生實踐</a:t>
            </a:r>
          </a:p>
          <a:p>
            <a:pPr eaLnBrk="1" hangingPunct="1">
              <a:buFontTx/>
              <a:buNone/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三、配合教學及活動充實佈置現有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場地設施</a:t>
            </a:r>
          </a:p>
          <a:p>
            <a:pPr eaLnBrk="1" hangingPunct="1">
              <a:buFontTx/>
              <a:buNone/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四、鼓勵學生參與校內外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交通安全文宣競賽</a:t>
            </a:r>
          </a:p>
          <a:p>
            <a:pPr eaLnBrk="1" hangingPunct="1">
              <a:buFontTx/>
              <a:buNone/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五、有效運用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交通資料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以落實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交通安全計畫</a:t>
            </a:r>
          </a:p>
          <a:p>
            <a:pPr eaLnBrk="1" hangingPunct="1">
              <a:buFontTx/>
              <a:buNone/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六、鼓勵老師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課後進修</a:t>
            </a:r>
            <a:r>
              <a:rPr lang="zh-TW" altLang="en-US"/>
              <a:t>、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觀摩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促進教師成長</a:t>
            </a:r>
          </a:p>
          <a:p>
            <a:pPr eaLnBrk="1" hangingPunct="1">
              <a:buFontTx/>
              <a:buNone/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七、充實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學校與社區資源網絡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促進交通安全</a:t>
            </a:r>
            <a:endParaRPr lang="zh-TW" altLang="en-US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7014368" y="586004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1B18A07-0D98-4F13-A009-A0277FE621E9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zh-TW" sz="1400" smtClean="0"/>
          </a:p>
        </p:txBody>
      </p:sp>
      <p:sp>
        <p:nvSpPr>
          <p:cNvPr id="75778" name="Oval 2"/>
          <p:cNvSpPr>
            <a:spLocks noChangeArrowheads="1"/>
          </p:cNvSpPr>
          <p:nvPr/>
        </p:nvSpPr>
        <p:spPr bwMode="auto">
          <a:xfrm>
            <a:off x="69199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57348" name="WordArt 3"/>
          <p:cNvSpPr>
            <a:spLocks noChangeArrowheads="1" noChangeShapeType="1" noTextEdit="1"/>
          </p:cNvSpPr>
          <p:nvPr/>
        </p:nvSpPr>
        <p:spPr bwMode="auto">
          <a:xfrm>
            <a:off x="611188" y="6381750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57349" name="Picture 5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337300"/>
            <a:ext cx="31591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 descr="新校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英語校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3695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3"/>
          <p:cNvSpPr>
            <a:spLocks noChangeArrowheads="1"/>
          </p:cNvSpPr>
          <p:nvPr/>
        </p:nvSpPr>
        <p:spPr bwMode="auto">
          <a:xfrm>
            <a:off x="755650" y="1700213"/>
            <a:ext cx="712946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zh-TW" altLang="en-US" b="1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展望</a:t>
            </a:r>
          </a:p>
          <a:p>
            <a:pPr eaLnBrk="1" hangingPunct="1"/>
            <a:r>
              <a:rPr lang="zh-TW" altLang="en-US" sz="2800" b="1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目前考量學生活動空間不足與配合課程需要，期待未來設置交通安全專科教室。</a:t>
            </a:r>
          </a:p>
          <a:p>
            <a:pPr eaLnBrk="1" hangingPunct="1"/>
            <a:r>
              <a:rPr lang="zh-TW" altLang="en-US" sz="2800" b="1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學生人數多，能多引進更多之社會資源。</a:t>
            </a:r>
          </a:p>
          <a:p>
            <a:pPr eaLnBrk="1" hangingPunct="1"/>
            <a:r>
              <a:rPr lang="zh-TW" altLang="en-US" sz="2800" b="1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校園空間有效且多元運用，打造永續發展的交通安全校園。</a:t>
            </a:r>
          </a:p>
          <a:p>
            <a:pPr eaLnBrk="1" hangingPunct="1"/>
            <a:endParaRPr lang="zh-TW" altLang="en-US" sz="2400" b="1">
              <a:solidFill>
                <a:srgbClr val="CC66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sz="2400">
              <a:solidFill>
                <a:srgbClr val="FF99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7014368" y="579742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EBC66B-F664-4D66-A232-C907B7C29C88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zh-TW" sz="1400" smtClean="0"/>
          </a:p>
        </p:txBody>
      </p:sp>
      <p:sp>
        <p:nvSpPr>
          <p:cNvPr id="272386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58372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58373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6613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Rectangle 8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sz="6000" b="1" smtClean="0">
                <a:solidFill>
                  <a:srgbClr val="000066"/>
                </a:solidFill>
                <a:ea typeface="標楷體" pitchFamily="65" charset="-120"/>
              </a:rPr>
              <a:t>敬請指導</a:t>
            </a: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壹、學校簡介</a:t>
            </a: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4212" y="1628775"/>
            <a:ext cx="7704211" cy="4525963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學生上放學所使用交通工具</a:t>
            </a:r>
            <a:endParaRPr lang="zh-TW" altLang="en-US" sz="2000" b="1" u="sng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1" name="圖表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679344"/>
              </p:ext>
            </p:extLst>
          </p:nvPr>
        </p:nvGraphicFramePr>
        <p:xfrm>
          <a:off x="899592" y="2404392"/>
          <a:ext cx="7200800" cy="375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壹、學校簡介</a:t>
            </a: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4212" y="1628775"/>
            <a:ext cx="7704211" cy="4525963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dirty="0"/>
              <a:t>交安</a:t>
            </a:r>
            <a:r>
              <a:rPr lang="en-US" altLang="zh-TW" b="1" dirty="0" err="1"/>
              <a:t>SWOT</a:t>
            </a:r>
            <a:r>
              <a:rPr lang="zh-TW" altLang="en-US" dirty="0"/>
              <a:t>分析與策略</a:t>
            </a:r>
            <a:endParaRPr lang="zh-TW" altLang="en-US" sz="2000" b="1" u="sng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335904"/>
              </p:ext>
            </p:extLst>
          </p:nvPr>
        </p:nvGraphicFramePr>
        <p:xfrm>
          <a:off x="1475654" y="2204864"/>
          <a:ext cx="6624738" cy="3972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331">
                  <a:extLst>
                    <a:ext uri="{9D8B030D-6E8A-4147-A177-3AD203B41FA5}">
                      <a16:colId xmlns:a16="http://schemas.microsoft.com/office/drawing/2014/main" val="2427499429"/>
                    </a:ext>
                  </a:extLst>
                </a:gridCol>
                <a:gridCol w="1103331">
                  <a:extLst>
                    <a:ext uri="{9D8B030D-6E8A-4147-A177-3AD203B41FA5}">
                      <a16:colId xmlns:a16="http://schemas.microsoft.com/office/drawing/2014/main" val="1484757059"/>
                    </a:ext>
                  </a:extLst>
                </a:gridCol>
                <a:gridCol w="1104519">
                  <a:extLst>
                    <a:ext uri="{9D8B030D-6E8A-4147-A177-3AD203B41FA5}">
                      <a16:colId xmlns:a16="http://schemas.microsoft.com/office/drawing/2014/main" val="1605310907"/>
                    </a:ext>
                  </a:extLst>
                </a:gridCol>
                <a:gridCol w="1104519">
                  <a:extLst>
                    <a:ext uri="{9D8B030D-6E8A-4147-A177-3AD203B41FA5}">
                      <a16:colId xmlns:a16="http://schemas.microsoft.com/office/drawing/2014/main" val="844392158"/>
                    </a:ext>
                  </a:extLst>
                </a:gridCol>
                <a:gridCol w="1104519">
                  <a:extLst>
                    <a:ext uri="{9D8B030D-6E8A-4147-A177-3AD203B41FA5}">
                      <a16:colId xmlns:a16="http://schemas.microsoft.com/office/drawing/2014/main" val="4047556373"/>
                    </a:ext>
                  </a:extLst>
                </a:gridCol>
                <a:gridCol w="1104519">
                  <a:extLst>
                    <a:ext uri="{9D8B030D-6E8A-4147-A177-3AD203B41FA5}">
                      <a16:colId xmlns:a16="http://schemas.microsoft.com/office/drawing/2014/main" val="3769859453"/>
                    </a:ext>
                  </a:extLst>
                </a:gridCol>
              </a:tblGrid>
              <a:tr h="3310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因素</a:t>
                      </a:r>
                      <a:endParaRPr lang="zh-TW" sz="2400" dirty="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</a:t>
                      </a:r>
                      <a:r>
                        <a:rPr lang="zh-TW" sz="1400" dirty="0">
                          <a:effectLst/>
                        </a:rPr>
                        <a:t>優勢</a:t>
                      </a:r>
                      <a:endParaRPr lang="zh-TW" sz="2400" dirty="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</a:t>
                      </a:r>
                      <a:r>
                        <a:rPr lang="zh-TW" sz="1400">
                          <a:effectLst/>
                        </a:rPr>
                        <a:t>劣勢</a:t>
                      </a:r>
                      <a:endParaRPr lang="zh-TW" sz="240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zh-TW" sz="1400">
                          <a:effectLst/>
                        </a:rPr>
                        <a:t>機會</a:t>
                      </a:r>
                      <a:endParaRPr lang="zh-TW" sz="240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</a:t>
                      </a:r>
                      <a:r>
                        <a:rPr lang="zh-TW" sz="1400">
                          <a:effectLst/>
                        </a:rPr>
                        <a:t>威脅</a:t>
                      </a:r>
                      <a:endParaRPr lang="zh-TW" sz="240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</a:t>
                      </a:r>
                      <a:r>
                        <a:rPr lang="zh-TW" sz="1400">
                          <a:effectLst/>
                        </a:rPr>
                        <a:t>行動策略</a:t>
                      </a:r>
                      <a:endParaRPr lang="zh-TW" sz="240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6322824"/>
                  </a:ext>
                </a:extLst>
              </a:tr>
              <a:tr h="36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交通安全</a:t>
                      </a:r>
                      <a:endParaRPr lang="zh-TW" sz="240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交通便利，捷運站及公車站牌距學校約步行</a:t>
                      </a:r>
                      <a:r>
                        <a:rPr lang="en-US" sz="1400" dirty="0">
                          <a:effectLst/>
                        </a:rPr>
                        <a:t>10</a:t>
                      </a:r>
                      <a:r>
                        <a:rPr lang="zh-TW" sz="1400" dirty="0">
                          <a:effectLst/>
                        </a:rPr>
                        <a:t>分鐘可到達。</a:t>
                      </a:r>
                      <a:endParaRPr lang="zh-TW" sz="2400" dirty="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◎家長汽機車接送比例約</a:t>
                      </a:r>
                      <a:r>
                        <a:rPr lang="en-US" sz="1400" dirty="0">
                          <a:effectLst/>
                        </a:rPr>
                        <a:t>4</a:t>
                      </a:r>
                      <a:r>
                        <a:rPr lang="zh-TW" sz="1400" dirty="0">
                          <a:effectLst/>
                        </a:rPr>
                        <a:t>成，長於校門口附近違規停車或迴轉，影響附近交通。</a:t>
                      </a:r>
                      <a:endParaRPr lang="zh-TW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◎家長工作忙碌能固定撥空擔任導護志工有限，導護志工年齡漸長。</a:t>
                      </a:r>
                      <a:endParaRPr lang="zh-TW" sz="2400" dirty="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◎與學校相接之大安國中，兩校導護志工能相互支援。</a:t>
                      </a:r>
                      <a:endParaRPr lang="zh-TW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◎新大樓完工後，校門前人行道腹地變大，緩解交通問題。</a:t>
                      </a:r>
                      <a:endParaRPr lang="zh-TW" sz="2400" dirty="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◎學生步行通學約佔</a:t>
                      </a:r>
                      <a:r>
                        <a:rPr lang="en-US" sz="1400" dirty="0">
                          <a:effectLst/>
                        </a:rPr>
                        <a:t>3</a:t>
                      </a:r>
                      <a:r>
                        <a:rPr lang="zh-TW" sz="1400" dirty="0">
                          <a:effectLst/>
                        </a:rPr>
                        <a:t>成，校門口人行道因家長接送違停，人行道狹窄，安全性不足。</a:t>
                      </a:r>
                      <a:endParaRPr lang="zh-TW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◎家長接送學生需求大，家長接送區空間不足。</a:t>
                      </a:r>
                      <a:endParaRPr lang="zh-TW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</a:rPr>
                        <a:t>◎放學時段學生人潮集中大門離校，易造成大亂交通壅塞。</a:t>
                      </a:r>
                      <a:endParaRPr lang="zh-TW" sz="2400" dirty="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</a:t>
                      </a:r>
                      <a:r>
                        <a:rPr lang="zh-TW" sz="1400" dirty="0">
                          <a:effectLst/>
                        </a:rPr>
                        <a:t>推動走路上學及友善人行道。</a:t>
                      </a:r>
                      <a:endParaRPr lang="zh-TW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</a:t>
                      </a:r>
                      <a:r>
                        <a:rPr lang="zh-TW" sz="1400" dirty="0">
                          <a:effectLst/>
                        </a:rPr>
                        <a:t>持續向家長及民眾宣導配合並遵守交通規範，為學生立下優良榜樣。</a:t>
                      </a:r>
                      <a:endParaRPr lang="zh-TW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</a:t>
                      </a:r>
                      <a:r>
                        <a:rPr lang="zh-TW" sz="1400" dirty="0">
                          <a:effectLst/>
                        </a:rPr>
                        <a:t>請轄區派出所交通隊協助取締違規車輛，並在上放學時協助進行交通疏導。</a:t>
                      </a:r>
                      <a:endParaRPr lang="zh-TW" sz="2400" dirty="0">
                        <a:effectLst/>
                        <a:latin typeface="Noto Sans Mono CJK JP Bold"/>
                        <a:ea typeface="Noto Sans Mono CJK JP Bold"/>
                        <a:cs typeface="Noto Sans Mono CJK JP Bold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3013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4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壹、學校簡介</a:t>
            </a: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4525963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學校周邊道路特性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敦化南路車流量大，</a:t>
            </a:r>
            <a:endParaRPr lang="en-US" altLang="zh-TW" b="1" dirty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兩邊設有導護崗值勤。</a:t>
            </a:r>
          </a:p>
        </p:txBody>
      </p:sp>
      <p:pic>
        <p:nvPicPr>
          <p:cNvPr id="13" name="內容版面配置區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196" y="2344736"/>
            <a:ext cx="4032104" cy="232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內容版面配置區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35" y="1463253"/>
            <a:ext cx="4105129" cy="2321639"/>
          </a:xfrm>
          <a:prstGeom prst="rect">
            <a:avLst/>
          </a:prstGeom>
        </p:spPr>
      </p:pic>
      <p:pic>
        <p:nvPicPr>
          <p:cNvPr id="12" name="內容版面配置區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945" y="3484563"/>
            <a:ext cx="4046950" cy="303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1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壹、學校簡介</a:t>
            </a: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4525963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校園人車分流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教職員車輛停車動線與校內學生人行通路完全分流，避免危險。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2056949"/>
            <a:ext cx="4320000" cy="323853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34" y="2056949"/>
            <a:ext cx="4320000" cy="32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ECB14B1-76A3-48C4-8297-0ACE69A5D2F1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zh-TW" sz="1400" smtClean="0"/>
          </a:p>
        </p:txBody>
      </p:sp>
      <p:sp>
        <p:nvSpPr>
          <p:cNvPr id="139266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5124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5125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6613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8"/>
          <p:cNvSpPr>
            <a:spLocks noGrp="1" noChangeArrowheads="1"/>
          </p:cNvSpPr>
          <p:nvPr>
            <p:ph type="title"/>
          </p:nvPr>
        </p:nvSpPr>
        <p:spPr>
          <a:xfrm>
            <a:off x="444989" y="2783681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000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貳、評鑑項目與重點</a:t>
            </a:r>
            <a:r>
              <a:rPr lang="en-US" altLang="zh-TW" sz="4000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4000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zh-TW" altLang="en-US" sz="4000" b="1" dirty="0" smtClean="0">
                <a:solidFill>
                  <a:srgbClr val="996600"/>
                </a:solidFill>
                <a:latin typeface="標楷體" pitchFamily="65" charset="-120"/>
                <a:ea typeface="標楷體" pitchFamily="65" charset="-120"/>
              </a:rPr>
              <a:t>、組織、計畫與宣導</a:t>
            </a: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2B59DA-5E1A-4BFA-82E0-2D6049CC0269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zh-TW" sz="1400" smtClean="0"/>
          </a:p>
        </p:txBody>
      </p:sp>
      <p:sp>
        <p:nvSpPr>
          <p:cNvPr id="144386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6148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6149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6613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2" name="Rectangle 8"/>
          <p:cNvSpPr>
            <a:spLocks noGrp="1" noChangeArrowheads="1"/>
          </p:cNvSpPr>
          <p:nvPr>
            <p:ph type="title"/>
          </p:nvPr>
        </p:nvSpPr>
        <p:spPr>
          <a:xfrm>
            <a:off x="2339975" y="274638"/>
            <a:ext cx="6346825" cy="1143000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sz="32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交通安全教育推動委員會</a:t>
            </a:r>
            <a:endParaRPr lang="en-US" altLang="zh-TW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12274929"/>
              </p:ext>
            </p:extLst>
          </p:nvPr>
        </p:nvGraphicFramePr>
        <p:xfrm>
          <a:off x="1524000" y="1396999"/>
          <a:ext cx="6792416" cy="4779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967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5B1E2F-AD17-4022-A077-65FA48E4034B}" type="slidenum">
              <a:rPr lang="en-US" altLang="zh-TW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zh-TW" sz="1400" smtClean="0"/>
          </a:p>
        </p:txBody>
      </p:sp>
      <p:sp>
        <p:nvSpPr>
          <p:cNvPr id="138242" name="Oval 2"/>
          <p:cNvSpPr>
            <a:spLocks noChangeArrowheads="1"/>
          </p:cNvSpPr>
          <p:nvPr/>
        </p:nvSpPr>
        <p:spPr bwMode="auto">
          <a:xfrm>
            <a:off x="150813" y="261938"/>
            <a:ext cx="2016125" cy="647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chemeClr val="bg1"/>
              </a:gs>
              <a:gs pos="100000">
                <a:srgbClr val="FFCC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7451725" y="6453188"/>
            <a:ext cx="1466850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新細明體"/>
                <a:ea typeface="新細明體"/>
              </a:rPr>
              <a:t>臺北市建安國小</a:t>
            </a:r>
          </a:p>
        </p:txBody>
      </p:sp>
      <p:pic>
        <p:nvPicPr>
          <p:cNvPr id="4101" name="Picture 4" descr="英語校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校園一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92"/>
            <a:ext cx="46434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WordArt 6"/>
          <p:cNvSpPr>
            <a:spLocks noChangeArrowheads="1" noChangeShapeType="1" noTextEdit="1"/>
          </p:cNvSpPr>
          <p:nvPr/>
        </p:nvSpPr>
        <p:spPr bwMode="auto">
          <a:xfrm>
            <a:off x="250825" y="549275"/>
            <a:ext cx="1827213" cy="1476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臺北市</a:t>
            </a:r>
            <a:r>
              <a:rPr lang="en-US" altLang="zh-TW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109</a:t>
            </a:r>
            <a:r>
              <a:rPr lang="zh-TW" altLang="en-US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學年</a:t>
            </a:r>
            <a:r>
              <a:rPr lang="zh-TW" altLang="en-US" sz="1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文鼎顏楷"/>
              </a:rPr>
              <a:t>度交通安全評鑑</a:t>
            </a:r>
          </a:p>
        </p:txBody>
      </p:sp>
      <p:pic>
        <p:nvPicPr>
          <p:cNvPr id="4104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6408738"/>
            <a:ext cx="3159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貳、組織計畫與宣傳</a:t>
            </a: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54196" y="1628775"/>
            <a:ext cx="8034227" cy="5024438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教師交通安全研習達標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en-US" altLang="zh-TW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zh-TW" altLang="en-US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辦理實體研習</a:t>
            </a:r>
            <a:r>
              <a:rPr lang="en-US" altLang="zh-TW" b="1" dirty="0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b="1" smtClean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小時與鼓勵教師線上研習</a:t>
            </a:r>
            <a:endParaRPr lang="zh-TW" altLang="en-US" b="1" dirty="0" smtClean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122596"/>
            <a:ext cx="7359679" cy="354410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7102"/>
          <a:stretch/>
        </p:blipFill>
        <p:spPr>
          <a:xfrm>
            <a:off x="4327870" y="2054334"/>
            <a:ext cx="4358930" cy="28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8522</TotalTime>
  <Words>1190</Words>
  <Application>Microsoft Office PowerPoint</Application>
  <PresentationFormat>如螢幕大小 (4:3)</PresentationFormat>
  <Paragraphs>191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5" baseType="lpstr">
      <vt:lpstr>Noto Sans Mono CJK JP Bold</vt:lpstr>
      <vt:lpstr>文鼎顏楷</vt:lpstr>
      <vt:lpstr>新細明體</vt:lpstr>
      <vt:lpstr>標楷體</vt:lpstr>
      <vt:lpstr>Arial</vt:lpstr>
      <vt:lpstr>預設簡報設計</vt:lpstr>
      <vt:lpstr>109學年度 交通安全教育評鑑</vt:lpstr>
      <vt:lpstr>簡報大綱</vt:lpstr>
      <vt:lpstr>壹、學校簡介</vt:lpstr>
      <vt:lpstr>壹、學校簡介</vt:lpstr>
      <vt:lpstr>壹、學校簡介</vt:lpstr>
      <vt:lpstr>壹、學校簡介</vt:lpstr>
      <vt:lpstr>貳、評鑑項目與重點  一、組織、計畫與宣導</vt:lpstr>
      <vt:lpstr>交通安全教育推動委員會</vt:lpstr>
      <vt:lpstr>貳、組織計畫與宣傳</vt:lpstr>
      <vt:lpstr>貳、組織計畫與宣傳</vt:lpstr>
      <vt:lpstr>貳、組織計畫與宣傳</vt:lpstr>
      <vt:lpstr>貳、評鑑項目與重點 二、教學與活動</vt:lpstr>
      <vt:lpstr>二、教學與活動</vt:lpstr>
      <vt:lpstr>二、教學與活動</vt:lpstr>
      <vt:lpstr>二、教學與活動</vt:lpstr>
      <vt:lpstr>貳、評鑑項目與重點 三、交通安全與輔導</vt:lpstr>
      <vt:lpstr>三、交通安全與輔導</vt:lpstr>
      <vt:lpstr>三、交通安全與輔導</vt:lpstr>
      <vt:lpstr>三、交通安全與輔導</vt:lpstr>
      <vt:lpstr>三、交通安全與輔導</vt:lpstr>
      <vt:lpstr>三、交通安全與輔導</vt:lpstr>
      <vt:lpstr>三、交通安全與輔導</vt:lpstr>
      <vt:lpstr>貳、評鑑項目與重點 四、創新與重大成效</vt:lpstr>
      <vt:lpstr>四、創新與重大成校</vt:lpstr>
      <vt:lpstr>四、創新與重大成校</vt:lpstr>
      <vt:lpstr>四、創新與重大成校</vt:lpstr>
      <vt:lpstr>PowerPoint 簡報</vt:lpstr>
      <vt:lpstr>PowerPoint 簡報</vt:lpstr>
      <vt:lpstr>敬請指導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臺北市96學年度 體育與衛生保健評鑑</dc:title>
  <dc:creator>USER</dc:creator>
  <cp:lastModifiedBy>hannyih hannyih</cp:lastModifiedBy>
  <cp:revision>179</cp:revision>
  <dcterms:created xsi:type="dcterms:W3CDTF">2008-05-14T02:41:04Z</dcterms:created>
  <dcterms:modified xsi:type="dcterms:W3CDTF">2021-05-28T05:05:04Z</dcterms:modified>
</cp:coreProperties>
</file>