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364" r:id="rId3"/>
    <p:sldId id="506" r:id="rId4"/>
    <p:sldId id="507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6" r:id="rId17"/>
    <p:sldId id="522" r:id="rId18"/>
    <p:sldId id="523" r:id="rId19"/>
    <p:sldId id="524" r:id="rId20"/>
    <p:sldId id="501" r:id="rId21"/>
    <p:sldId id="527" r:id="rId22"/>
    <p:sldId id="509" r:id="rId23"/>
    <p:sldId id="510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444" r:id="rId33"/>
  </p:sldIdLst>
  <p:sldSz cx="9144000" cy="6858000" type="screen4x3"/>
  <p:notesSz cx="6873875" cy="100631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0066FF"/>
    <a:srgbClr val="FF0000"/>
    <a:srgbClr val="996600"/>
    <a:srgbClr val="CC6600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913" autoAdjust="0"/>
    <p:restoredTop sz="99494" autoAdjust="0"/>
  </p:normalViewPr>
  <p:slideViewPr>
    <p:cSldViewPr>
      <p:cViewPr>
        <p:scale>
          <a:sx n="75" d="100"/>
          <a:sy n="75" d="100"/>
        </p:scale>
        <p:origin x="54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0" tIns="48384" rIns="96770" bIns="48384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0" tIns="48384" rIns="96770" bIns="48384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0" tIns="48384" rIns="96770" bIns="48384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0" tIns="48384" rIns="96770" bIns="48384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47A0752D-2BBC-4BCD-8D31-D4B0B2DAC0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2286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54063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D208A1D-A57B-4A9B-AD47-2CFD00321C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1197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83E44-D0EA-4CA7-AC4D-C3C261D9A0F7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8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C9DF2-862D-429A-9935-3B98DFE405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92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2AA2-4686-4D9F-9E2C-C7B9C20EBA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759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6CEA-6F1F-44C9-A7DD-56E9D2DCAA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391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1026-0BBC-4560-9250-335E905AA5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697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88F41-2EDA-4C2E-AE1E-60552F1EB6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833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56384-6A5E-47E8-BAC3-5F2AFD593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685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380FA-31C5-4D17-BEE4-B9D3367C6B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46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78B15-5339-4576-9B7E-0914E603C4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739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4A2C0-D415-45FE-8C17-FAD5B8A3BB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856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64C00-6411-4AF8-8037-BC2B3557B7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762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73A4-3ADA-4E5C-AEDA-6FA6AEA828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484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4E4F8-A5F3-453D-AD4E-1FC56542CE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491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F33C8-604E-4929-B254-177FED5DDF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491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D423-484A-470E-8AB9-122C14FBBC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51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200D70F-BFC0-447B-B923-8915DC01ED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725193-365E-4E7F-BD52-4F21D2C73988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smtClean="0"/>
          </a:p>
        </p:txBody>
      </p:sp>
      <p:pic>
        <p:nvPicPr>
          <p:cNvPr id="2051" name="Picture 2" descr="楓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3"/>
          <p:cNvSpPr>
            <a:spLocks noChangeArrowheads="1" noChangeShapeType="1" noTextEdit="1"/>
          </p:cNvSpPr>
          <p:nvPr/>
        </p:nvSpPr>
        <p:spPr bwMode="auto">
          <a:xfrm>
            <a:off x="5940425" y="1555750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2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臺北市大安區建安國民小學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2492896"/>
            <a:ext cx="8101013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sz="7000" b="1" dirty="0" smtClean="0">
                <a:solidFill>
                  <a:srgbClr val="784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7000" b="1" dirty="0" smtClean="0">
                <a:solidFill>
                  <a:srgbClr val="784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學年度</a:t>
            </a:r>
            <a:br>
              <a:rPr lang="zh-TW" altLang="en-US" sz="7000" b="1" dirty="0" smtClean="0">
                <a:solidFill>
                  <a:srgbClr val="784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7000" b="1" dirty="0" smtClean="0">
                <a:solidFill>
                  <a:srgbClr val="784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交通安全教育評鑑</a:t>
            </a:r>
            <a:r>
              <a:rPr lang="en-US" altLang="zh-TW" sz="7000" b="1" dirty="0">
                <a:solidFill>
                  <a:srgbClr val="784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000" b="1" dirty="0">
                <a:solidFill>
                  <a:srgbClr val="784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7000" b="1" dirty="0" smtClean="0">
                <a:solidFill>
                  <a:srgbClr val="784C1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交安情境說明</a:t>
            </a:r>
          </a:p>
        </p:txBody>
      </p: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走廊轉折泡棉包覆保護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走廊交通安全情境</a:t>
            </a:r>
            <a:r>
              <a:rPr lang="zh-TW" altLang="en-US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布</a:t>
            </a: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置</a:t>
            </a:r>
            <a: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8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走廊交通安全情境布</a:t>
            </a: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置</a:t>
            </a:r>
            <a: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pic>
        <p:nvPicPr>
          <p:cNvPr id="13" name="內容版面配置區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走廊交通安全情境布</a:t>
            </a: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置</a:t>
            </a:r>
            <a:r>
              <a:rPr lang="en-US" altLang="zh-TW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1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走廊禁止跑步標語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000" y="2221810"/>
            <a:ext cx="339294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1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停車場入口，行人無法通行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停車場入口，行人無法通行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86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殘障停車位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0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地下停車場固定車位維護安全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2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地下停車場進出指引燈號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教學與活動</a:t>
            </a: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交通情境走廊進行</a:t>
            </a:r>
            <a:r>
              <a:rPr lang="zh-TW" altLang="en-US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宣導</a:t>
            </a: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活動</a:t>
            </a:r>
            <a:endParaRPr lang="zh-TW" altLang="en-US" sz="2000" b="1" u="sng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160000"/>
            <a:ext cx="5400000" cy="404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80FA-31C5-4D17-BEE4-B9D3367C6B90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99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80FA-31C5-4D17-BEE4-B9D3367C6B90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27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放學委請轄區派出所派員協助交通疏導</a:t>
            </a: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3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放學導護志工協助交通疏導</a:t>
            </a: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0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校門警衛協助交通疏導</a:t>
            </a: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3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學校日長期導護志工招募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000" y="2160000"/>
            <a:ext cx="5400000" cy="36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電子看板宣導交通安全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25" descr="IMGP03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000" y="2160000"/>
            <a:ext cx="5760000" cy="40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4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交通安全融入各班布置</a:t>
            </a: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10" descr="IMG_07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000" y="2160000"/>
            <a:ext cx="5760000" cy="43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交通安全教育補充教材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9" descr="IMG_07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2160000"/>
            <a:ext cx="3960000" cy="407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交通安全有獎徵答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2160000"/>
            <a:ext cx="5400000" cy="37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教學與活動</a:t>
            </a: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生教組長放學指導路隊行進</a:t>
            </a: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交通安全繪畫比賽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2160000"/>
            <a:ext cx="5400000" cy="405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交通安全書法比賽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77" y="2246306"/>
            <a:ext cx="2582678" cy="435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8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EBC66B-F664-4D66-A232-C907B7C29C88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400" smtClean="0"/>
          </a:p>
        </p:txBody>
      </p:sp>
      <p:sp>
        <p:nvSpPr>
          <p:cNvPr id="272386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58372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58373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000" b="1" smtClean="0">
                <a:solidFill>
                  <a:srgbClr val="000066"/>
                </a:solidFill>
                <a:ea typeface="標楷體" pitchFamily="65" charset="-120"/>
              </a:rPr>
              <a:t>敬請指導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教學與活動</a:t>
            </a: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生教組長指導認識交通號誌</a:t>
            </a: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內容版面配置區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7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教學與活動</a:t>
            </a: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入班進行行人安全過馬路教學活動</a:t>
            </a: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0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與里長、交管處協商改善周遭號誌問題</a:t>
            </a: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5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通學巷人行道安全維護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zh-TW" altLang="en-US" b="1" u="sng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通學巷人行道安全維護</a:t>
            </a:r>
            <a:endParaRPr lang="en-US" altLang="zh-TW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8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5B1E2F-AD17-4022-A077-65FA48E4034B}" type="slidenum">
              <a:rPr lang="en-US" altLang="zh-TW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smtClean="0"/>
          </a:p>
        </p:txBody>
      </p:sp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150813" y="261938"/>
            <a:ext cx="2016125" cy="6477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7451725" y="6453188"/>
            <a:ext cx="146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1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臺北市建安國小</a:t>
            </a:r>
          </a:p>
        </p:txBody>
      </p:sp>
      <p:pic>
        <p:nvPicPr>
          <p:cNvPr id="4101" name="Picture 4" descr="英語校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校園一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1827213" cy="147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>
              <a:defRPr/>
            </a:pP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臺北市</a:t>
            </a:r>
            <a:r>
              <a:rPr lang="en-US" altLang="zh-TW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109</a:t>
            </a:r>
            <a:r>
              <a:rPr lang="zh-TW" alt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學年</a:t>
            </a:r>
            <a:r>
              <a:rPr lang="zh-TW" altLang="en-US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文鼎顏楷"/>
              </a:rPr>
              <a:t>度交通安全評鑑</a:t>
            </a:r>
          </a:p>
        </p:txBody>
      </p:sp>
      <p:pic>
        <p:nvPicPr>
          <p:cNvPr id="4104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6408738"/>
            <a:ext cx="315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交通安全與輔導</a:t>
            </a:r>
            <a:endParaRPr lang="zh-TW" altLang="en-US" b="1" dirty="0" smtClean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2" y="1628775"/>
            <a:ext cx="7704211" cy="4525963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Tx/>
              <a:buNone/>
            </a:pPr>
            <a:r>
              <a:rPr lang="zh-TW" altLang="en-US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交通導護志工表揚</a:t>
            </a:r>
            <a:endParaRPr lang="en-US" altLang="zh-TW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0" y="2160000"/>
            <a:ext cx="540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3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8704</TotalTime>
  <Words>596</Words>
  <Application>Microsoft Office PowerPoint</Application>
  <PresentationFormat>如螢幕大小 (4:3)</PresentationFormat>
  <Paragraphs>150</Paragraphs>
  <Slides>32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7" baseType="lpstr">
      <vt:lpstr>文鼎顏楷</vt:lpstr>
      <vt:lpstr>新細明體</vt:lpstr>
      <vt:lpstr>標楷體</vt:lpstr>
      <vt:lpstr>Arial</vt:lpstr>
      <vt:lpstr>預設簡報設計</vt:lpstr>
      <vt:lpstr>109學年度 交通安全教育評鑑 交安情境說明</vt:lpstr>
      <vt:lpstr>教學與活動</vt:lpstr>
      <vt:lpstr>教學與活動</vt:lpstr>
      <vt:lpstr>教學與活動</vt:lpstr>
      <vt:lpstr>教學與活動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PowerPoint 簡報</vt:lpstr>
      <vt:lpstr>PowerPoint 簡報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交通安全與輔導</vt:lpstr>
      <vt:lpstr>敬請指導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臺北市96學年度 體育與衛生保健評鑑</dc:title>
  <dc:creator>USER</dc:creator>
  <cp:lastModifiedBy>hannyih hannyih</cp:lastModifiedBy>
  <cp:revision>161</cp:revision>
  <dcterms:created xsi:type="dcterms:W3CDTF">2008-05-14T02:41:04Z</dcterms:created>
  <dcterms:modified xsi:type="dcterms:W3CDTF">2021-05-26T06:23:05Z</dcterms:modified>
</cp:coreProperties>
</file>