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91" r:id="rId3"/>
    <p:sldId id="292" r:id="rId4"/>
    <p:sldId id="289" r:id="rId5"/>
    <p:sldId id="290" r:id="rId6"/>
    <p:sldId id="287" r:id="rId7"/>
    <p:sldId id="286" r:id="rId8"/>
    <p:sldId id="283" r:id="rId9"/>
    <p:sldId id="285" r:id="rId10"/>
    <p:sldId id="288" r:id="rId11"/>
    <p:sldId id="278" r:id="rId12"/>
    <p:sldId id="277" r:id="rId13"/>
    <p:sldId id="279" r:id="rId14"/>
    <p:sldId id="284" r:id="rId15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4901-5997-4C82-A389-88737695F2B4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3ECB-723B-4FE9-995B-A02B469141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9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52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6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05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0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15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86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70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31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57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25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25F8-293B-4A19-9B05-3FC24D5B4F17}" type="datetimeFigureOut">
              <a:rPr lang="zh-TW" altLang="en-US" smtClean="0"/>
              <a:t>2016/12/27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5F48C-BB95-483D-8905-4C1E9BA377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34rRqZhQb1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8295" y="184482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zh-TW" altLang="zh-TW" sz="5400" kern="100" dirty="0">
                <a:solidFill>
                  <a:schemeClr val="bg1"/>
                </a:solidFill>
                <a:latin typeface="Times New Roman"/>
                <a:ea typeface="標楷體"/>
                <a:cs typeface="Times New Roman"/>
              </a:rPr>
              <a:t>性別平等特展</a:t>
            </a:r>
            <a:r>
              <a:rPr lang="en-US" altLang="zh-TW" sz="5400" kern="100" dirty="0">
                <a:solidFill>
                  <a:schemeClr val="bg1"/>
                </a:solidFill>
                <a:latin typeface="Times New Roman"/>
                <a:ea typeface="標楷體"/>
              </a:rPr>
              <a:t>—</a:t>
            </a:r>
            <a:r>
              <a:rPr lang="zh-TW" altLang="zh-TW" sz="5400" kern="100" dirty="0">
                <a:solidFill>
                  <a:schemeClr val="bg1"/>
                </a:solidFill>
                <a:latin typeface="Times New Roman"/>
                <a:ea typeface="標楷體"/>
                <a:cs typeface="Times New Roman"/>
              </a:rPr>
              <a:t>改變世界的女性天文學家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4" name="標題 4"/>
          <p:cNvSpPr txBox="1">
            <a:spLocks/>
          </p:cNvSpPr>
          <p:nvPr/>
        </p:nvSpPr>
        <p:spPr>
          <a:xfrm>
            <a:off x="395536" y="436510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63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chemeClr val="bg1"/>
                </a:solidFill>
              </a:rPr>
              <a:t>你印象最深刻的</a:t>
            </a:r>
            <a:r>
              <a:rPr lang="zh-TW" altLang="zh-TW" dirty="0" smtClean="0">
                <a:solidFill>
                  <a:schemeClr val="bg1"/>
                </a:solidFill>
              </a:rPr>
              <a:t>是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zh-TW" dirty="0" smtClean="0">
                <a:solidFill>
                  <a:schemeClr val="bg1"/>
                </a:solidFill>
              </a:rPr>
              <a:t>哪一</a:t>
            </a:r>
            <a:r>
              <a:rPr lang="zh-TW" altLang="zh-TW" dirty="0">
                <a:solidFill>
                  <a:schemeClr val="bg1"/>
                </a:solidFill>
              </a:rPr>
              <a:t>位女天文學家？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25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9D9D"/>
                </a:solidFill>
                <a:latin typeface="Open Sans"/>
              </a:rPr>
              <a:t>用心，才能看見你真正想要看見的美好。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812051" cy="5222511"/>
          </a:xfr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2135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9D9D"/>
                </a:solidFill>
                <a:latin typeface="Open Sans"/>
              </a:rPr>
              <a:t>願意花時間關心自己喜歡的人事物，你將得到更多！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14855"/>
            <a:ext cx="5112568" cy="5154505"/>
          </a:xfrm>
        </p:spPr>
      </p:pic>
    </p:spTree>
    <p:extLst>
      <p:ext uri="{BB962C8B-B14F-4D97-AF65-F5344CB8AC3E}">
        <p14:creationId xmlns:p14="http://schemas.microsoft.com/office/powerpoint/2010/main" val="41629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9D9D"/>
                </a:solidFill>
                <a:latin typeface="Open Sans"/>
              </a:rPr>
              <a:t>如果不前進，就會無法看到更美的景色。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940660" cy="4320480"/>
          </a:xfrm>
        </p:spPr>
      </p:pic>
    </p:spTree>
    <p:extLst>
      <p:ext uri="{BB962C8B-B14F-4D97-AF65-F5344CB8AC3E}">
        <p14:creationId xmlns:p14="http://schemas.microsoft.com/office/powerpoint/2010/main" val="25294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華康華藝體W4(P)" panose="020B0400000000000000" pitchFamily="34" charset="-120"/>
                <a:ea typeface="華康華藝體W4(P)" panose="020B0400000000000000" pitchFamily="34" charset="-120"/>
              </a:rPr>
              <a:t>性別平等從你我做起</a:t>
            </a:r>
            <a:endParaRPr lang="zh-TW" altLang="en-US" sz="6000" dirty="0">
              <a:solidFill>
                <a:schemeClr val="bg1"/>
              </a:solidFill>
              <a:latin typeface="華康華藝體W4(P)" panose="020B0400000000000000" pitchFamily="34" charset="-120"/>
              <a:ea typeface="華康華藝體W4(P)" panose="020B0400000000000000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46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5496"/>
            <a:ext cx="7344816" cy="4887018"/>
          </a:xfrm>
        </p:spPr>
      </p:pic>
    </p:spTree>
    <p:extLst>
      <p:ext uri="{BB962C8B-B14F-4D97-AF65-F5344CB8AC3E}">
        <p14:creationId xmlns:p14="http://schemas.microsoft.com/office/powerpoint/2010/main" val="27939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819944" cy="4525963"/>
          </a:xfrm>
        </p:spPr>
      </p:pic>
    </p:spTree>
    <p:extLst>
      <p:ext uri="{BB962C8B-B14F-4D97-AF65-F5344CB8AC3E}">
        <p14:creationId xmlns:p14="http://schemas.microsoft.com/office/powerpoint/2010/main" val="30998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106922" cy="4291680"/>
          </a:xfrm>
        </p:spPr>
      </p:pic>
    </p:spTree>
    <p:extLst>
      <p:ext uri="{BB962C8B-B14F-4D97-AF65-F5344CB8AC3E}">
        <p14:creationId xmlns:p14="http://schemas.microsoft.com/office/powerpoint/2010/main" val="26637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29338"/>
            <a:ext cx="6336704" cy="4879262"/>
          </a:xfrm>
        </p:spPr>
      </p:pic>
    </p:spTree>
    <p:extLst>
      <p:ext uri="{BB962C8B-B14F-4D97-AF65-F5344CB8AC3E}">
        <p14:creationId xmlns:p14="http://schemas.microsoft.com/office/powerpoint/2010/main" val="3483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000" dirty="0">
                <a:solidFill>
                  <a:schemeClr val="bg1"/>
                </a:solidFill>
              </a:rPr>
              <a:t>哪些工作比較適合男生</a:t>
            </a:r>
            <a:r>
              <a:rPr lang="zh-TW" altLang="zh-TW" sz="2000" dirty="0" smtClean="0">
                <a:solidFill>
                  <a:schemeClr val="bg1"/>
                </a:solidFill>
              </a:rPr>
              <a:t>做</a:t>
            </a:r>
            <a:r>
              <a:rPr lang="zh-TW" altLang="en-US" sz="2000" dirty="0" smtClean="0">
                <a:solidFill>
                  <a:schemeClr val="bg1"/>
                </a:solidFill>
              </a:rPr>
              <a:t>？</a:t>
            </a:r>
            <a:r>
              <a:rPr lang="en-US" altLang="zh-TW" sz="2000" dirty="0" smtClean="0">
                <a:solidFill>
                  <a:schemeClr val="bg1"/>
                </a:solidFill>
              </a:rPr>
              <a:t/>
            </a:r>
            <a:br>
              <a:rPr lang="en-US" altLang="zh-TW" sz="2000" dirty="0" smtClean="0">
                <a:solidFill>
                  <a:schemeClr val="bg1"/>
                </a:solidFill>
              </a:rPr>
            </a:br>
            <a:r>
              <a:rPr lang="zh-TW" altLang="zh-TW" sz="2000" dirty="0" smtClean="0">
                <a:solidFill>
                  <a:schemeClr val="bg1"/>
                </a:solidFill>
              </a:rPr>
              <a:t>哪</a:t>
            </a:r>
            <a:r>
              <a:rPr lang="zh-TW" altLang="zh-TW" sz="2000" dirty="0">
                <a:solidFill>
                  <a:schemeClr val="bg1"/>
                </a:solidFill>
              </a:rPr>
              <a:t>些工作比較適合女生</a:t>
            </a:r>
            <a:r>
              <a:rPr lang="zh-TW" altLang="zh-TW" sz="2000" dirty="0" smtClean="0">
                <a:solidFill>
                  <a:schemeClr val="bg1"/>
                </a:solidFill>
              </a:rPr>
              <a:t>做</a:t>
            </a:r>
            <a:r>
              <a:rPr lang="zh-TW" altLang="en-US" sz="2000" dirty="0" smtClean="0">
                <a:solidFill>
                  <a:schemeClr val="bg1"/>
                </a:solidFill>
              </a:rPr>
              <a:t>？</a:t>
            </a:r>
            <a:r>
              <a:rPr lang="zh-TW" altLang="zh-TW" sz="2000" dirty="0" smtClean="0">
                <a:solidFill>
                  <a:schemeClr val="bg1"/>
                </a:solidFill>
              </a:rPr>
              <a:t>哪</a:t>
            </a:r>
            <a:r>
              <a:rPr lang="zh-TW" altLang="zh-TW" sz="2000" dirty="0">
                <a:solidFill>
                  <a:schemeClr val="bg1"/>
                </a:solidFill>
              </a:rPr>
              <a:t>些是男、女都適合做的？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20679" cy="372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8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chemeClr val="bg1"/>
                </a:solidFill>
                <a:cs typeface="Times New Roman"/>
              </a:rPr>
              <a:t>朱有花（中研院天文所首位女所長）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912768" cy="5497464"/>
          </a:xfrm>
        </p:spPr>
      </p:pic>
    </p:spTree>
    <p:extLst>
      <p:ext uri="{BB962C8B-B14F-4D97-AF65-F5344CB8AC3E}">
        <p14:creationId xmlns:p14="http://schemas.microsoft.com/office/powerpoint/2010/main" val="2229525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台裔天文學家馬中珮找到超大黑洞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710952" cy="5336967"/>
          </a:xfrm>
        </p:spPr>
      </p:pic>
    </p:spTree>
    <p:extLst>
      <p:ext uri="{BB962C8B-B14F-4D97-AF65-F5344CB8AC3E}">
        <p14:creationId xmlns:p14="http://schemas.microsoft.com/office/powerpoint/2010/main" val="73116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67128" cy="1642194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NASA</a:t>
            </a:r>
            <a:r>
              <a:rPr lang="zh-TW" altLang="en-US" dirty="0" smtClean="0">
                <a:solidFill>
                  <a:schemeClr val="bg1"/>
                </a:solidFill>
              </a:rPr>
              <a:t>：台裔女天文學家發現巨獸黑洞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201219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https://www.youtube.com/watch?v=34rRqZhQb1M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13889"/>
            <a:ext cx="51066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100</Words>
  <Application>Microsoft Office PowerPoint</Application>
  <PresentationFormat>如螢幕大小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性別平等特展—改變世界的女性天文學家</vt:lpstr>
      <vt:lpstr>PowerPoint 簡報</vt:lpstr>
      <vt:lpstr>PowerPoint 簡報</vt:lpstr>
      <vt:lpstr>PowerPoint 簡報</vt:lpstr>
      <vt:lpstr>PowerPoint 簡報</vt:lpstr>
      <vt:lpstr>哪些工作比較適合男生做？ 哪些工作比較適合女生做？哪些是男、女都適合做的？</vt:lpstr>
      <vt:lpstr>朱有花（中研院天文所首位女所長）</vt:lpstr>
      <vt:lpstr>台裔天文學家馬中珮找到超大黑洞</vt:lpstr>
      <vt:lpstr>NASA：台裔女天文學家發現巨獸黑洞</vt:lpstr>
      <vt:lpstr>你印象最深刻的是 哪一位女天文學家？</vt:lpstr>
      <vt:lpstr>用心，才能看見你真正想要看見的美好。</vt:lpstr>
      <vt:lpstr>願意花時間關心自己喜歡的人事物，你將得到更多！</vt:lpstr>
      <vt:lpstr>如果不前進，就會無法看到更美的景色。</vt:lpstr>
      <vt:lpstr>性別平等從你我做起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兒童及少年保護宣導教育</dc:title>
  <dc:creator>user</dc:creator>
  <cp:lastModifiedBy>user</cp:lastModifiedBy>
  <cp:revision>16</cp:revision>
  <dcterms:created xsi:type="dcterms:W3CDTF">2016-10-11T05:45:16Z</dcterms:created>
  <dcterms:modified xsi:type="dcterms:W3CDTF">2016-12-27T06:05:24Z</dcterms:modified>
</cp:coreProperties>
</file>